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8" r:id="rId3"/>
    <p:sldId id="257" r:id="rId4"/>
  </p:sldIdLst>
  <p:sldSz cx="9601200" cy="128016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5775"/>
  </p:normalViewPr>
  <p:slideViewPr>
    <p:cSldViewPr snapToGrid="0">
      <p:cViewPr>
        <p:scale>
          <a:sx n="242" d="100"/>
          <a:sy n="242" d="100"/>
        </p:scale>
        <p:origin x="-2584" y="-3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EA45C-3C0B-F148-AAD4-3F7CB36BCF5B}" type="datetimeFigureOut">
              <a:rPr kumimoji="1" lang="ja-JP" altLang="en-US" smtClean="0"/>
              <a:t>2024/2/4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774C7-7BBB-8F47-A9B6-30FF4EBB4B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5130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EA45C-3C0B-F148-AAD4-3F7CB36BCF5B}" type="datetimeFigureOut">
              <a:rPr kumimoji="1" lang="ja-JP" altLang="en-US" smtClean="0"/>
              <a:t>2024/2/4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774C7-7BBB-8F47-A9B6-30FF4EBB4B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7601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EA45C-3C0B-F148-AAD4-3F7CB36BCF5B}" type="datetimeFigureOut">
              <a:rPr kumimoji="1" lang="ja-JP" altLang="en-US" smtClean="0"/>
              <a:t>2024/2/4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774C7-7BBB-8F47-A9B6-30FF4EBB4B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8896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EA45C-3C0B-F148-AAD4-3F7CB36BCF5B}" type="datetimeFigureOut">
              <a:rPr kumimoji="1" lang="ja-JP" altLang="en-US" smtClean="0"/>
              <a:t>2024/2/4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774C7-7BBB-8F47-A9B6-30FF4EBB4B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0748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EA45C-3C0B-F148-AAD4-3F7CB36BCF5B}" type="datetimeFigureOut">
              <a:rPr kumimoji="1" lang="ja-JP" altLang="en-US" smtClean="0"/>
              <a:t>2024/2/4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774C7-7BBB-8F47-A9B6-30FF4EBB4B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119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EA45C-3C0B-F148-AAD4-3F7CB36BCF5B}" type="datetimeFigureOut">
              <a:rPr kumimoji="1" lang="ja-JP" altLang="en-US" smtClean="0"/>
              <a:t>2024/2/4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774C7-7BBB-8F47-A9B6-30FF4EBB4B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2413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EA45C-3C0B-F148-AAD4-3F7CB36BCF5B}" type="datetimeFigureOut">
              <a:rPr kumimoji="1" lang="ja-JP" altLang="en-US" smtClean="0"/>
              <a:t>2024/2/4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774C7-7BBB-8F47-A9B6-30FF4EBB4B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1463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EA45C-3C0B-F148-AAD4-3F7CB36BCF5B}" type="datetimeFigureOut">
              <a:rPr kumimoji="1" lang="ja-JP" altLang="en-US" smtClean="0"/>
              <a:t>2024/2/4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774C7-7BBB-8F47-A9B6-30FF4EBB4B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4828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EA45C-3C0B-F148-AAD4-3F7CB36BCF5B}" type="datetimeFigureOut">
              <a:rPr kumimoji="1" lang="ja-JP" altLang="en-US" smtClean="0"/>
              <a:t>2024/2/4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774C7-7BBB-8F47-A9B6-30FF4EBB4B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1603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EA45C-3C0B-F148-AAD4-3F7CB36BCF5B}" type="datetimeFigureOut">
              <a:rPr kumimoji="1" lang="ja-JP" altLang="en-US" smtClean="0"/>
              <a:t>2024/2/4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774C7-7BBB-8F47-A9B6-30FF4EBB4B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1227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EA45C-3C0B-F148-AAD4-3F7CB36BCF5B}" type="datetimeFigureOut">
              <a:rPr kumimoji="1" lang="ja-JP" altLang="en-US" smtClean="0"/>
              <a:t>2024/2/4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774C7-7BBB-8F47-A9B6-30FF4EBB4B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9646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CEA45C-3C0B-F148-AAD4-3F7CB36BCF5B}" type="datetimeFigureOut">
              <a:rPr kumimoji="1" lang="ja-JP" altLang="en-US" smtClean="0"/>
              <a:t>2024/2/4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8774C7-7BBB-8F47-A9B6-30FF4EBB4B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8771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kumimoji="1"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kumimoji="1"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テーブルの上にある瓶と立ち上がる男性&#10;&#10;中程度の精度で自動的に生成された説明" hidden="1">
            <a:extLst>
              <a:ext uri="{FF2B5EF4-FFF2-40B4-BE49-F238E27FC236}">
                <a16:creationId xmlns:a16="http://schemas.microsoft.com/office/drawing/2014/main" id="{9A4F26C8-C42E-ABF7-3D75-DD02AB97B5F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2113" t="20106" r="10012" b="25926"/>
          <a:stretch/>
        </p:blipFill>
        <p:spPr>
          <a:xfrm>
            <a:off x="0" y="-1"/>
            <a:ext cx="9706119" cy="12073467"/>
          </a:xfrm>
          <a:prstGeom prst="rect">
            <a:avLst/>
          </a:prstGeom>
        </p:spPr>
      </p:pic>
      <p:sp>
        <p:nvSpPr>
          <p:cNvPr id="7" name="フリーフォーム 6">
            <a:extLst>
              <a:ext uri="{FF2B5EF4-FFF2-40B4-BE49-F238E27FC236}">
                <a16:creationId xmlns:a16="http://schemas.microsoft.com/office/drawing/2014/main" id="{AD43EE59-296B-290D-81F7-33587A2DB295}"/>
              </a:ext>
            </a:extLst>
          </p:cNvPr>
          <p:cNvSpPr/>
          <p:nvPr/>
        </p:nvSpPr>
        <p:spPr>
          <a:xfrm>
            <a:off x="2939611" y="2597150"/>
            <a:ext cx="381573" cy="219077"/>
          </a:xfrm>
          <a:custGeom>
            <a:avLst/>
            <a:gdLst>
              <a:gd name="connsiteX0" fmla="*/ 439 w 381573"/>
              <a:gd name="connsiteY0" fmla="*/ 219075 h 219077"/>
              <a:gd name="connsiteX1" fmla="*/ 143314 w 381573"/>
              <a:gd name="connsiteY1" fmla="*/ 92075 h 219077"/>
              <a:gd name="connsiteX2" fmla="*/ 295714 w 381573"/>
              <a:gd name="connsiteY2" fmla="*/ 6350 h 219077"/>
              <a:gd name="connsiteX3" fmla="*/ 257614 w 381573"/>
              <a:gd name="connsiteY3" fmla="*/ 22225 h 219077"/>
              <a:gd name="connsiteX4" fmla="*/ 381439 w 381573"/>
              <a:gd name="connsiteY4" fmla="*/ 0 h 219077"/>
              <a:gd name="connsiteX5" fmla="*/ 279839 w 381573"/>
              <a:gd name="connsiteY5" fmla="*/ 22225 h 219077"/>
              <a:gd name="connsiteX6" fmla="*/ 190939 w 381573"/>
              <a:gd name="connsiteY6" fmla="*/ 88900 h 219077"/>
              <a:gd name="connsiteX7" fmla="*/ 439 w 381573"/>
              <a:gd name="connsiteY7" fmla="*/ 219075 h 219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1573" h="219077">
                <a:moveTo>
                  <a:pt x="439" y="219075"/>
                </a:moveTo>
                <a:cubicBezTo>
                  <a:pt x="-7499" y="219604"/>
                  <a:pt x="94101" y="127529"/>
                  <a:pt x="143314" y="92075"/>
                </a:cubicBezTo>
                <a:cubicBezTo>
                  <a:pt x="192527" y="56621"/>
                  <a:pt x="276664" y="17992"/>
                  <a:pt x="295714" y="6350"/>
                </a:cubicBezTo>
                <a:cubicBezTo>
                  <a:pt x="314764" y="-5292"/>
                  <a:pt x="243327" y="23283"/>
                  <a:pt x="257614" y="22225"/>
                </a:cubicBezTo>
                <a:cubicBezTo>
                  <a:pt x="271901" y="21167"/>
                  <a:pt x="377735" y="0"/>
                  <a:pt x="381439" y="0"/>
                </a:cubicBezTo>
                <a:cubicBezTo>
                  <a:pt x="385143" y="0"/>
                  <a:pt x="311589" y="7408"/>
                  <a:pt x="279839" y="22225"/>
                </a:cubicBezTo>
                <a:cubicBezTo>
                  <a:pt x="248089" y="37042"/>
                  <a:pt x="235389" y="60325"/>
                  <a:pt x="190939" y="88900"/>
                </a:cubicBezTo>
                <a:cubicBezTo>
                  <a:pt x="146489" y="117475"/>
                  <a:pt x="8377" y="218546"/>
                  <a:pt x="439" y="2190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 7">
            <a:extLst>
              <a:ext uri="{FF2B5EF4-FFF2-40B4-BE49-F238E27FC236}">
                <a16:creationId xmlns:a16="http://schemas.microsoft.com/office/drawing/2014/main" id="{41494AA6-B398-E8F3-386F-3CB1F8C47F9A}"/>
              </a:ext>
            </a:extLst>
          </p:cNvPr>
          <p:cNvSpPr/>
          <p:nvPr/>
        </p:nvSpPr>
        <p:spPr>
          <a:xfrm>
            <a:off x="3305153" y="2597140"/>
            <a:ext cx="124357" cy="95436"/>
          </a:xfrm>
          <a:custGeom>
            <a:avLst/>
            <a:gdLst>
              <a:gd name="connsiteX0" fmla="*/ 22 w 124357"/>
              <a:gd name="connsiteY0" fmla="*/ 10 h 95436"/>
              <a:gd name="connsiteX1" fmla="*/ 101622 w 124357"/>
              <a:gd name="connsiteY1" fmla="*/ 28585 h 95436"/>
              <a:gd name="connsiteX2" fmla="*/ 123847 w 124357"/>
              <a:gd name="connsiteY2" fmla="*/ 53985 h 95436"/>
              <a:gd name="connsiteX3" fmla="*/ 117497 w 124357"/>
              <a:gd name="connsiteY3" fmla="*/ 95260 h 95436"/>
              <a:gd name="connsiteX4" fmla="*/ 120672 w 124357"/>
              <a:gd name="connsiteY4" fmla="*/ 69860 h 95436"/>
              <a:gd name="connsiteX5" fmla="*/ 123847 w 124357"/>
              <a:gd name="connsiteY5" fmla="*/ 44460 h 95436"/>
              <a:gd name="connsiteX6" fmla="*/ 111147 w 124357"/>
              <a:gd name="connsiteY6" fmla="*/ 25410 h 95436"/>
              <a:gd name="connsiteX7" fmla="*/ 22 w 124357"/>
              <a:gd name="connsiteY7" fmla="*/ 10 h 95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4357" h="95436">
                <a:moveTo>
                  <a:pt x="22" y="10"/>
                </a:moveTo>
                <a:cubicBezTo>
                  <a:pt x="-1565" y="539"/>
                  <a:pt x="80985" y="19589"/>
                  <a:pt x="101622" y="28585"/>
                </a:cubicBezTo>
                <a:cubicBezTo>
                  <a:pt x="122260" y="37581"/>
                  <a:pt x="121201" y="42872"/>
                  <a:pt x="123847" y="53985"/>
                </a:cubicBezTo>
                <a:cubicBezTo>
                  <a:pt x="126493" y="65098"/>
                  <a:pt x="118026" y="92614"/>
                  <a:pt x="117497" y="95260"/>
                </a:cubicBezTo>
                <a:cubicBezTo>
                  <a:pt x="116968" y="97906"/>
                  <a:pt x="120672" y="69860"/>
                  <a:pt x="120672" y="69860"/>
                </a:cubicBezTo>
                <a:lnTo>
                  <a:pt x="123847" y="44460"/>
                </a:lnTo>
                <a:cubicBezTo>
                  <a:pt x="122260" y="37052"/>
                  <a:pt x="124905" y="31231"/>
                  <a:pt x="111147" y="25410"/>
                </a:cubicBezTo>
                <a:cubicBezTo>
                  <a:pt x="97389" y="19589"/>
                  <a:pt x="1609" y="-519"/>
                  <a:pt x="22" y="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 8">
            <a:extLst>
              <a:ext uri="{FF2B5EF4-FFF2-40B4-BE49-F238E27FC236}">
                <a16:creationId xmlns:a16="http://schemas.microsoft.com/office/drawing/2014/main" id="{4EA9E3B8-932A-56C4-20FB-0C876A3376FC}"/>
              </a:ext>
            </a:extLst>
          </p:cNvPr>
          <p:cNvSpPr/>
          <p:nvPr/>
        </p:nvSpPr>
        <p:spPr>
          <a:xfrm>
            <a:off x="3336911" y="2597150"/>
            <a:ext cx="72815" cy="101962"/>
          </a:xfrm>
          <a:custGeom>
            <a:avLst/>
            <a:gdLst>
              <a:gd name="connsiteX0" fmla="*/ 14 w 72815"/>
              <a:gd name="connsiteY0" fmla="*/ 0 h 101962"/>
              <a:gd name="connsiteX1" fmla="*/ 63514 w 72815"/>
              <a:gd name="connsiteY1" fmla="*/ 60325 h 101962"/>
              <a:gd name="connsiteX2" fmla="*/ 53989 w 72815"/>
              <a:gd name="connsiteY2" fmla="*/ 101600 h 101962"/>
              <a:gd name="connsiteX3" fmla="*/ 63514 w 72815"/>
              <a:gd name="connsiteY3" fmla="*/ 79375 h 101962"/>
              <a:gd name="connsiteX4" fmla="*/ 69864 w 72815"/>
              <a:gd name="connsiteY4" fmla="*/ 60325 h 101962"/>
              <a:gd name="connsiteX5" fmla="*/ 14 w 72815"/>
              <a:gd name="connsiteY5" fmla="*/ 0 h 101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2815" h="101962">
                <a:moveTo>
                  <a:pt x="14" y="0"/>
                </a:moveTo>
                <a:cubicBezTo>
                  <a:pt x="-1044" y="0"/>
                  <a:pt x="54518" y="43392"/>
                  <a:pt x="63514" y="60325"/>
                </a:cubicBezTo>
                <a:cubicBezTo>
                  <a:pt x="72510" y="77258"/>
                  <a:pt x="53989" y="101600"/>
                  <a:pt x="53989" y="101600"/>
                </a:cubicBezTo>
                <a:cubicBezTo>
                  <a:pt x="53989" y="104775"/>
                  <a:pt x="60868" y="86254"/>
                  <a:pt x="63514" y="79375"/>
                </a:cubicBezTo>
                <a:cubicBezTo>
                  <a:pt x="66160" y="72496"/>
                  <a:pt x="78331" y="72496"/>
                  <a:pt x="69864" y="60325"/>
                </a:cubicBezTo>
                <a:cubicBezTo>
                  <a:pt x="61397" y="48154"/>
                  <a:pt x="1072" y="0"/>
                  <a:pt x="14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 9">
            <a:extLst>
              <a:ext uri="{FF2B5EF4-FFF2-40B4-BE49-F238E27FC236}">
                <a16:creationId xmlns:a16="http://schemas.microsoft.com/office/drawing/2014/main" id="{ADB9E22D-AE7F-1C29-4D8E-1AC69D89E766}"/>
              </a:ext>
            </a:extLst>
          </p:cNvPr>
          <p:cNvSpPr/>
          <p:nvPr/>
        </p:nvSpPr>
        <p:spPr>
          <a:xfrm>
            <a:off x="3174814" y="2682335"/>
            <a:ext cx="265629" cy="140575"/>
          </a:xfrm>
          <a:custGeom>
            <a:avLst/>
            <a:gdLst>
              <a:gd name="connsiteX0" fmla="*/ 186 w 265629"/>
              <a:gd name="connsiteY0" fmla="*/ 140240 h 140575"/>
              <a:gd name="connsiteX1" fmla="*/ 127186 w 265629"/>
              <a:gd name="connsiteY1" fmla="*/ 70390 h 140575"/>
              <a:gd name="connsiteX2" fmla="*/ 85911 w 265629"/>
              <a:gd name="connsiteY2" fmla="*/ 105315 h 140575"/>
              <a:gd name="connsiteX3" fmla="*/ 216086 w 265629"/>
              <a:gd name="connsiteY3" fmla="*/ 25940 h 140575"/>
              <a:gd name="connsiteX4" fmla="*/ 263711 w 265629"/>
              <a:gd name="connsiteY4" fmla="*/ 540 h 140575"/>
              <a:gd name="connsiteX5" fmla="*/ 158936 w 265629"/>
              <a:gd name="connsiteY5" fmla="*/ 44990 h 140575"/>
              <a:gd name="connsiteX6" fmla="*/ 139886 w 265629"/>
              <a:gd name="connsiteY6" fmla="*/ 57690 h 140575"/>
              <a:gd name="connsiteX7" fmla="*/ 98611 w 265629"/>
              <a:gd name="connsiteY7" fmla="*/ 95790 h 140575"/>
              <a:gd name="connsiteX8" fmla="*/ 186 w 265629"/>
              <a:gd name="connsiteY8" fmla="*/ 140240 h 140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5629" h="140575">
                <a:moveTo>
                  <a:pt x="186" y="140240"/>
                </a:moveTo>
                <a:cubicBezTo>
                  <a:pt x="4948" y="136007"/>
                  <a:pt x="112899" y="76211"/>
                  <a:pt x="127186" y="70390"/>
                </a:cubicBezTo>
                <a:cubicBezTo>
                  <a:pt x="141473" y="64569"/>
                  <a:pt x="71094" y="112723"/>
                  <a:pt x="85911" y="105315"/>
                </a:cubicBezTo>
                <a:cubicBezTo>
                  <a:pt x="100728" y="97907"/>
                  <a:pt x="186453" y="43402"/>
                  <a:pt x="216086" y="25940"/>
                </a:cubicBezTo>
                <a:cubicBezTo>
                  <a:pt x="245719" y="8478"/>
                  <a:pt x="273236" y="-2635"/>
                  <a:pt x="263711" y="540"/>
                </a:cubicBezTo>
                <a:cubicBezTo>
                  <a:pt x="254186" y="3715"/>
                  <a:pt x="158936" y="44990"/>
                  <a:pt x="158936" y="44990"/>
                </a:cubicBezTo>
                <a:cubicBezTo>
                  <a:pt x="138299" y="54515"/>
                  <a:pt x="149940" y="49223"/>
                  <a:pt x="139886" y="57690"/>
                </a:cubicBezTo>
                <a:cubicBezTo>
                  <a:pt x="129832" y="66157"/>
                  <a:pt x="113957" y="84148"/>
                  <a:pt x="98611" y="95790"/>
                </a:cubicBezTo>
                <a:cubicBezTo>
                  <a:pt x="83265" y="107432"/>
                  <a:pt x="-4576" y="144473"/>
                  <a:pt x="186" y="1402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 10">
            <a:extLst>
              <a:ext uri="{FF2B5EF4-FFF2-40B4-BE49-F238E27FC236}">
                <a16:creationId xmlns:a16="http://schemas.microsoft.com/office/drawing/2014/main" id="{664EE543-13A4-0BC9-EE82-77D7C18F44C9}"/>
              </a:ext>
            </a:extLst>
          </p:cNvPr>
          <p:cNvSpPr/>
          <p:nvPr/>
        </p:nvSpPr>
        <p:spPr>
          <a:xfrm>
            <a:off x="2962273" y="2701921"/>
            <a:ext cx="140015" cy="142882"/>
          </a:xfrm>
          <a:custGeom>
            <a:avLst/>
            <a:gdLst>
              <a:gd name="connsiteX0" fmla="*/ 139702 w 140015"/>
              <a:gd name="connsiteY0" fmla="*/ 4 h 142882"/>
              <a:gd name="connsiteX1" fmla="*/ 104777 w 140015"/>
              <a:gd name="connsiteY1" fmla="*/ 66679 h 142882"/>
              <a:gd name="connsiteX2" fmla="*/ 2 w 140015"/>
              <a:gd name="connsiteY2" fmla="*/ 142879 h 142882"/>
              <a:gd name="connsiteX3" fmla="*/ 101602 w 140015"/>
              <a:gd name="connsiteY3" fmla="*/ 63504 h 142882"/>
              <a:gd name="connsiteX4" fmla="*/ 50802 w 140015"/>
              <a:gd name="connsiteY4" fmla="*/ 104779 h 142882"/>
              <a:gd name="connsiteX5" fmla="*/ 88902 w 140015"/>
              <a:gd name="connsiteY5" fmla="*/ 63504 h 142882"/>
              <a:gd name="connsiteX6" fmla="*/ 139702 w 140015"/>
              <a:gd name="connsiteY6" fmla="*/ 4 h 1428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0015" h="142882">
                <a:moveTo>
                  <a:pt x="139702" y="4"/>
                </a:moveTo>
                <a:cubicBezTo>
                  <a:pt x="142348" y="533"/>
                  <a:pt x="128060" y="42867"/>
                  <a:pt x="104777" y="66679"/>
                </a:cubicBezTo>
                <a:cubicBezTo>
                  <a:pt x="81494" y="90492"/>
                  <a:pt x="531" y="143408"/>
                  <a:pt x="2" y="142879"/>
                </a:cubicBezTo>
                <a:cubicBezTo>
                  <a:pt x="-527" y="142350"/>
                  <a:pt x="93135" y="69854"/>
                  <a:pt x="101602" y="63504"/>
                </a:cubicBezTo>
                <a:cubicBezTo>
                  <a:pt x="110069" y="57154"/>
                  <a:pt x="52919" y="104779"/>
                  <a:pt x="50802" y="104779"/>
                </a:cubicBezTo>
                <a:cubicBezTo>
                  <a:pt x="48685" y="104779"/>
                  <a:pt x="73556" y="76204"/>
                  <a:pt x="88902" y="63504"/>
                </a:cubicBezTo>
                <a:cubicBezTo>
                  <a:pt x="104248" y="50804"/>
                  <a:pt x="137056" y="-525"/>
                  <a:pt x="139702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 11">
            <a:extLst>
              <a:ext uri="{FF2B5EF4-FFF2-40B4-BE49-F238E27FC236}">
                <a16:creationId xmlns:a16="http://schemas.microsoft.com/office/drawing/2014/main" id="{3E6ED6FC-CD11-BCDF-46AF-25686378CF87}"/>
              </a:ext>
            </a:extLst>
          </p:cNvPr>
          <p:cNvSpPr/>
          <p:nvPr/>
        </p:nvSpPr>
        <p:spPr>
          <a:xfrm>
            <a:off x="3038189" y="2755846"/>
            <a:ext cx="198197" cy="54753"/>
          </a:xfrm>
          <a:custGeom>
            <a:avLst/>
            <a:gdLst>
              <a:gd name="connsiteX0" fmla="*/ 286 w 198197"/>
              <a:gd name="connsiteY0" fmla="*/ 54 h 54753"/>
              <a:gd name="connsiteX1" fmla="*/ 60611 w 198197"/>
              <a:gd name="connsiteY1" fmla="*/ 38154 h 54753"/>
              <a:gd name="connsiteX2" fmla="*/ 159036 w 198197"/>
              <a:gd name="connsiteY2" fmla="*/ 38154 h 54753"/>
              <a:gd name="connsiteX3" fmla="*/ 114586 w 198197"/>
              <a:gd name="connsiteY3" fmla="*/ 47679 h 54753"/>
              <a:gd name="connsiteX4" fmla="*/ 197136 w 198197"/>
              <a:gd name="connsiteY4" fmla="*/ 15929 h 54753"/>
              <a:gd name="connsiteX5" fmla="*/ 155861 w 198197"/>
              <a:gd name="connsiteY5" fmla="*/ 34979 h 54753"/>
              <a:gd name="connsiteX6" fmla="*/ 76486 w 198197"/>
              <a:gd name="connsiteY6" fmla="*/ 54029 h 54753"/>
              <a:gd name="connsiteX7" fmla="*/ 38386 w 198197"/>
              <a:gd name="connsiteY7" fmla="*/ 47679 h 54753"/>
              <a:gd name="connsiteX8" fmla="*/ 286 w 198197"/>
              <a:gd name="connsiteY8" fmla="*/ 54 h 547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8197" h="54753">
                <a:moveTo>
                  <a:pt x="286" y="54"/>
                </a:moveTo>
                <a:cubicBezTo>
                  <a:pt x="3990" y="-1533"/>
                  <a:pt x="34153" y="31804"/>
                  <a:pt x="60611" y="38154"/>
                </a:cubicBezTo>
                <a:cubicBezTo>
                  <a:pt x="87069" y="44504"/>
                  <a:pt x="150040" y="36567"/>
                  <a:pt x="159036" y="38154"/>
                </a:cubicBezTo>
                <a:cubicBezTo>
                  <a:pt x="168032" y="39741"/>
                  <a:pt x="108236" y="51383"/>
                  <a:pt x="114586" y="47679"/>
                </a:cubicBezTo>
                <a:cubicBezTo>
                  <a:pt x="120936" y="43975"/>
                  <a:pt x="190257" y="18046"/>
                  <a:pt x="197136" y="15929"/>
                </a:cubicBezTo>
                <a:cubicBezTo>
                  <a:pt x="204015" y="13812"/>
                  <a:pt x="175969" y="28629"/>
                  <a:pt x="155861" y="34979"/>
                </a:cubicBezTo>
                <a:cubicBezTo>
                  <a:pt x="135753" y="41329"/>
                  <a:pt x="96065" y="51912"/>
                  <a:pt x="76486" y="54029"/>
                </a:cubicBezTo>
                <a:cubicBezTo>
                  <a:pt x="56907" y="56146"/>
                  <a:pt x="46853" y="53500"/>
                  <a:pt x="38386" y="47679"/>
                </a:cubicBezTo>
                <a:cubicBezTo>
                  <a:pt x="29919" y="41858"/>
                  <a:pt x="-3418" y="1641"/>
                  <a:pt x="286" y="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 12">
            <a:extLst>
              <a:ext uri="{FF2B5EF4-FFF2-40B4-BE49-F238E27FC236}">
                <a16:creationId xmlns:a16="http://schemas.microsoft.com/office/drawing/2014/main" id="{D22FAE58-A235-EADE-3375-74965D9F28FC}"/>
              </a:ext>
            </a:extLst>
          </p:cNvPr>
          <p:cNvSpPr/>
          <p:nvPr/>
        </p:nvSpPr>
        <p:spPr>
          <a:xfrm>
            <a:off x="3025456" y="2807820"/>
            <a:ext cx="194524" cy="37375"/>
          </a:xfrm>
          <a:custGeom>
            <a:avLst/>
            <a:gdLst>
              <a:gd name="connsiteX0" fmla="*/ 193994 w 194524"/>
              <a:gd name="connsiteY0" fmla="*/ 2055 h 37375"/>
              <a:gd name="connsiteX1" fmla="*/ 16194 w 194524"/>
              <a:gd name="connsiteY1" fmla="*/ 36980 h 37375"/>
              <a:gd name="connsiteX2" fmla="*/ 98744 w 194524"/>
              <a:gd name="connsiteY2" fmla="*/ 21105 h 37375"/>
              <a:gd name="connsiteX3" fmla="*/ 319 w 194524"/>
              <a:gd name="connsiteY3" fmla="*/ 24280 h 37375"/>
              <a:gd name="connsiteX4" fmla="*/ 70169 w 194524"/>
              <a:gd name="connsiteY4" fmla="*/ 5230 h 37375"/>
              <a:gd name="connsiteX5" fmla="*/ 193994 w 194524"/>
              <a:gd name="connsiteY5" fmla="*/ 2055 h 37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4524" h="37375">
                <a:moveTo>
                  <a:pt x="193994" y="2055"/>
                </a:moveTo>
                <a:cubicBezTo>
                  <a:pt x="184998" y="7347"/>
                  <a:pt x="16194" y="36980"/>
                  <a:pt x="16194" y="36980"/>
                </a:cubicBezTo>
                <a:cubicBezTo>
                  <a:pt x="319" y="40155"/>
                  <a:pt x="101390" y="23222"/>
                  <a:pt x="98744" y="21105"/>
                </a:cubicBezTo>
                <a:cubicBezTo>
                  <a:pt x="96098" y="18988"/>
                  <a:pt x="5081" y="26926"/>
                  <a:pt x="319" y="24280"/>
                </a:cubicBezTo>
                <a:cubicBezTo>
                  <a:pt x="-4443" y="21634"/>
                  <a:pt x="45298" y="7347"/>
                  <a:pt x="70169" y="5230"/>
                </a:cubicBezTo>
                <a:cubicBezTo>
                  <a:pt x="95040" y="3113"/>
                  <a:pt x="202990" y="-3237"/>
                  <a:pt x="193994" y="20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 13">
            <a:extLst>
              <a:ext uri="{FF2B5EF4-FFF2-40B4-BE49-F238E27FC236}">
                <a16:creationId xmlns:a16="http://schemas.microsoft.com/office/drawing/2014/main" id="{714DF0E0-8CBC-0FA8-8DF2-D70F5E862E92}"/>
              </a:ext>
            </a:extLst>
          </p:cNvPr>
          <p:cNvSpPr/>
          <p:nvPr/>
        </p:nvSpPr>
        <p:spPr>
          <a:xfrm>
            <a:off x="3178175" y="2613025"/>
            <a:ext cx="190687" cy="22225"/>
          </a:xfrm>
          <a:custGeom>
            <a:avLst/>
            <a:gdLst>
              <a:gd name="connsiteX0" fmla="*/ 0 w 190687"/>
              <a:gd name="connsiteY0" fmla="*/ 22225 h 22225"/>
              <a:gd name="connsiteX1" fmla="*/ 133350 w 190687"/>
              <a:gd name="connsiteY1" fmla="*/ 6350 h 22225"/>
              <a:gd name="connsiteX2" fmla="*/ 190500 w 190687"/>
              <a:gd name="connsiteY2" fmla="*/ 6350 h 22225"/>
              <a:gd name="connsiteX3" fmla="*/ 149225 w 190687"/>
              <a:gd name="connsiteY3" fmla="*/ 0 h 22225"/>
              <a:gd name="connsiteX4" fmla="*/ 82550 w 190687"/>
              <a:gd name="connsiteY4" fmla="*/ 6350 h 22225"/>
              <a:gd name="connsiteX5" fmla="*/ 0 w 190687"/>
              <a:gd name="connsiteY5" fmla="*/ 22225 h 22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0687" h="22225">
                <a:moveTo>
                  <a:pt x="0" y="22225"/>
                </a:moveTo>
                <a:cubicBezTo>
                  <a:pt x="50800" y="15610"/>
                  <a:pt x="101600" y="8996"/>
                  <a:pt x="133350" y="6350"/>
                </a:cubicBezTo>
                <a:cubicBezTo>
                  <a:pt x="165100" y="3704"/>
                  <a:pt x="187854" y="7408"/>
                  <a:pt x="190500" y="6350"/>
                </a:cubicBezTo>
                <a:cubicBezTo>
                  <a:pt x="193146" y="5292"/>
                  <a:pt x="167217" y="0"/>
                  <a:pt x="149225" y="0"/>
                </a:cubicBezTo>
                <a:cubicBezTo>
                  <a:pt x="131233" y="0"/>
                  <a:pt x="82550" y="6350"/>
                  <a:pt x="82550" y="6350"/>
                </a:cubicBezTo>
                <a:lnTo>
                  <a:pt x="0" y="22225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 14">
            <a:extLst>
              <a:ext uri="{FF2B5EF4-FFF2-40B4-BE49-F238E27FC236}">
                <a16:creationId xmlns:a16="http://schemas.microsoft.com/office/drawing/2014/main" id="{60D44C70-4199-F2E4-629A-D2A1ABFEE734}"/>
              </a:ext>
            </a:extLst>
          </p:cNvPr>
          <p:cNvSpPr/>
          <p:nvPr/>
        </p:nvSpPr>
        <p:spPr>
          <a:xfrm>
            <a:off x="3075391" y="2611124"/>
            <a:ext cx="300513" cy="170865"/>
          </a:xfrm>
          <a:custGeom>
            <a:avLst/>
            <a:gdLst>
              <a:gd name="connsiteX0" fmla="*/ 1184 w 300513"/>
              <a:gd name="connsiteY0" fmla="*/ 97151 h 170865"/>
              <a:gd name="connsiteX1" fmla="*/ 77384 w 300513"/>
              <a:gd name="connsiteY1" fmla="*/ 71751 h 170865"/>
              <a:gd name="connsiteX2" fmla="*/ 61509 w 300513"/>
              <a:gd name="connsiteY2" fmla="*/ 109851 h 170865"/>
              <a:gd name="connsiteX3" fmla="*/ 86909 w 300513"/>
              <a:gd name="connsiteY3" fmla="*/ 147951 h 170865"/>
              <a:gd name="connsiteX4" fmla="*/ 172634 w 300513"/>
              <a:gd name="connsiteY4" fmla="*/ 170176 h 170865"/>
              <a:gd name="connsiteX5" fmla="*/ 204384 w 300513"/>
              <a:gd name="connsiteY5" fmla="*/ 160651 h 170865"/>
              <a:gd name="connsiteX6" fmla="*/ 274234 w 300513"/>
              <a:gd name="connsiteY6" fmla="*/ 116201 h 170865"/>
              <a:gd name="connsiteX7" fmla="*/ 296459 w 300513"/>
              <a:gd name="connsiteY7" fmla="*/ 81276 h 170865"/>
              <a:gd name="connsiteX8" fmla="*/ 296459 w 300513"/>
              <a:gd name="connsiteY8" fmla="*/ 52701 h 170865"/>
              <a:gd name="connsiteX9" fmla="*/ 255184 w 300513"/>
              <a:gd name="connsiteY9" fmla="*/ 14601 h 170865"/>
              <a:gd name="connsiteX10" fmla="*/ 220259 w 300513"/>
              <a:gd name="connsiteY10" fmla="*/ 5076 h 170865"/>
              <a:gd name="connsiteX11" fmla="*/ 147234 w 300513"/>
              <a:gd name="connsiteY11" fmla="*/ 5076 h 170865"/>
              <a:gd name="connsiteX12" fmla="*/ 1184 w 300513"/>
              <a:gd name="connsiteY12" fmla="*/ 97151 h 170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00513" h="170865">
                <a:moveTo>
                  <a:pt x="1184" y="97151"/>
                </a:moveTo>
                <a:cubicBezTo>
                  <a:pt x="-10458" y="108264"/>
                  <a:pt x="67330" y="69634"/>
                  <a:pt x="77384" y="71751"/>
                </a:cubicBezTo>
                <a:cubicBezTo>
                  <a:pt x="87438" y="73868"/>
                  <a:pt x="59922" y="97151"/>
                  <a:pt x="61509" y="109851"/>
                </a:cubicBezTo>
                <a:cubicBezTo>
                  <a:pt x="63096" y="122551"/>
                  <a:pt x="68388" y="137897"/>
                  <a:pt x="86909" y="147951"/>
                </a:cubicBezTo>
                <a:cubicBezTo>
                  <a:pt x="105430" y="158005"/>
                  <a:pt x="153055" y="168059"/>
                  <a:pt x="172634" y="170176"/>
                </a:cubicBezTo>
                <a:cubicBezTo>
                  <a:pt x="192213" y="172293"/>
                  <a:pt x="187451" y="169647"/>
                  <a:pt x="204384" y="160651"/>
                </a:cubicBezTo>
                <a:cubicBezTo>
                  <a:pt x="221317" y="151655"/>
                  <a:pt x="258888" y="129430"/>
                  <a:pt x="274234" y="116201"/>
                </a:cubicBezTo>
                <a:cubicBezTo>
                  <a:pt x="289580" y="102972"/>
                  <a:pt x="292755" y="91859"/>
                  <a:pt x="296459" y="81276"/>
                </a:cubicBezTo>
                <a:cubicBezTo>
                  <a:pt x="300163" y="70693"/>
                  <a:pt x="303338" y="63813"/>
                  <a:pt x="296459" y="52701"/>
                </a:cubicBezTo>
                <a:cubicBezTo>
                  <a:pt x="289580" y="41589"/>
                  <a:pt x="267884" y="22538"/>
                  <a:pt x="255184" y="14601"/>
                </a:cubicBezTo>
                <a:cubicBezTo>
                  <a:pt x="242484" y="6664"/>
                  <a:pt x="238251" y="6663"/>
                  <a:pt x="220259" y="5076"/>
                </a:cubicBezTo>
                <a:cubicBezTo>
                  <a:pt x="202267" y="3488"/>
                  <a:pt x="178984" y="-5507"/>
                  <a:pt x="147234" y="5076"/>
                </a:cubicBezTo>
                <a:cubicBezTo>
                  <a:pt x="115484" y="15659"/>
                  <a:pt x="12826" y="86038"/>
                  <a:pt x="1184" y="9715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円/楕円 16">
            <a:extLst>
              <a:ext uri="{FF2B5EF4-FFF2-40B4-BE49-F238E27FC236}">
                <a16:creationId xmlns:a16="http://schemas.microsoft.com/office/drawing/2014/main" id="{589A3D86-AAAE-0F97-55A5-F23D8C33D270}"/>
              </a:ext>
            </a:extLst>
          </p:cNvPr>
          <p:cNvSpPr/>
          <p:nvPr/>
        </p:nvSpPr>
        <p:spPr>
          <a:xfrm>
            <a:off x="3284875" y="2647540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 17">
            <a:extLst>
              <a:ext uri="{FF2B5EF4-FFF2-40B4-BE49-F238E27FC236}">
                <a16:creationId xmlns:a16="http://schemas.microsoft.com/office/drawing/2014/main" id="{BA53363D-72C2-2437-BF44-44F06C4E7E6E}"/>
              </a:ext>
            </a:extLst>
          </p:cNvPr>
          <p:cNvSpPr/>
          <p:nvPr/>
        </p:nvSpPr>
        <p:spPr>
          <a:xfrm>
            <a:off x="2983763" y="2595781"/>
            <a:ext cx="375387" cy="167008"/>
          </a:xfrm>
          <a:custGeom>
            <a:avLst/>
            <a:gdLst>
              <a:gd name="connsiteX0" fmla="*/ 737 w 375387"/>
              <a:gd name="connsiteY0" fmla="*/ 166469 h 167008"/>
              <a:gd name="connsiteX1" fmla="*/ 111862 w 375387"/>
              <a:gd name="connsiteY1" fmla="*/ 77569 h 167008"/>
              <a:gd name="connsiteX2" fmla="*/ 213462 w 375387"/>
              <a:gd name="connsiteY2" fmla="*/ 14069 h 167008"/>
              <a:gd name="connsiteX3" fmla="*/ 213462 w 375387"/>
              <a:gd name="connsiteY3" fmla="*/ 20419 h 167008"/>
              <a:gd name="connsiteX4" fmla="*/ 261087 w 375387"/>
              <a:gd name="connsiteY4" fmla="*/ 4544 h 167008"/>
              <a:gd name="connsiteX5" fmla="*/ 375387 w 375387"/>
              <a:gd name="connsiteY5" fmla="*/ 4544 h 167008"/>
              <a:gd name="connsiteX6" fmla="*/ 356337 w 375387"/>
              <a:gd name="connsiteY6" fmla="*/ 4544 h 167008"/>
              <a:gd name="connsiteX7" fmla="*/ 248387 w 375387"/>
              <a:gd name="connsiteY7" fmla="*/ 1369 h 167008"/>
              <a:gd name="connsiteX8" fmla="*/ 222987 w 375387"/>
              <a:gd name="connsiteY8" fmla="*/ 29944 h 167008"/>
              <a:gd name="connsiteX9" fmla="*/ 169012 w 375387"/>
              <a:gd name="connsiteY9" fmla="*/ 33119 h 167008"/>
              <a:gd name="connsiteX10" fmla="*/ 737 w 375387"/>
              <a:gd name="connsiteY10" fmla="*/ 166469 h 1670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75387" h="167008">
                <a:moveTo>
                  <a:pt x="737" y="166469"/>
                </a:moveTo>
                <a:cubicBezTo>
                  <a:pt x="-8788" y="173877"/>
                  <a:pt x="76408" y="102969"/>
                  <a:pt x="111862" y="77569"/>
                </a:cubicBezTo>
                <a:cubicBezTo>
                  <a:pt x="147316" y="52169"/>
                  <a:pt x="196529" y="23594"/>
                  <a:pt x="213462" y="14069"/>
                </a:cubicBezTo>
                <a:cubicBezTo>
                  <a:pt x="230395" y="4544"/>
                  <a:pt x="205524" y="22007"/>
                  <a:pt x="213462" y="20419"/>
                </a:cubicBezTo>
                <a:cubicBezTo>
                  <a:pt x="221400" y="18831"/>
                  <a:pt x="234100" y="7190"/>
                  <a:pt x="261087" y="4544"/>
                </a:cubicBezTo>
                <a:cubicBezTo>
                  <a:pt x="288075" y="1898"/>
                  <a:pt x="375387" y="4544"/>
                  <a:pt x="375387" y="4544"/>
                </a:cubicBezTo>
                <a:lnTo>
                  <a:pt x="356337" y="4544"/>
                </a:lnTo>
                <a:cubicBezTo>
                  <a:pt x="335170" y="4015"/>
                  <a:pt x="270612" y="-2864"/>
                  <a:pt x="248387" y="1369"/>
                </a:cubicBezTo>
                <a:cubicBezTo>
                  <a:pt x="226162" y="5602"/>
                  <a:pt x="236216" y="24652"/>
                  <a:pt x="222987" y="29944"/>
                </a:cubicBezTo>
                <a:cubicBezTo>
                  <a:pt x="209758" y="35236"/>
                  <a:pt x="200762" y="12482"/>
                  <a:pt x="169012" y="33119"/>
                </a:cubicBezTo>
                <a:cubicBezTo>
                  <a:pt x="137262" y="53756"/>
                  <a:pt x="10262" y="159061"/>
                  <a:pt x="737" y="1664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 18">
            <a:extLst>
              <a:ext uri="{FF2B5EF4-FFF2-40B4-BE49-F238E27FC236}">
                <a16:creationId xmlns:a16="http://schemas.microsoft.com/office/drawing/2014/main" id="{87ED3946-9382-BB5D-A1D4-9E092B15019E}"/>
              </a:ext>
            </a:extLst>
          </p:cNvPr>
          <p:cNvSpPr/>
          <p:nvPr/>
        </p:nvSpPr>
        <p:spPr>
          <a:xfrm>
            <a:off x="2957740" y="2611834"/>
            <a:ext cx="158853" cy="161840"/>
          </a:xfrm>
          <a:custGeom>
            <a:avLst/>
            <a:gdLst>
              <a:gd name="connsiteX0" fmla="*/ 1360 w 158853"/>
              <a:gd name="connsiteY0" fmla="*/ 159941 h 161840"/>
              <a:gd name="connsiteX1" fmla="*/ 153760 w 158853"/>
              <a:gd name="connsiteY1" fmla="*/ 7541 h 161840"/>
              <a:gd name="connsiteX2" fmla="*/ 118835 w 158853"/>
              <a:gd name="connsiteY2" fmla="*/ 29766 h 161840"/>
              <a:gd name="connsiteX3" fmla="*/ 80735 w 158853"/>
              <a:gd name="connsiteY3" fmla="*/ 86916 h 161840"/>
              <a:gd name="connsiteX4" fmla="*/ 1360 w 158853"/>
              <a:gd name="connsiteY4" fmla="*/ 159941 h 161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853" h="161840">
                <a:moveTo>
                  <a:pt x="1360" y="159941"/>
                </a:moveTo>
                <a:cubicBezTo>
                  <a:pt x="13531" y="146712"/>
                  <a:pt x="134181" y="29237"/>
                  <a:pt x="153760" y="7541"/>
                </a:cubicBezTo>
                <a:cubicBezTo>
                  <a:pt x="173339" y="-14155"/>
                  <a:pt x="131006" y="16537"/>
                  <a:pt x="118835" y="29766"/>
                </a:cubicBezTo>
                <a:cubicBezTo>
                  <a:pt x="106664" y="42995"/>
                  <a:pt x="99256" y="59929"/>
                  <a:pt x="80735" y="86916"/>
                </a:cubicBezTo>
                <a:cubicBezTo>
                  <a:pt x="62214" y="113903"/>
                  <a:pt x="-10811" y="173170"/>
                  <a:pt x="1360" y="1599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 19">
            <a:extLst>
              <a:ext uri="{FF2B5EF4-FFF2-40B4-BE49-F238E27FC236}">
                <a16:creationId xmlns:a16="http://schemas.microsoft.com/office/drawing/2014/main" id="{FBBFA7F0-6F7C-C7DA-F0DD-88CCDB8FC298}"/>
              </a:ext>
            </a:extLst>
          </p:cNvPr>
          <p:cNvSpPr/>
          <p:nvPr/>
        </p:nvSpPr>
        <p:spPr>
          <a:xfrm>
            <a:off x="3149551" y="2558910"/>
            <a:ext cx="260645" cy="57597"/>
          </a:xfrm>
          <a:custGeom>
            <a:avLst/>
            <a:gdLst>
              <a:gd name="connsiteX0" fmla="*/ 49 w 260645"/>
              <a:gd name="connsiteY0" fmla="*/ 54115 h 57597"/>
              <a:gd name="connsiteX1" fmla="*/ 95299 w 260645"/>
              <a:gd name="connsiteY1" fmla="*/ 25540 h 57597"/>
              <a:gd name="connsiteX2" fmla="*/ 187374 w 260645"/>
              <a:gd name="connsiteY2" fmla="*/ 28715 h 57597"/>
              <a:gd name="connsiteX3" fmla="*/ 158799 w 260645"/>
              <a:gd name="connsiteY3" fmla="*/ 9665 h 57597"/>
              <a:gd name="connsiteX4" fmla="*/ 260399 w 260645"/>
              <a:gd name="connsiteY4" fmla="*/ 57290 h 57597"/>
              <a:gd name="connsiteX5" fmla="*/ 184199 w 260645"/>
              <a:gd name="connsiteY5" fmla="*/ 28715 h 57597"/>
              <a:gd name="connsiteX6" fmla="*/ 85774 w 260645"/>
              <a:gd name="connsiteY6" fmla="*/ 140 h 57597"/>
              <a:gd name="connsiteX7" fmla="*/ 107999 w 260645"/>
              <a:gd name="connsiteY7" fmla="*/ 19190 h 57597"/>
              <a:gd name="connsiteX8" fmla="*/ 49 w 260645"/>
              <a:gd name="connsiteY8" fmla="*/ 54115 h 57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0645" h="57597">
                <a:moveTo>
                  <a:pt x="49" y="54115"/>
                </a:moveTo>
                <a:cubicBezTo>
                  <a:pt x="-2068" y="55173"/>
                  <a:pt x="64078" y="29773"/>
                  <a:pt x="95299" y="25540"/>
                </a:cubicBezTo>
                <a:cubicBezTo>
                  <a:pt x="126520" y="21307"/>
                  <a:pt x="176791" y="31361"/>
                  <a:pt x="187374" y="28715"/>
                </a:cubicBezTo>
                <a:cubicBezTo>
                  <a:pt x="197957" y="26069"/>
                  <a:pt x="146628" y="4903"/>
                  <a:pt x="158799" y="9665"/>
                </a:cubicBezTo>
                <a:cubicBezTo>
                  <a:pt x="170970" y="14427"/>
                  <a:pt x="256166" y="54115"/>
                  <a:pt x="260399" y="57290"/>
                </a:cubicBezTo>
                <a:cubicBezTo>
                  <a:pt x="264632" y="60465"/>
                  <a:pt x="213303" y="38240"/>
                  <a:pt x="184199" y="28715"/>
                </a:cubicBezTo>
                <a:cubicBezTo>
                  <a:pt x="155095" y="19190"/>
                  <a:pt x="98474" y="1727"/>
                  <a:pt x="85774" y="140"/>
                </a:cubicBezTo>
                <a:cubicBezTo>
                  <a:pt x="73074" y="-1447"/>
                  <a:pt x="115937" y="10723"/>
                  <a:pt x="107999" y="19190"/>
                </a:cubicBezTo>
                <a:cubicBezTo>
                  <a:pt x="100062" y="27657"/>
                  <a:pt x="2166" y="53057"/>
                  <a:pt x="49" y="541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 20">
            <a:extLst>
              <a:ext uri="{FF2B5EF4-FFF2-40B4-BE49-F238E27FC236}">
                <a16:creationId xmlns:a16="http://schemas.microsoft.com/office/drawing/2014/main" id="{30612490-EF96-2591-B561-153D65960C1C}"/>
              </a:ext>
            </a:extLst>
          </p:cNvPr>
          <p:cNvSpPr/>
          <p:nvPr/>
        </p:nvSpPr>
        <p:spPr>
          <a:xfrm>
            <a:off x="2749500" y="2201714"/>
            <a:ext cx="320986" cy="325605"/>
          </a:xfrm>
          <a:custGeom>
            <a:avLst/>
            <a:gdLst>
              <a:gd name="connsiteX0" fmla="*/ 50 w 320986"/>
              <a:gd name="connsiteY0" fmla="*/ 325586 h 325605"/>
              <a:gd name="connsiteX1" fmla="*/ 69900 w 320986"/>
              <a:gd name="connsiteY1" fmla="*/ 138261 h 325605"/>
              <a:gd name="connsiteX2" fmla="*/ 44500 w 320986"/>
              <a:gd name="connsiteY2" fmla="*/ 211286 h 325605"/>
              <a:gd name="connsiteX3" fmla="*/ 136575 w 320986"/>
              <a:gd name="connsiteY3" fmla="*/ 103336 h 325605"/>
              <a:gd name="connsiteX4" fmla="*/ 120700 w 320986"/>
              <a:gd name="connsiteY4" fmla="*/ 122386 h 325605"/>
              <a:gd name="connsiteX5" fmla="*/ 200075 w 320986"/>
              <a:gd name="connsiteY5" fmla="*/ 1736 h 325605"/>
              <a:gd name="connsiteX6" fmla="*/ 174675 w 320986"/>
              <a:gd name="connsiteY6" fmla="*/ 52536 h 325605"/>
              <a:gd name="connsiteX7" fmla="*/ 320725 w 320986"/>
              <a:gd name="connsiteY7" fmla="*/ 74761 h 325605"/>
              <a:gd name="connsiteX8" fmla="*/ 209600 w 320986"/>
              <a:gd name="connsiteY8" fmla="*/ 77936 h 325605"/>
              <a:gd name="connsiteX9" fmla="*/ 177850 w 320986"/>
              <a:gd name="connsiteY9" fmla="*/ 68411 h 325605"/>
              <a:gd name="connsiteX10" fmla="*/ 123875 w 320986"/>
              <a:gd name="connsiteY10" fmla="*/ 81111 h 325605"/>
              <a:gd name="connsiteX11" fmla="*/ 98475 w 320986"/>
              <a:gd name="connsiteY11" fmla="*/ 131911 h 325605"/>
              <a:gd name="connsiteX12" fmla="*/ 73075 w 320986"/>
              <a:gd name="connsiteY12" fmla="*/ 185886 h 325605"/>
              <a:gd name="connsiteX13" fmla="*/ 82600 w 320986"/>
              <a:gd name="connsiteY13" fmla="*/ 125561 h 325605"/>
              <a:gd name="connsiteX14" fmla="*/ 50 w 320986"/>
              <a:gd name="connsiteY14" fmla="*/ 325586 h 3256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20986" h="325605">
                <a:moveTo>
                  <a:pt x="50" y="325586"/>
                </a:moveTo>
                <a:cubicBezTo>
                  <a:pt x="-2067" y="327703"/>
                  <a:pt x="62492" y="157311"/>
                  <a:pt x="69900" y="138261"/>
                </a:cubicBezTo>
                <a:cubicBezTo>
                  <a:pt x="77308" y="119211"/>
                  <a:pt x="33388" y="217107"/>
                  <a:pt x="44500" y="211286"/>
                </a:cubicBezTo>
                <a:cubicBezTo>
                  <a:pt x="55612" y="205465"/>
                  <a:pt x="123875" y="118153"/>
                  <a:pt x="136575" y="103336"/>
                </a:cubicBezTo>
                <a:cubicBezTo>
                  <a:pt x="149275" y="88519"/>
                  <a:pt x="110117" y="139319"/>
                  <a:pt x="120700" y="122386"/>
                </a:cubicBezTo>
                <a:cubicBezTo>
                  <a:pt x="131283" y="105453"/>
                  <a:pt x="191079" y="13378"/>
                  <a:pt x="200075" y="1736"/>
                </a:cubicBezTo>
                <a:cubicBezTo>
                  <a:pt x="209071" y="-9906"/>
                  <a:pt x="154567" y="40365"/>
                  <a:pt x="174675" y="52536"/>
                </a:cubicBezTo>
                <a:cubicBezTo>
                  <a:pt x="194783" y="64707"/>
                  <a:pt x="314904" y="70528"/>
                  <a:pt x="320725" y="74761"/>
                </a:cubicBezTo>
                <a:cubicBezTo>
                  <a:pt x="326546" y="78994"/>
                  <a:pt x="233412" y="78994"/>
                  <a:pt x="209600" y="77936"/>
                </a:cubicBezTo>
                <a:cubicBezTo>
                  <a:pt x="185788" y="76878"/>
                  <a:pt x="192138" y="67882"/>
                  <a:pt x="177850" y="68411"/>
                </a:cubicBezTo>
                <a:cubicBezTo>
                  <a:pt x="163563" y="68940"/>
                  <a:pt x="137104" y="70528"/>
                  <a:pt x="123875" y="81111"/>
                </a:cubicBezTo>
                <a:cubicBezTo>
                  <a:pt x="110646" y="91694"/>
                  <a:pt x="106942" y="114449"/>
                  <a:pt x="98475" y="131911"/>
                </a:cubicBezTo>
                <a:cubicBezTo>
                  <a:pt x="90008" y="149373"/>
                  <a:pt x="75721" y="186944"/>
                  <a:pt x="73075" y="185886"/>
                </a:cubicBezTo>
                <a:cubicBezTo>
                  <a:pt x="70429" y="184828"/>
                  <a:pt x="94242" y="106511"/>
                  <a:pt x="82600" y="125561"/>
                </a:cubicBezTo>
                <a:cubicBezTo>
                  <a:pt x="70958" y="144611"/>
                  <a:pt x="2167" y="323469"/>
                  <a:pt x="50" y="3255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 21">
            <a:extLst>
              <a:ext uri="{FF2B5EF4-FFF2-40B4-BE49-F238E27FC236}">
                <a16:creationId xmlns:a16="http://schemas.microsoft.com/office/drawing/2014/main" id="{70307F08-D251-4685-1D1A-60DDD40580FF}"/>
              </a:ext>
            </a:extLst>
          </p:cNvPr>
          <p:cNvSpPr/>
          <p:nvPr/>
        </p:nvSpPr>
        <p:spPr>
          <a:xfrm>
            <a:off x="2815922" y="2314338"/>
            <a:ext cx="270551" cy="133650"/>
          </a:xfrm>
          <a:custGeom>
            <a:avLst/>
            <a:gdLst>
              <a:gd name="connsiteX0" fmla="*/ 303 w 270551"/>
              <a:gd name="connsiteY0" fmla="*/ 133587 h 133650"/>
              <a:gd name="connsiteX1" fmla="*/ 108253 w 270551"/>
              <a:gd name="connsiteY1" fmla="*/ 41512 h 133650"/>
              <a:gd name="connsiteX2" fmla="*/ 114603 w 270551"/>
              <a:gd name="connsiteY2" fmla="*/ 51037 h 133650"/>
              <a:gd name="connsiteX3" fmla="*/ 168578 w 270551"/>
              <a:gd name="connsiteY3" fmla="*/ 25637 h 133650"/>
              <a:gd name="connsiteX4" fmla="*/ 270178 w 270551"/>
              <a:gd name="connsiteY4" fmla="*/ 12937 h 133650"/>
              <a:gd name="connsiteX5" fmla="*/ 200328 w 270551"/>
              <a:gd name="connsiteY5" fmla="*/ 12937 h 133650"/>
              <a:gd name="connsiteX6" fmla="*/ 133653 w 270551"/>
              <a:gd name="connsiteY6" fmla="*/ 237 h 133650"/>
              <a:gd name="connsiteX7" fmla="*/ 146353 w 270551"/>
              <a:gd name="connsiteY7" fmla="*/ 25637 h 133650"/>
              <a:gd name="connsiteX8" fmla="*/ 303 w 270551"/>
              <a:gd name="connsiteY8" fmla="*/ 133587 h 133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0551" h="133650">
                <a:moveTo>
                  <a:pt x="303" y="133587"/>
                </a:moveTo>
                <a:cubicBezTo>
                  <a:pt x="-6047" y="136233"/>
                  <a:pt x="89203" y="55270"/>
                  <a:pt x="108253" y="41512"/>
                </a:cubicBezTo>
                <a:cubicBezTo>
                  <a:pt x="127303" y="27754"/>
                  <a:pt x="104549" y="53683"/>
                  <a:pt x="114603" y="51037"/>
                </a:cubicBezTo>
                <a:cubicBezTo>
                  <a:pt x="124657" y="48391"/>
                  <a:pt x="142649" y="31987"/>
                  <a:pt x="168578" y="25637"/>
                </a:cubicBezTo>
                <a:cubicBezTo>
                  <a:pt x="194507" y="19287"/>
                  <a:pt x="264886" y="15054"/>
                  <a:pt x="270178" y="12937"/>
                </a:cubicBezTo>
                <a:cubicBezTo>
                  <a:pt x="275470" y="10820"/>
                  <a:pt x="223082" y="15054"/>
                  <a:pt x="200328" y="12937"/>
                </a:cubicBezTo>
                <a:cubicBezTo>
                  <a:pt x="177574" y="10820"/>
                  <a:pt x="142649" y="-1880"/>
                  <a:pt x="133653" y="237"/>
                </a:cubicBezTo>
                <a:cubicBezTo>
                  <a:pt x="124657" y="2354"/>
                  <a:pt x="169636" y="7116"/>
                  <a:pt x="146353" y="25637"/>
                </a:cubicBezTo>
                <a:cubicBezTo>
                  <a:pt x="123070" y="44158"/>
                  <a:pt x="6653" y="130941"/>
                  <a:pt x="303" y="1335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 22">
            <a:extLst>
              <a:ext uri="{FF2B5EF4-FFF2-40B4-BE49-F238E27FC236}">
                <a16:creationId xmlns:a16="http://schemas.microsoft.com/office/drawing/2014/main" id="{B971C7D9-4B32-D41E-51E1-7AA0B60B192E}"/>
              </a:ext>
            </a:extLst>
          </p:cNvPr>
          <p:cNvSpPr/>
          <p:nvPr/>
        </p:nvSpPr>
        <p:spPr>
          <a:xfrm>
            <a:off x="2771608" y="2349021"/>
            <a:ext cx="219689" cy="175161"/>
          </a:xfrm>
          <a:custGeom>
            <a:avLst/>
            <a:gdLst>
              <a:gd name="connsiteX0" fmla="*/ 167 w 219689"/>
              <a:gd name="connsiteY0" fmla="*/ 175104 h 175161"/>
              <a:gd name="connsiteX1" fmla="*/ 177967 w 219689"/>
              <a:gd name="connsiteY1" fmla="*/ 51279 h 175161"/>
              <a:gd name="connsiteX2" fmla="*/ 149392 w 219689"/>
              <a:gd name="connsiteY2" fmla="*/ 67154 h 175161"/>
              <a:gd name="connsiteX3" fmla="*/ 219242 w 219689"/>
              <a:gd name="connsiteY3" fmla="*/ 479 h 175161"/>
              <a:gd name="connsiteX4" fmla="*/ 181142 w 219689"/>
              <a:gd name="connsiteY4" fmla="*/ 35404 h 175161"/>
              <a:gd name="connsiteX5" fmla="*/ 146217 w 219689"/>
              <a:gd name="connsiteY5" fmla="*/ 67154 h 175161"/>
              <a:gd name="connsiteX6" fmla="*/ 167 w 219689"/>
              <a:gd name="connsiteY6" fmla="*/ 175104 h 1751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9689" h="175161">
                <a:moveTo>
                  <a:pt x="167" y="175104"/>
                </a:moveTo>
                <a:cubicBezTo>
                  <a:pt x="5459" y="172458"/>
                  <a:pt x="153096" y="69271"/>
                  <a:pt x="177967" y="51279"/>
                </a:cubicBezTo>
                <a:cubicBezTo>
                  <a:pt x="202838" y="33287"/>
                  <a:pt x="142513" y="75621"/>
                  <a:pt x="149392" y="67154"/>
                </a:cubicBezTo>
                <a:cubicBezTo>
                  <a:pt x="156271" y="58687"/>
                  <a:pt x="213950" y="5771"/>
                  <a:pt x="219242" y="479"/>
                </a:cubicBezTo>
                <a:cubicBezTo>
                  <a:pt x="224534" y="-4813"/>
                  <a:pt x="181142" y="35404"/>
                  <a:pt x="181142" y="35404"/>
                </a:cubicBezTo>
                <a:cubicBezTo>
                  <a:pt x="168971" y="46517"/>
                  <a:pt x="175850" y="45987"/>
                  <a:pt x="146217" y="67154"/>
                </a:cubicBezTo>
                <a:cubicBezTo>
                  <a:pt x="116584" y="88321"/>
                  <a:pt x="-5125" y="177750"/>
                  <a:pt x="167" y="1751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 23">
            <a:extLst>
              <a:ext uri="{FF2B5EF4-FFF2-40B4-BE49-F238E27FC236}">
                <a16:creationId xmlns:a16="http://schemas.microsoft.com/office/drawing/2014/main" id="{F57205B3-4364-0DDC-8765-0735DD381E0B}"/>
              </a:ext>
            </a:extLst>
          </p:cNvPr>
          <p:cNvSpPr/>
          <p:nvPr/>
        </p:nvSpPr>
        <p:spPr>
          <a:xfrm>
            <a:off x="2939856" y="2184390"/>
            <a:ext cx="165320" cy="111252"/>
          </a:xfrm>
          <a:custGeom>
            <a:avLst/>
            <a:gdLst>
              <a:gd name="connsiteX0" fmla="*/ 194 w 165320"/>
              <a:gd name="connsiteY0" fmla="*/ 79385 h 111252"/>
              <a:gd name="connsiteX1" fmla="*/ 60519 w 165320"/>
              <a:gd name="connsiteY1" fmla="*/ 12710 h 111252"/>
              <a:gd name="connsiteX2" fmla="*/ 82744 w 165320"/>
              <a:gd name="connsiteY2" fmla="*/ 47635 h 111252"/>
              <a:gd name="connsiteX3" fmla="*/ 104969 w 165320"/>
              <a:gd name="connsiteY3" fmla="*/ 12710 h 111252"/>
              <a:gd name="connsiteX4" fmla="*/ 149419 w 165320"/>
              <a:gd name="connsiteY4" fmla="*/ 41285 h 111252"/>
              <a:gd name="connsiteX5" fmla="*/ 146244 w 165320"/>
              <a:gd name="connsiteY5" fmla="*/ 111135 h 111252"/>
              <a:gd name="connsiteX6" fmla="*/ 165294 w 165320"/>
              <a:gd name="connsiteY6" fmla="*/ 57160 h 111252"/>
              <a:gd name="connsiteX7" fmla="*/ 149419 w 165320"/>
              <a:gd name="connsiteY7" fmla="*/ 28585 h 111252"/>
              <a:gd name="connsiteX8" fmla="*/ 111319 w 165320"/>
              <a:gd name="connsiteY8" fmla="*/ 10 h 111252"/>
              <a:gd name="connsiteX9" fmla="*/ 111319 w 165320"/>
              <a:gd name="connsiteY9" fmla="*/ 31760 h 111252"/>
              <a:gd name="connsiteX10" fmla="*/ 82744 w 165320"/>
              <a:gd name="connsiteY10" fmla="*/ 25410 h 111252"/>
              <a:gd name="connsiteX11" fmla="*/ 194 w 165320"/>
              <a:gd name="connsiteY11" fmla="*/ 79385 h 111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65320" h="111252">
                <a:moveTo>
                  <a:pt x="194" y="79385"/>
                </a:moveTo>
                <a:cubicBezTo>
                  <a:pt x="-3510" y="77268"/>
                  <a:pt x="46761" y="18002"/>
                  <a:pt x="60519" y="12710"/>
                </a:cubicBezTo>
                <a:cubicBezTo>
                  <a:pt x="74277" y="7418"/>
                  <a:pt x="75336" y="47635"/>
                  <a:pt x="82744" y="47635"/>
                </a:cubicBezTo>
                <a:cubicBezTo>
                  <a:pt x="90152" y="47635"/>
                  <a:pt x="93857" y="13768"/>
                  <a:pt x="104969" y="12710"/>
                </a:cubicBezTo>
                <a:cubicBezTo>
                  <a:pt x="116081" y="11652"/>
                  <a:pt x="142540" y="24881"/>
                  <a:pt x="149419" y="41285"/>
                </a:cubicBezTo>
                <a:cubicBezTo>
                  <a:pt x="156298" y="57689"/>
                  <a:pt x="143598" y="108489"/>
                  <a:pt x="146244" y="111135"/>
                </a:cubicBezTo>
                <a:cubicBezTo>
                  <a:pt x="148890" y="113781"/>
                  <a:pt x="164765" y="70918"/>
                  <a:pt x="165294" y="57160"/>
                </a:cubicBezTo>
                <a:cubicBezTo>
                  <a:pt x="165823" y="43402"/>
                  <a:pt x="158415" y="38110"/>
                  <a:pt x="149419" y="28585"/>
                </a:cubicBezTo>
                <a:cubicBezTo>
                  <a:pt x="140423" y="19060"/>
                  <a:pt x="117669" y="-519"/>
                  <a:pt x="111319" y="10"/>
                </a:cubicBezTo>
                <a:cubicBezTo>
                  <a:pt x="104969" y="539"/>
                  <a:pt x="116081" y="27527"/>
                  <a:pt x="111319" y="31760"/>
                </a:cubicBezTo>
                <a:cubicBezTo>
                  <a:pt x="106557" y="35993"/>
                  <a:pt x="97032" y="23293"/>
                  <a:pt x="82744" y="25410"/>
                </a:cubicBezTo>
                <a:cubicBezTo>
                  <a:pt x="68457" y="27527"/>
                  <a:pt x="3898" y="81502"/>
                  <a:pt x="194" y="793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 24">
            <a:extLst>
              <a:ext uri="{FF2B5EF4-FFF2-40B4-BE49-F238E27FC236}">
                <a16:creationId xmlns:a16="http://schemas.microsoft.com/office/drawing/2014/main" id="{B83D594E-D86E-6D53-9E07-CDAE6C67EC45}"/>
              </a:ext>
            </a:extLst>
          </p:cNvPr>
          <p:cNvSpPr/>
          <p:nvPr/>
        </p:nvSpPr>
        <p:spPr>
          <a:xfrm>
            <a:off x="3069658" y="2152582"/>
            <a:ext cx="178177" cy="38228"/>
          </a:xfrm>
          <a:custGeom>
            <a:avLst/>
            <a:gdLst>
              <a:gd name="connsiteX0" fmla="*/ 567 w 178177"/>
              <a:gd name="connsiteY0" fmla="*/ 22293 h 38228"/>
              <a:gd name="connsiteX1" fmla="*/ 175192 w 178177"/>
              <a:gd name="connsiteY1" fmla="*/ 28643 h 38228"/>
              <a:gd name="connsiteX2" fmla="*/ 114867 w 178177"/>
              <a:gd name="connsiteY2" fmla="*/ 68 h 38228"/>
              <a:gd name="connsiteX3" fmla="*/ 168842 w 178177"/>
              <a:gd name="connsiteY3" fmla="*/ 38168 h 38228"/>
              <a:gd name="connsiteX4" fmla="*/ 76767 w 178177"/>
              <a:gd name="connsiteY4" fmla="*/ 9593 h 38228"/>
              <a:gd name="connsiteX5" fmla="*/ 118042 w 178177"/>
              <a:gd name="connsiteY5" fmla="*/ 22293 h 38228"/>
              <a:gd name="connsiteX6" fmla="*/ 567 w 178177"/>
              <a:gd name="connsiteY6" fmla="*/ 22293 h 382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8177" h="38228">
                <a:moveTo>
                  <a:pt x="567" y="22293"/>
                </a:moveTo>
                <a:cubicBezTo>
                  <a:pt x="10092" y="23351"/>
                  <a:pt x="156142" y="32347"/>
                  <a:pt x="175192" y="28643"/>
                </a:cubicBezTo>
                <a:cubicBezTo>
                  <a:pt x="194242" y="24939"/>
                  <a:pt x="115925" y="-1520"/>
                  <a:pt x="114867" y="68"/>
                </a:cubicBezTo>
                <a:cubicBezTo>
                  <a:pt x="113809" y="1656"/>
                  <a:pt x="175192" y="36581"/>
                  <a:pt x="168842" y="38168"/>
                </a:cubicBezTo>
                <a:cubicBezTo>
                  <a:pt x="162492" y="39756"/>
                  <a:pt x="76767" y="9593"/>
                  <a:pt x="76767" y="9593"/>
                </a:cubicBezTo>
                <a:cubicBezTo>
                  <a:pt x="68300" y="6947"/>
                  <a:pt x="131800" y="19647"/>
                  <a:pt x="118042" y="22293"/>
                </a:cubicBezTo>
                <a:cubicBezTo>
                  <a:pt x="104284" y="24939"/>
                  <a:pt x="-8958" y="21235"/>
                  <a:pt x="567" y="222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 25">
            <a:extLst>
              <a:ext uri="{FF2B5EF4-FFF2-40B4-BE49-F238E27FC236}">
                <a16:creationId xmlns:a16="http://schemas.microsoft.com/office/drawing/2014/main" id="{F2EF2BFC-F88A-AF56-1DFE-8123867B54D0}"/>
              </a:ext>
            </a:extLst>
          </p:cNvPr>
          <p:cNvSpPr/>
          <p:nvPr/>
        </p:nvSpPr>
        <p:spPr>
          <a:xfrm>
            <a:off x="3075972" y="2209683"/>
            <a:ext cx="137130" cy="108220"/>
          </a:xfrm>
          <a:custGeom>
            <a:avLst/>
            <a:gdLst>
              <a:gd name="connsiteX0" fmla="*/ 137128 w 137130"/>
              <a:gd name="connsiteY0" fmla="*/ 3292 h 108220"/>
              <a:gd name="connsiteX1" fmla="*/ 57753 w 137130"/>
              <a:gd name="connsiteY1" fmla="*/ 3292 h 108220"/>
              <a:gd name="connsiteX2" fmla="*/ 73628 w 137130"/>
              <a:gd name="connsiteY2" fmla="*/ 25517 h 108220"/>
              <a:gd name="connsiteX3" fmla="*/ 57753 w 137130"/>
              <a:gd name="connsiteY3" fmla="*/ 44567 h 108220"/>
              <a:gd name="connsiteX4" fmla="*/ 92678 w 137130"/>
              <a:gd name="connsiteY4" fmla="*/ 28692 h 108220"/>
              <a:gd name="connsiteX5" fmla="*/ 603 w 137130"/>
              <a:gd name="connsiteY5" fmla="*/ 108067 h 108220"/>
              <a:gd name="connsiteX6" fmla="*/ 54578 w 137130"/>
              <a:gd name="connsiteY6" fmla="*/ 47742 h 108220"/>
              <a:gd name="connsiteX7" fmla="*/ 137128 w 137130"/>
              <a:gd name="connsiteY7" fmla="*/ 3292 h 108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7130" h="108220">
                <a:moveTo>
                  <a:pt x="137128" y="3292"/>
                </a:moveTo>
                <a:cubicBezTo>
                  <a:pt x="137657" y="-4116"/>
                  <a:pt x="57753" y="3292"/>
                  <a:pt x="57753" y="3292"/>
                </a:cubicBezTo>
                <a:cubicBezTo>
                  <a:pt x="47170" y="6996"/>
                  <a:pt x="73628" y="18638"/>
                  <a:pt x="73628" y="25517"/>
                </a:cubicBezTo>
                <a:cubicBezTo>
                  <a:pt x="73628" y="32396"/>
                  <a:pt x="54578" y="44038"/>
                  <a:pt x="57753" y="44567"/>
                </a:cubicBezTo>
                <a:cubicBezTo>
                  <a:pt x="60928" y="45096"/>
                  <a:pt x="102203" y="18109"/>
                  <a:pt x="92678" y="28692"/>
                </a:cubicBezTo>
                <a:cubicBezTo>
                  <a:pt x="83153" y="39275"/>
                  <a:pt x="6953" y="104892"/>
                  <a:pt x="603" y="108067"/>
                </a:cubicBezTo>
                <a:cubicBezTo>
                  <a:pt x="-5747" y="111242"/>
                  <a:pt x="39761" y="64146"/>
                  <a:pt x="54578" y="47742"/>
                </a:cubicBezTo>
                <a:cubicBezTo>
                  <a:pt x="69395" y="31338"/>
                  <a:pt x="136599" y="10700"/>
                  <a:pt x="137128" y="32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 26">
            <a:extLst>
              <a:ext uri="{FF2B5EF4-FFF2-40B4-BE49-F238E27FC236}">
                <a16:creationId xmlns:a16="http://schemas.microsoft.com/office/drawing/2014/main" id="{AA8AC463-D3B1-7101-8EFF-A1C85D0FC566}"/>
              </a:ext>
            </a:extLst>
          </p:cNvPr>
          <p:cNvSpPr/>
          <p:nvPr/>
        </p:nvSpPr>
        <p:spPr>
          <a:xfrm>
            <a:off x="3961719" y="2269332"/>
            <a:ext cx="156737" cy="175807"/>
          </a:xfrm>
          <a:custGeom>
            <a:avLst/>
            <a:gdLst>
              <a:gd name="connsiteX0" fmla="*/ 681 w 156737"/>
              <a:gd name="connsiteY0" fmla="*/ 175418 h 175807"/>
              <a:gd name="connsiteX1" fmla="*/ 99106 w 156737"/>
              <a:gd name="connsiteY1" fmla="*/ 51593 h 175807"/>
              <a:gd name="connsiteX2" fmla="*/ 73706 w 156737"/>
              <a:gd name="connsiteY2" fmla="*/ 89693 h 175807"/>
              <a:gd name="connsiteX3" fmla="*/ 156256 w 156737"/>
              <a:gd name="connsiteY3" fmla="*/ 793 h 175807"/>
              <a:gd name="connsiteX4" fmla="*/ 105456 w 156737"/>
              <a:gd name="connsiteY4" fmla="*/ 48418 h 175807"/>
              <a:gd name="connsiteX5" fmla="*/ 57831 w 156737"/>
              <a:gd name="connsiteY5" fmla="*/ 89693 h 175807"/>
              <a:gd name="connsiteX6" fmla="*/ 681 w 156737"/>
              <a:gd name="connsiteY6" fmla="*/ 175418 h 1758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6737" h="175807">
                <a:moveTo>
                  <a:pt x="681" y="175418"/>
                </a:moveTo>
                <a:cubicBezTo>
                  <a:pt x="7560" y="169068"/>
                  <a:pt x="86935" y="65880"/>
                  <a:pt x="99106" y="51593"/>
                </a:cubicBezTo>
                <a:cubicBezTo>
                  <a:pt x="111277" y="37306"/>
                  <a:pt x="64181" y="98160"/>
                  <a:pt x="73706" y="89693"/>
                </a:cubicBezTo>
                <a:cubicBezTo>
                  <a:pt x="83231" y="81226"/>
                  <a:pt x="150964" y="7672"/>
                  <a:pt x="156256" y="793"/>
                </a:cubicBezTo>
                <a:cubicBezTo>
                  <a:pt x="161548" y="-6086"/>
                  <a:pt x="121860" y="33601"/>
                  <a:pt x="105456" y="48418"/>
                </a:cubicBezTo>
                <a:cubicBezTo>
                  <a:pt x="89052" y="63235"/>
                  <a:pt x="74764" y="70643"/>
                  <a:pt x="57831" y="89693"/>
                </a:cubicBezTo>
                <a:cubicBezTo>
                  <a:pt x="40898" y="108743"/>
                  <a:pt x="-6198" y="181768"/>
                  <a:pt x="681" y="1754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 27">
            <a:extLst>
              <a:ext uri="{FF2B5EF4-FFF2-40B4-BE49-F238E27FC236}">
                <a16:creationId xmlns:a16="http://schemas.microsoft.com/office/drawing/2014/main" id="{305BE80E-D4BA-9886-CE5A-984AFC07E4A2}"/>
              </a:ext>
            </a:extLst>
          </p:cNvPr>
          <p:cNvSpPr/>
          <p:nvPr/>
        </p:nvSpPr>
        <p:spPr>
          <a:xfrm>
            <a:off x="4031445" y="2214317"/>
            <a:ext cx="318859" cy="68508"/>
          </a:xfrm>
          <a:custGeom>
            <a:avLst/>
            <a:gdLst>
              <a:gd name="connsiteX0" fmla="*/ 83355 w 318859"/>
              <a:gd name="connsiteY0" fmla="*/ 55808 h 68508"/>
              <a:gd name="connsiteX1" fmla="*/ 184955 w 318859"/>
              <a:gd name="connsiteY1" fmla="*/ 17708 h 68508"/>
              <a:gd name="connsiteX2" fmla="*/ 315130 w 318859"/>
              <a:gd name="connsiteY2" fmla="*/ 33583 h 68508"/>
              <a:gd name="connsiteX3" fmla="*/ 273855 w 318859"/>
              <a:gd name="connsiteY3" fmla="*/ 20883 h 68508"/>
              <a:gd name="connsiteX4" fmla="*/ 318305 w 318859"/>
              <a:gd name="connsiteY4" fmla="*/ 20883 h 68508"/>
              <a:gd name="connsiteX5" fmla="*/ 235755 w 318859"/>
              <a:gd name="connsiteY5" fmla="*/ 1833 h 68508"/>
              <a:gd name="connsiteX6" fmla="*/ 162730 w 318859"/>
              <a:gd name="connsiteY6" fmla="*/ 1833 h 68508"/>
              <a:gd name="connsiteX7" fmla="*/ 134155 w 318859"/>
              <a:gd name="connsiteY7" fmla="*/ 11358 h 68508"/>
              <a:gd name="connsiteX8" fmla="*/ 805 w 318859"/>
              <a:gd name="connsiteY8" fmla="*/ 68508 h 68508"/>
              <a:gd name="connsiteX9" fmla="*/ 204005 w 318859"/>
              <a:gd name="connsiteY9" fmla="*/ 11358 h 68508"/>
              <a:gd name="connsiteX10" fmla="*/ 83355 w 318859"/>
              <a:gd name="connsiteY10" fmla="*/ 55808 h 685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18859" h="68508">
                <a:moveTo>
                  <a:pt x="83355" y="55808"/>
                </a:moveTo>
                <a:cubicBezTo>
                  <a:pt x="114840" y="38610"/>
                  <a:pt x="146326" y="21412"/>
                  <a:pt x="184955" y="17708"/>
                </a:cubicBezTo>
                <a:cubicBezTo>
                  <a:pt x="223584" y="14004"/>
                  <a:pt x="300313" y="33054"/>
                  <a:pt x="315130" y="33583"/>
                </a:cubicBezTo>
                <a:cubicBezTo>
                  <a:pt x="329947" y="34112"/>
                  <a:pt x="273326" y="23000"/>
                  <a:pt x="273855" y="20883"/>
                </a:cubicBezTo>
                <a:cubicBezTo>
                  <a:pt x="274384" y="18766"/>
                  <a:pt x="324655" y="24058"/>
                  <a:pt x="318305" y="20883"/>
                </a:cubicBezTo>
                <a:cubicBezTo>
                  <a:pt x="311955" y="17708"/>
                  <a:pt x="261684" y="5008"/>
                  <a:pt x="235755" y="1833"/>
                </a:cubicBezTo>
                <a:cubicBezTo>
                  <a:pt x="209826" y="-1342"/>
                  <a:pt x="179663" y="245"/>
                  <a:pt x="162730" y="1833"/>
                </a:cubicBezTo>
                <a:cubicBezTo>
                  <a:pt x="145797" y="3420"/>
                  <a:pt x="161142" y="246"/>
                  <a:pt x="134155" y="11358"/>
                </a:cubicBezTo>
                <a:cubicBezTo>
                  <a:pt x="107168" y="22470"/>
                  <a:pt x="-10837" y="68508"/>
                  <a:pt x="805" y="68508"/>
                </a:cubicBezTo>
                <a:cubicBezTo>
                  <a:pt x="12447" y="68508"/>
                  <a:pt x="204005" y="11358"/>
                  <a:pt x="204005" y="11358"/>
                </a:cubicBezTo>
                <a:lnTo>
                  <a:pt x="83355" y="55808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 28">
            <a:extLst>
              <a:ext uri="{FF2B5EF4-FFF2-40B4-BE49-F238E27FC236}">
                <a16:creationId xmlns:a16="http://schemas.microsoft.com/office/drawing/2014/main" id="{CB10508D-4F03-133D-9C02-C9EAFBCDB95E}"/>
              </a:ext>
            </a:extLst>
          </p:cNvPr>
          <p:cNvSpPr/>
          <p:nvPr/>
        </p:nvSpPr>
        <p:spPr>
          <a:xfrm>
            <a:off x="4196937" y="2219147"/>
            <a:ext cx="331217" cy="19302"/>
          </a:xfrm>
          <a:custGeom>
            <a:avLst/>
            <a:gdLst>
              <a:gd name="connsiteX0" fmla="*/ 413 w 331217"/>
              <a:gd name="connsiteY0" fmla="*/ 178 h 19302"/>
              <a:gd name="connsiteX1" fmla="*/ 149638 w 331217"/>
              <a:gd name="connsiteY1" fmla="*/ 3353 h 19302"/>
              <a:gd name="connsiteX2" fmla="*/ 292513 w 331217"/>
              <a:gd name="connsiteY2" fmla="*/ 19228 h 19302"/>
              <a:gd name="connsiteX3" fmla="*/ 241713 w 331217"/>
              <a:gd name="connsiteY3" fmla="*/ 9703 h 19302"/>
              <a:gd name="connsiteX4" fmla="*/ 330613 w 331217"/>
              <a:gd name="connsiteY4" fmla="*/ 19228 h 19302"/>
              <a:gd name="connsiteX5" fmla="*/ 276638 w 331217"/>
              <a:gd name="connsiteY5" fmla="*/ 6528 h 19302"/>
              <a:gd name="connsiteX6" fmla="*/ 197263 w 331217"/>
              <a:gd name="connsiteY6" fmla="*/ 6528 h 19302"/>
              <a:gd name="connsiteX7" fmla="*/ 413 w 331217"/>
              <a:gd name="connsiteY7" fmla="*/ 178 h 19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1217" h="19302">
                <a:moveTo>
                  <a:pt x="413" y="178"/>
                </a:moveTo>
                <a:cubicBezTo>
                  <a:pt x="-7525" y="-351"/>
                  <a:pt x="100955" y="178"/>
                  <a:pt x="149638" y="3353"/>
                </a:cubicBezTo>
                <a:cubicBezTo>
                  <a:pt x="198321" y="6528"/>
                  <a:pt x="277167" y="18170"/>
                  <a:pt x="292513" y="19228"/>
                </a:cubicBezTo>
                <a:cubicBezTo>
                  <a:pt x="307859" y="20286"/>
                  <a:pt x="235363" y="9703"/>
                  <a:pt x="241713" y="9703"/>
                </a:cubicBezTo>
                <a:cubicBezTo>
                  <a:pt x="248063" y="9703"/>
                  <a:pt x="324792" y="19757"/>
                  <a:pt x="330613" y="19228"/>
                </a:cubicBezTo>
                <a:cubicBezTo>
                  <a:pt x="336434" y="18699"/>
                  <a:pt x="298863" y="8645"/>
                  <a:pt x="276638" y="6528"/>
                </a:cubicBezTo>
                <a:cubicBezTo>
                  <a:pt x="254413" y="4411"/>
                  <a:pt x="236950" y="9174"/>
                  <a:pt x="197263" y="6528"/>
                </a:cubicBezTo>
                <a:cubicBezTo>
                  <a:pt x="157576" y="3882"/>
                  <a:pt x="8351" y="707"/>
                  <a:pt x="413" y="1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 29">
            <a:extLst>
              <a:ext uri="{FF2B5EF4-FFF2-40B4-BE49-F238E27FC236}">
                <a16:creationId xmlns:a16="http://schemas.microsoft.com/office/drawing/2014/main" id="{92994673-3D83-E4D6-5501-F1DA47282C7C}"/>
              </a:ext>
            </a:extLst>
          </p:cNvPr>
          <p:cNvSpPr/>
          <p:nvPr/>
        </p:nvSpPr>
        <p:spPr>
          <a:xfrm>
            <a:off x="4232275" y="2214317"/>
            <a:ext cx="194752" cy="20895"/>
          </a:xfrm>
          <a:custGeom>
            <a:avLst/>
            <a:gdLst>
              <a:gd name="connsiteX0" fmla="*/ 0 w 194752"/>
              <a:gd name="connsiteY0" fmla="*/ 1833 h 20895"/>
              <a:gd name="connsiteX1" fmla="*/ 98425 w 194752"/>
              <a:gd name="connsiteY1" fmla="*/ 1833 h 20895"/>
              <a:gd name="connsiteX2" fmla="*/ 193675 w 194752"/>
              <a:gd name="connsiteY2" fmla="*/ 20883 h 20895"/>
              <a:gd name="connsiteX3" fmla="*/ 152400 w 194752"/>
              <a:gd name="connsiteY3" fmla="*/ 5008 h 20895"/>
              <a:gd name="connsiteX4" fmla="*/ 136525 w 194752"/>
              <a:gd name="connsiteY4" fmla="*/ 1833 h 20895"/>
              <a:gd name="connsiteX5" fmla="*/ 0 w 194752"/>
              <a:gd name="connsiteY5" fmla="*/ 1833 h 20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4752" h="20895">
                <a:moveTo>
                  <a:pt x="0" y="1833"/>
                </a:moveTo>
                <a:cubicBezTo>
                  <a:pt x="33073" y="245"/>
                  <a:pt x="66146" y="-1342"/>
                  <a:pt x="98425" y="1833"/>
                </a:cubicBezTo>
                <a:cubicBezTo>
                  <a:pt x="130704" y="5008"/>
                  <a:pt x="184679" y="20354"/>
                  <a:pt x="193675" y="20883"/>
                </a:cubicBezTo>
                <a:cubicBezTo>
                  <a:pt x="202671" y="21412"/>
                  <a:pt x="152400" y="5008"/>
                  <a:pt x="152400" y="5008"/>
                </a:cubicBezTo>
                <a:cubicBezTo>
                  <a:pt x="142875" y="1833"/>
                  <a:pt x="136525" y="1833"/>
                  <a:pt x="136525" y="1833"/>
                </a:cubicBezTo>
                <a:lnTo>
                  <a:pt x="0" y="1833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 30">
            <a:extLst>
              <a:ext uri="{FF2B5EF4-FFF2-40B4-BE49-F238E27FC236}">
                <a16:creationId xmlns:a16="http://schemas.microsoft.com/office/drawing/2014/main" id="{12CDFBB7-DBB7-D0BD-73FC-B7C32295F3FB}"/>
              </a:ext>
            </a:extLst>
          </p:cNvPr>
          <p:cNvSpPr/>
          <p:nvPr/>
        </p:nvSpPr>
        <p:spPr>
          <a:xfrm>
            <a:off x="3958873" y="2257040"/>
            <a:ext cx="156016" cy="203650"/>
          </a:xfrm>
          <a:custGeom>
            <a:avLst/>
            <a:gdLst>
              <a:gd name="connsiteX0" fmla="*/ 155927 w 156016"/>
              <a:gd name="connsiteY0" fmla="*/ 385 h 203650"/>
              <a:gd name="connsiteX1" fmla="*/ 44802 w 156016"/>
              <a:gd name="connsiteY1" fmla="*/ 76585 h 203650"/>
              <a:gd name="connsiteX2" fmla="*/ 76552 w 156016"/>
              <a:gd name="connsiteY2" fmla="*/ 57535 h 203650"/>
              <a:gd name="connsiteX3" fmla="*/ 6702 w 156016"/>
              <a:gd name="connsiteY3" fmla="*/ 114685 h 203650"/>
              <a:gd name="connsiteX4" fmla="*/ 25752 w 156016"/>
              <a:gd name="connsiteY4" fmla="*/ 92460 h 203650"/>
              <a:gd name="connsiteX5" fmla="*/ 3527 w 156016"/>
              <a:gd name="connsiteY5" fmla="*/ 159135 h 203650"/>
              <a:gd name="connsiteX6" fmla="*/ 352 w 156016"/>
              <a:gd name="connsiteY6" fmla="*/ 203585 h 203650"/>
              <a:gd name="connsiteX7" fmla="*/ 6702 w 156016"/>
              <a:gd name="connsiteY7" fmla="*/ 149610 h 203650"/>
              <a:gd name="connsiteX8" fmla="*/ 41627 w 156016"/>
              <a:gd name="connsiteY8" fmla="*/ 89285 h 203650"/>
              <a:gd name="connsiteX9" fmla="*/ 63852 w 156016"/>
              <a:gd name="connsiteY9" fmla="*/ 48010 h 203650"/>
              <a:gd name="connsiteX10" fmla="*/ 155927 w 156016"/>
              <a:gd name="connsiteY10" fmla="*/ 385 h 203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56016" h="203650">
                <a:moveTo>
                  <a:pt x="155927" y="385"/>
                </a:moveTo>
                <a:cubicBezTo>
                  <a:pt x="152752" y="5147"/>
                  <a:pt x="58031" y="67060"/>
                  <a:pt x="44802" y="76585"/>
                </a:cubicBezTo>
                <a:cubicBezTo>
                  <a:pt x="31573" y="86110"/>
                  <a:pt x="82902" y="51185"/>
                  <a:pt x="76552" y="57535"/>
                </a:cubicBezTo>
                <a:cubicBezTo>
                  <a:pt x="70202" y="63885"/>
                  <a:pt x="15169" y="108864"/>
                  <a:pt x="6702" y="114685"/>
                </a:cubicBezTo>
                <a:cubicBezTo>
                  <a:pt x="-1765" y="120506"/>
                  <a:pt x="26281" y="85052"/>
                  <a:pt x="25752" y="92460"/>
                </a:cubicBezTo>
                <a:cubicBezTo>
                  <a:pt x="25223" y="99868"/>
                  <a:pt x="7760" y="140614"/>
                  <a:pt x="3527" y="159135"/>
                </a:cubicBezTo>
                <a:cubicBezTo>
                  <a:pt x="-706" y="177656"/>
                  <a:pt x="-177" y="205172"/>
                  <a:pt x="352" y="203585"/>
                </a:cubicBezTo>
                <a:cubicBezTo>
                  <a:pt x="881" y="201998"/>
                  <a:pt x="-177" y="168660"/>
                  <a:pt x="6702" y="149610"/>
                </a:cubicBezTo>
                <a:cubicBezTo>
                  <a:pt x="13581" y="130560"/>
                  <a:pt x="32102" y="106218"/>
                  <a:pt x="41627" y="89285"/>
                </a:cubicBezTo>
                <a:cubicBezTo>
                  <a:pt x="51152" y="72352"/>
                  <a:pt x="51152" y="59652"/>
                  <a:pt x="63852" y="48010"/>
                </a:cubicBezTo>
                <a:cubicBezTo>
                  <a:pt x="76552" y="36368"/>
                  <a:pt x="159102" y="-4377"/>
                  <a:pt x="155927" y="3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 31">
            <a:extLst>
              <a:ext uri="{FF2B5EF4-FFF2-40B4-BE49-F238E27FC236}">
                <a16:creationId xmlns:a16="http://schemas.microsoft.com/office/drawing/2014/main" id="{78D7AA25-0668-09D4-26EF-298E32EC51B3}"/>
              </a:ext>
            </a:extLst>
          </p:cNvPr>
          <p:cNvSpPr/>
          <p:nvPr/>
        </p:nvSpPr>
        <p:spPr>
          <a:xfrm>
            <a:off x="4244500" y="2238371"/>
            <a:ext cx="126435" cy="149683"/>
          </a:xfrm>
          <a:custGeom>
            <a:avLst/>
            <a:gdLst>
              <a:gd name="connsiteX0" fmla="*/ 108425 w 126435"/>
              <a:gd name="connsiteY0" fmla="*/ 4 h 149683"/>
              <a:gd name="connsiteX1" fmla="*/ 124300 w 126435"/>
              <a:gd name="connsiteY1" fmla="*/ 60329 h 149683"/>
              <a:gd name="connsiteX2" fmla="*/ 111600 w 126435"/>
              <a:gd name="connsiteY2" fmla="*/ 82554 h 149683"/>
              <a:gd name="connsiteX3" fmla="*/ 86200 w 126435"/>
              <a:gd name="connsiteY3" fmla="*/ 104779 h 149683"/>
              <a:gd name="connsiteX4" fmla="*/ 98900 w 126435"/>
              <a:gd name="connsiteY4" fmla="*/ 92079 h 149683"/>
              <a:gd name="connsiteX5" fmla="*/ 475 w 126435"/>
              <a:gd name="connsiteY5" fmla="*/ 149229 h 149683"/>
              <a:gd name="connsiteX6" fmla="*/ 63975 w 126435"/>
              <a:gd name="connsiteY6" fmla="*/ 117479 h 149683"/>
              <a:gd name="connsiteX7" fmla="*/ 121125 w 126435"/>
              <a:gd name="connsiteY7" fmla="*/ 92079 h 149683"/>
              <a:gd name="connsiteX8" fmla="*/ 124300 w 126435"/>
              <a:gd name="connsiteY8" fmla="*/ 63504 h 149683"/>
              <a:gd name="connsiteX9" fmla="*/ 108425 w 126435"/>
              <a:gd name="connsiteY9" fmla="*/ 4 h 149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6435" h="149683">
                <a:moveTo>
                  <a:pt x="108425" y="4"/>
                </a:moveTo>
                <a:cubicBezTo>
                  <a:pt x="108425" y="-525"/>
                  <a:pt x="123771" y="46571"/>
                  <a:pt x="124300" y="60329"/>
                </a:cubicBezTo>
                <a:cubicBezTo>
                  <a:pt x="124829" y="74087"/>
                  <a:pt x="117950" y="75146"/>
                  <a:pt x="111600" y="82554"/>
                </a:cubicBezTo>
                <a:cubicBezTo>
                  <a:pt x="105250" y="89962"/>
                  <a:pt x="86200" y="104779"/>
                  <a:pt x="86200" y="104779"/>
                </a:cubicBezTo>
                <a:cubicBezTo>
                  <a:pt x="84083" y="106367"/>
                  <a:pt x="113187" y="84671"/>
                  <a:pt x="98900" y="92079"/>
                </a:cubicBezTo>
                <a:cubicBezTo>
                  <a:pt x="84613" y="99487"/>
                  <a:pt x="6296" y="144996"/>
                  <a:pt x="475" y="149229"/>
                </a:cubicBezTo>
                <a:cubicBezTo>
                  <a:pt x="-5346" y="153462"/>
                  <a:pt x="43867" y="127004"/>
                  <a:pt x="63975" y="117479"/>
                </a:cubicBezTo>
                <a:cubicBezTo>
                  <a:pt x="84083" y="107954"/>
                  <a:pt x="111071" y="101075"/>
                  <a:pt x="121125" y="92079"/>
                </a:cubicBezTo>
                <a:cubicBezTo>
                  <a:pt x="131179" y="83083"/>
                  <a:pt x="123771" y="74087"/>
                  <a:pt x="124300" y="63504"/>
                </a:cubicBezTo>
                <a:cubicBezTo>
                  <a:pt x="124829" y="52921"/>
                  <a:pt x="108425" y="533"/>
                  <a:pt x="108425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 32">
            <a:extLst>
              <a:ext uri="{FF2B5EF4-FFF2-40B4-BE49-F238E27FC236}">
                <a16:creationId xmlns:a16="http://schemas.microsoft.com/office/drawing/2014/main" id="{57849F9A-4E7D-3C3D-A833-87FC4DA2EA0E}"/>
              </a:ext>
            </a:extLst>
          </p:cNvPr>
          <p:cNvSpPr/>
          <p:nvPr/>
        </p:nvSpPr>
        <p:spPr>
          <a:xfrm>
            <a:off x="4070018" y="2361369"/>
            <a:ext cx="272441" cy="102452"/>
          </a:xfrm>
          <a:custGeom>
            <a:avLst/>
            <a:gdLst>
              <a:gd name="connsiteX0" fmla="*/ 332 w 272441"/>
              <a:gd name="connsiteY0" fmla="*/ 102431 h 102452"/>
              <a:gd name="connsiteX1" fmla="*/ 140032 w 272441"/>
              <a:gd name="connsiteY1" fmla="*/ 48456 h 102452"/>
              <a:gd name="connsiteX2" fmla="*/ 270207 w 272441"/>
              <a:gd name="connsiteY2" fmla="*/ 831 h 102452"/>
              <a:gd name="connsiteX3" fmla="*/ 219407 w 272441"/>
              <a:gd name="connsiteY3" fmla="*/ 19881 h 102452"/>
              <a:gd name="connsiteX4" fmla="*/ 181307 w 272441"/>
              <a:gd name="connsiteY4" fmla="*/ 42106 h 102452"/>
              <a:gd name="connsiteX5" fmla="*/ 332 w 272441"/>
              <a:gd name="connsiteY5" fmla="*/ 102431 h 102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2441" h="102452">
                <a:moveTo>
                  <a:pt x="332" y="102431"/>
                </a:moveTo>
                <a:cubicBezTo>
                  <a:pt x="-6547" y="103489"/>
                  <a:pt x="95053" y="65389"/>
                  <a:pt x="140032" y="48456"/>
                </a:cubicBezTo>
                <a:cubicBezTo>
                  <a:pt x="185011" y="31523"/>
                  <a:pt x="256978" y="5593"/>
                  <a:pt x="270207" y="831"/>
                </a:cubicBezTo>
                <a:cubicBezTo>
                  <a:pt x="283436" y="-3931"/>
                  <a:pt x="234224" y="13002"/>
                  <a:pt x="219407" y="19881"/>
                </a:cubicBezTo>
                <a:cubicBezTo>
                  <a:pt x="204590" y="26760"/>
                  <a:pt x="213057" y="27818"/>
                  <a:pt x="181307" y="42106"/>
                </a:cubicBezTo>
                <a:cubicBezTo>
                  <a:pt x="149557" y="56393"/>
                  <a:pt x="7211" y="101373"/>
                  <a:pt x="332" y="1024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 33">
            <a:extLst>
              <a:ext uri="{FF2B5EF4-FFF2-40B4-BE49-F238E27FC236}">
                <a16:creationId xmlns:a16="http://schemas.microsoft.com/office/drawing/2014/main" id="{2417651C-2DCF-00D6-6B43-F7B98A81A84A}"/>
              </a:ext>
            </a:extLst>
          </p:cNvPr>
          <p:cNvSpPr/>
          <p:nvPr/>
        </p:nvSpPr>
        <p:spPr>
          <a:xfrm>
            <a:off x="4010680" y="2292260"/>
            <a:ext cx="88302" cy="182091"/>
          </a:xfrm>
          <a:custGeom>
            <a:avLst/>
            <a:gdLst>
              <a:gd name="connsiteX0" fmla="*/ 88245 w 88302"/>
              <a:gd name="connsiteY0" fmla="*/ 90 h 182091"/>
              <a:gd name="connsiteX1" fmla="*/ 21570 w 88302"/>
              <a:gd name="connsiteY1" fmla="*/ 76290 h 182091"/>
              <a:gd name="connsiteX2" fmla="*/ 18395 w 88302"/>
              <a:gd name="connsiteY2" fmla="*/ 101690 h 182091"/>
              <a:gd name="connsiteX3" fmla="*/ 40620 w 88302"/>
              <a:gd name="connsiteY3" fmla="*/ 142965 h 182091"/>
              <a:gd name="connsiteX4" fmla="*/ 69195 w 88302"/>
              <a:gd name="connsiteY4" fmla="*/ 177890 h 182091"/>
              <a:gd name="connsiteX5" fmla="*/ 66020 w 88302"/>
              <a:gd name="connsiteY5" fmla="*/ 171540 h 182091"/>
              <a:gd name="connsiteX6" fmla="*/ 5695 w 88302"/>
              <a:gd name="connsiteY6" fmla="*/ 88990 h 182091"/>
              <a:gd name="connsiteX7" fmla="*/ 2520 w 88302"/>
              <a:gd name="connsiteY7" fmla="*/ 57240 h 182091"/>
              <a:gd name="connsiteX8" fmla="*/ 8870 w 88302"/>
              <a:gd name="connsiteY8" fmla="*/ 60415 h 182091"/>
              <a:gd name="connsiteX9" fmla="*/ 88245 w 88302"/>
              <a:gd name="connsiteY9" fmla="*/ 90 h 182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8302" h="182091">
                <a:moveTo>
                  <a:pt x="88245" y="90"/>
                </a:moveTo>
                <a:cubicBezTo>
                  <a:pt x="90362" y="2736"/>
                  <a:pt x="33212" y="59357"/>
                  <a:pt x="21570" y="76290"/>
                </a:cubicBezTo>
                <a:cubicBezTo>
                  <a:pt x="9928" y="93223"/>
                  <a:pt x="15220" y="90577"/>
                  <a:pt x="18395" y="101690"/>
                </a:cubicBezTo>
                <a:cubicBezTo>
                  <a:pt x="21570" y="112803"/>
                  <a:pt x="32153" y="130265"/>
                  <a:pt x="40620" y="142965"/>
                </a:cubicBezTo>
                <a:cubicBezTo>
                  <a:pt x="49087" y="155665"/>
                  <a:pt x="69195" y="177890"/>
                  <a:pt x="69195" y="177890"/>
                </a:cubicBezTo>
                <a:cubicBezTo>
                  <a:pt x="73428" y="182652"/>
                  <a:pt x="76603" y="186357"/>
                  <a:pt x="66020" y="171540"/>
                </a:cubicBezTo>
                <a:cubicBezTo>
                  <a:pt x="55437" y="156723"/>
                  <a:pt x="16278" y="108040"/>
                  <a:pt x="5695" y="88990"/>
                </a:cubicBezTo>
                <a:cubicBezTo>
                  <a:pt x="-4888" y="69940"/>
                  <a:pt x="2520" y="57240"/>
                  <a:pt x="2520" y="57240"/>
                </a:cubicBezTo>
                <a:cubicBezTo>
                  <a:pt x="3049" y="52478"/>
                  <a:pt x="-3301" y="67294"/>
                  <a:pt x="8870" y="60415"/>
                </a:cubicBezTo>
                <a:cubicBezTo>
                  <a:pt x="21041" y="53536"/>
                  <a:pt x="86128" y="-2556"/>
                  <a:pt x="88245" y="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 34">
            <a:extLst>
              <a:ext uri="{FF2B5EF4-FFF2-40B4-BE49-F238E27FC236}">
                <a16:creationId xmlns:a16="http://schemas.microsoft.com/office/drawing/2014/main" id="{ECB65E56-F33C-E041-307F-611C28A3126C}"/>
              </a:ext>
            </a:extLst>
          </p:cNvPr>
          <p:cNvSpPr/>
          <p:nvPr/>
        </p:nvSpPr>
        <p:spPr>
          <a:xfrm>
            <a:off x="4006681" y="2355788"/>
            <a:ext cx="9863" cy="113733"/>
          </a:xfrm>
          <a:custGeom>
            <a:avLst/>
            <a:gdLst>
              <a:gd name="connsiteX0" fmla="*/ 169 w 9863"/>
              <a:gd name="connsiteY0" fmla="*/ 62 h 113733"/>
              <a:gd name="connsiteX1" fmla="*/ 3344 w 9863"/>
              <a:gd name="connsiteY1" fmla="*/ 108012 h 113733"/>
              <a:gd name="connsiteX2" fmla="*/ 9694 w 9863"/>
              <a:gd name="connsiteY2" fmla="*/ 92137 h 113733"/>
              <a:gd name="connsiteX3" fmla="*/ 169 w 9863"/>
              <a:gd name="connsiteY3" fmla="*/ 62 h 113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863" h="113733">
                <a:moveTo>
                  <a:pt x="169" y="62"/>
                </a:moveTo>
                <a:cubicBezTo>
                  <a:pt x="-889" y="2708"/>
                  <a:pt x="3344" y="108012"/>
                  <a:pt x="3344" y="108012"/>
                </a:cubicBezTo>
                <a:cubicBezTo>
                  <a:pt x="4932" y="123358"/>
                  <a:pt x="8107" y="104308"/>
                  <a:pt x="9694" y="92137"/>
                </a:cubicBezTo>
                <a:cubicBezTo>
                  <a:pt x="11281" y="79966"/>
                  <a:pt x="1227" y="-2584"/>
                  <a:pt x="169" y="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 35">
            <a:extLst>
              <a:ext uri="{FF2B5EF4-FFF2-40B4-BE49-F238E27FC236}">
                <a16:creationId xmlns:a16="http://schemas.microsoft.com/office/drawing/2014/main" id="{DF4D385A-1705-4ADD-BE5E-F2DED6C31197}"/>
              </a:ext>
            </a:extLst>
          </p:cNvPr>
          <p:cNvSpPr/>
          <p:nvPr/>
        </p:nvSpPr>
        <p:spPr>
          <a:xfrm>
            <a:off x="3961779" y="2444721"/>
            <a:ext cx="241956" cy="38885"/>
          </a:xfrm>
          <a:custGeom>
            <a:avLst/>
            <a:gdLst>
              <a:gd name="connsiteX0" fmla="*/ 621 w 241956"/>
              <a:gd name="connsiteY0" fmla="*/ 25429 h 38885"/>
              <a:gd name="connsiteX1" fmla="*/ 184771 w 241956"/>
              <a:gd name="connsiteY1" fmla="*/ 25429 h 38885"/>
              <a:gd name="connsiteX2" fmla="*/ 140321 w 241956"/>
              <a:gd name="connsiteY2" fmla="*/ 38129 h 38885"/>
              <a:gd name="connsiteX3" fmla="*/ 241921 w 241956"/>
              <a:gd name="connsiteY3" fmla="*/ 29 h 38885"/>
              <a:gd name="connsiteX4" fmla="*/ 127621 w 241956"/>
              <a:gd name="connsiteY4" fmla="*/ 31779 h 38885"/>
              <a:gd name="connsiteX5" fmla="*/ 621 w 241956"/>
              <a:gd name="connsiteY5" fmla="*/ 25429 h 388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1956" h="38885">
                <a:moveTo>
                  <a:pt x="621" y="25429"/>
                </a:moveTo>
                <a:cubicBezTo>
                  <a:pt x="10146" y="24371"/>
                  <a:pt x="161488" y="23312"/>
                  <a:pt x="184771" y="25429"/>
                </a:cubicBezTo>
                <a:cubicBezTo>
                  <a:pt x="208054" y="27546"/>
                  <a:pt x="130796" y="42362"/>
                  <a:pt x="140321" y="38129"/>
                </a:cubicBezTo>
                <a:cubicBezTo>
                  <a:pt x="149846" y="33896"/>
                  <a:pt x="244038" y="1087"/>
                  <a:pt x="241921" y="29"/>
                </a:cubicBezTo>
                <a:cubicBezTo>
                  <a:pt x="239804" y="-1029"/>
                  <a:pt x="161488" y="27017"/>
                  <a:pt x="127621" y="31779"/>
                </a:cubicBezTo>
                <a:cubicBezTo>
                  <a:pt x="93754" y="36541"/>
                  <a:pt x="-8904" y="26487"/>
                  <a:pt x="621" y="254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 36">
            <a:extLst>
              <a:ext uri="{FF2B5EF4-FFF2-40B4-BE49-F238E27FC236}">
                <a16:creationId xmlns:a16="http://schemas.microsoft.com/office/drawing/2014/main" id="{AD6E5D2B-CF6A-9923-8F92-7B14BBC05346}"/>
              </a:ext>
            </a:extLst>
          </p:cNvPr>
          <p:cNvSpPr/>
          <p:nvPr/>
        </p:nvSpPr>
        <p:spPr>
          <a:xfrm>
            <a:off x="4184431" y="2261106"/>
            <a:ext cx="378425" cy="209337"/>
          </a:xfrm>
          <a:custGeom>
            <a:avLst/>
            <a:gdLst>
              <a:gd name="connsiteX0" fmla="*/ 219 w 378425"/>
              <a:gd name="connsiteY0" fmla="*/ 209044 h 209337"/>
              <a:gd name="connsiteX1" fmla="*/ 143094 w 378425"/>
              <a:gd name="connsiteY1" fmla="*/ 110619 h 209337"/>
              <a:gd name="connsiteX2" fmla="*/ 114519 w 378425"/>
              <a:gd name="connsiteY2" fmla="*/ 139194 h 209337"/>
              <a:gd name="connsiteX3" fmla="*/ 206594 w 378425"/>
              <a:gd name="connsiteY3" fmla="*/ 34419 h 209337"/>
              <a:gd name="connsiteX4" fmla="*/ 285969 w 378425"/>
              <a:gd name="connsiteY4" fmla="*/ 21719 h 209337"/>
              <a:gd name="connsiteX5" fmla="*/ 238344 w 378425"/>
              <a:gd name="connsiteY5" fmla="*/ 31244 h 209337"/>
              <a:gd name="connsiteX6" fmla="*/ 343119 w 378425"/>
              <a:gd name="connsiteY6" fmla="*/ 2669 h 209337"/>
              <a:gd name="connsiteX7" fmla="*/ 374869 w 378425"/>
              <a:gd name="connsiteY7" fmla="*/ 2669 h 209337"/>
              <a:gd name="connsiteX8" fmla="*/ 270094 w 378425"/>
              <a:gd name="connsiteY8" fmla="*/ 15369 h 209337"/>
              <a:gd name="connsiteX9" fmla="*/ 212944 w 378425"/>
              <a:gd name="connsiteY9" fmla="*/ 40769 h 209337"/>
              <a:gd name="connsiteX10" fmla="*/ 168494 w 378425"/>
              <a:gd name="connsiteY10" fmla="*/ 104269 h 209337"/>
              <a:gd name="connsiteX11" fmla="*/ 178019 w 378425"/>
              <a:gd name="connsiteY11" fmla="*/ 88394 h 209337"/>
              <a:gd name="connsiteX12" fmla="*/ 111344 w 378425"/>
              <a:gd name="connsiteY12" fmla="*/ 139194 h 209337"/>
              <a:gd name="connsiteX13" fmla="*/ 219 w 378425"/>
              <a:gd name="connsiteY13" fmla="*/ 209044 h 209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78425" h="209337">
                <a:moveTo>
                  <a:pt x="219" y="209044"/>
                </a:moveTo>
                <a:cubicBezTo>
                  <a:pt x="5511" y="204281"/>
                  <a:pt x="124044" y="122261"/>
                  <a:pt x="143094" y="110619"/>
                </a:cubicBezTo>
                <a:cubicBezTo>
                  <a:pt x="162144" y="98977"/>
                  <a:pt x="103936" y="151894"/>
                  <a:pt x="114519" y="139194"/>
                </a:cubicBezTo>
                <a:cubicBezTo>
                  <a:pt x="125102" y="126494"/>
                  <a:pt x="178019" y="53998"/>
                  <a:pt x="206594" y="34419"/>
                </a:cubicBezTo>
                <a:cubicBezTo>
                  <a:pt x="235169" y="14840"/>
                  <a:pt x="280677" y="22248"/>
                  <a:pt x="285969" y="21719"/>
                </a:cubicBezTo>
                <a:cubicBezTo>
                  <a:pt x="291261" y="21190"/>
                  <a:pt x="228819" y="34419"/>
                  <a:pt x="238344" y="31244"/>
                </a:cubicBezTo>
                <a:cubicBezTo>
                  <a:pt x="247869" y="28069"/>
                  <a:pt x="320365" y="7432"/>
                  <a:pt x="343119" y="2669"/>
                </a:cubicBezTo>
                <a:cubicBezTo>
                  <a:pt x="365873" y="-2094"/>
                  <a:pt x="387040" y="552"/>
                  <a:pt x="374869" y="2669"/>
                </a:cubicBezTo>
                <a:cubicBezTo>
                  <a:pt x="362698" y="4786"/>
                  <a:pt x="297081" y="9019"/>
                  <a:pt x="270094" y="15369"/>
                </a:cubicBezTo>
                <a:cubicBezTo>
                  <a:pt x="243107" y="21719"/>
                  <a:pt x="229877" y="25952"/>
                  <a:pt x="212944" y="40769"/>
                </a:cubicBezTo>
                <a:cubicBezTo>
                  <a:pt x="196011" y="55586"/>
                  <a:pt x="168494" y="104269"/>
                  <a:pt x="168494" y="104269"/>
                </a:cubicBezTo>
                <a:cubicBezTo>
                  <a:pt x="162673" y="112206"/>
                  <a:pt x="187544" y="82573"/>
                  <a:pt x="178019" y="88394"/>
                </a:cubicBezTo>
                <a:cubicBezTo>
                  <a:pt x="168494" y="94215"/>
                  <a:pt x="135686" y="119086"/>
                  <a:pt x="111344" y="139194"/>
                </a:cubicBezTo>
                <a:cubicBezTo>
                  <a:pt x="87002" y="159302"/>
                  <a:pt x="-5073" y="213807"/>
                  <a:pt x="219" y="2090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 37">
            <a:extLst>
              <a:ext uri="{FF2B5EF4-FFF2-40B4-BE49-F238E27FC236}">
                <a16:creationId xmlns:a16="http://schemas.microsoft.com/office/drawing/2014/main" id="{4277BE6F-D893-8F1D-FA34-7A906B1069EE}"/>
              </a:ext>
            </a:extLst>
          </p:cNvPr>
          <p:cNvSpPr/>
          <p:nvPr/>
        </p:nvSpPr>
        <p:spPr>
          <a:xfrm>
            <a:off x="3930603" y="2466771"/>
            <a:ext cx="146151" cy="64050"/>
          </a:xfrm>
          <a:custGeom>
            <a:avLst/>
            <a:gdLst>
              <a:gd name="connsiteX0" fmla="*/ 146097 w 146151"/>
              <a:gd name="connsiteY0" fmla="*/ 31954 h 64050"/>
              <a:gd name="connsiteX1" fmla="*/ 22272 w 146151"/>
              <a:gd name="connsiteY1" fmla="*/ 51004 h 64050"/>
              <a:gd name="connsiteX2" fmla="*/ 47 w 146151"/>
              <a:gd name="connsiteY2" fmla="*/ 204 h 64050"/>
              <a:gd name="connsiteX3" fmla="*/ 15922 w 146151"/>
              <a:gd name="connsiteY3" fmla="*/ 31954 h 64050"/>
              <a:gd name="connsiteX4" fmla="*/ 31797 w 146151"/>
              <a:gd name="connsiteY4" fmla="*/ 63704 h 64050"/>
              <a:gd name="connsiteX5" fmla="*/ 38147 w 146151"/>
              <a:gd name="connsiteY5" fmla="*/ 47829 h 64050"/>
              <a:gd name="connsiteX6" fmla="*/ 146097 w 146151"/>
              <a:gd name="connsiteY6" fmla="*/ 31954 h 64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6151" h="64050">
                <a:moveTo>
                  <a:pt x="146097" y="31954"/>
                </a:moveTo>
                <a:cubicBezTo>
                  <a:pt x="143451" y="32483"/>
                  <a:pt x="46614" y="56296"/>
                  <a:pt x="22272" y="51004"/>
                </a:cubicBezTo>
                <a:cubicBezTo>
                  <a:pt x="-2070" y="45712"/>
                  <a:pt x="1105" y="3379"/>
                  <a:pt x="47" y="204"/>
                </a:cubicBezTo>
                <a:cubicBezTo>
                  <a:pt x="-1011" y="-2971"/>
                  <a:pt x="15922" y="31954"/>
                  <a:pt x="15922" y="31954"/>
                </a:cubicBezTo>
                <a:lnTo>
                  <a:pt x="31797" y="63704"/>
                </a:lnTo>
                <a:cubicBezTo>
                  <a:pt x="35501" y="66350"/>
                  <a:pt x="21214" y="53121"/>
                  <a:pt x="38147" y="47829"/>
                </a:cubicBezTo>
                <a:cubicBezTo>
                  <a:pt x="55080" y="42537"/>
                  <a:pt x="148743" y="31425"/>
                  <a:pt x="146097" y="319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 38">
            <a:extLst>
              <a:ext uri="{FF2B5EF4-FFF2-40B4-BE49-F238E27FC236}">
                <a16:creationId xmlns:a16="http://schemas.microsoft.com/office/drawing/2014/main" id="{A06AFBDA-5B09-0DCE-760E-5E4D0A94FAE7}"/>
              </a:ext>
            </a:extLst>
          </p:cNvPr>
          <p:cNvSpPr/>
          <p:nvPr/>
        </p:nvSpPr>
        <p:spPr>
          <a:xfrm>
            <a:off x="4098472" y="2278606"/>
            <a:ext cx="429621" cy="211357"/>
          </a:xfrm>
          <a:custGeom>
            <a:avLst/>
            <a:gdLst>
              <a:gd name="connsiteX0" fmla="*/ 453 w 429621"/>
              <a:gd name="connsiteY0" fmla="*/ 210594 h 211357"/>
              <a:gd name="connsiteX1" fmla="*/ 210003 w 429621"/>
              <a:gd name="connsiteY1" fmla="*/ 143919 h 211357"/>
              <a:gd name="connsiteX2" fmla="*/ 200478 w 429621"/>
              <a:gd name="connsiteY2" fmla="*/ 156619 h 211357"/>
              <a:gd name="connsiteX3" fmla="*/ 289378 w 429621"/>
              <a:gd name="connsiteY3" fmla="*/ 70894 h 211357"/>
              <a:gd name="connsiteX4" fmla="*/ 273503 w 429621"/>
              <a:gd name="connsiteY4" fmla="*/ 89944 h 211357"/>
              <a:gd name="connsiteX5" fmla="*/ 314778 w 429621"/>
              <a:gd name="connsiteY5" fmla="*/ 39144 h 211357"/>
              <a:gd name="connsiteX6" fmla="*/ 429078 w 429621"/>
              <a:gd name="connsiteY6" fmla="*/ 1044 h 211357"/>
              <a:gd name="connsiteX7" fmla="*/ 356053 w 429621"/>
              <a:gd name="connsiteY7" fmla="*/ 13744 h 211357"/>
              <a:gd name="connsiteX8" fmla="*/ 311603 w 429621"/>
              <a:gd name="connsiteY8" fmla="*/ 45494 h 211357"/>
              <a:gd name="connsiteX9" fmla="*/ 267153 w 429621"/>
              <a:gd name="connsiteY9" fmla="*/ 99469 h 211357"/>
              <a:gd name="connsiteX10" fmla="*/ 213178 w 429621"/>
              <a:gd name="connsiteY10" fmla="*/ 137569 h 211357"/>
              <a:gd name="connsiteX11" fmla="*/ 229053 w 429621"/>
              <a:gd name="connsiteY11" fmla="*/ 134394 h 211357"/>
              <a:gd name="connsiteX12" fmla="*/ 152853 w 429621"/>
              <a:gd name="connsiteY12" fmla="*/ 159794 h 211357"/>
              <a:gd name="connsiteX13" fmla="*/ 152853 w 429621"/>
              <a:gd name="connsiteY13" fmla="*/ 178844 h 211357"/>
              <a:gd name="connsiteX14" fmla="*/ 453 w 429621"/>
              <a:gd name="connsiteY14" fmla="*/ 210594 h 2113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29621" h="211357">
                <a:moveTo>
                  <a:pt x="453" y="210594"/>
                </a:moveTo>
                <a:cubicBezTo>
                  <a:pt x="9978" y="204773"/>
                  <a:pt x="210003" y="143919"/>
                  <a:pt x="210003" y="143919"/>
                </a:cubicBezTo>
                <a:cubicBezTo>
                  <a:pt x="243340" y="134923"/>
                  <a:pt x="187249" y="168790"/>
                  <a:pt x="200478" y="156619"/>
                </a:cubicBezTo>
                <a:cubicBezTo>
                  <a:pt x="213707" y="144448"/>
                  <a:pt x="277207" y="82007"/>
                  <a:pt x="289378" y="70894"/>
                </a:cubicBezTo>
                <a:cubicBezTo>
                  <a:pt x="301549" y="59781"/>
                  <a:pt x="269270" y="95236"/>
                  <a:pt x="273503" y="89944"/>
                </a:cubicBezTo>
                <a:cubicBezTo>
                  <a:pt x="277736" y="84652"/>
                  <a:pt x="288849" y="53961"/>
                  <a:pt x="314778" y="39144"/>
                </a:cubicBezTo>
                <a:cubicBezTo>
                  <a:pt x="340707" y="24327"/>
                  <a:pt x="422199" y="5277"/>
                  <a:pt x="429078" y="1044"/>
                </a:cubicBezTo>
                <a:cubicBezTo>
                  <a:pt x="435957" y="-3189"/>
                  <a:pt x="375632" y="6336"/>
                  <a:pt x="356053" y="13744"/>
                </a:cubicBezTo>
                <a:cubicBezTo>
                  <a:pt x="336474" y="21152"/>
                  <a:pt x="326420" y="31207"/>
                  <a:pt x="311603" y="45494"/>
                </a:cubicBezTo>
                <a:cubicBezTo>
                  <a:pt x="296786" y="59781"/>
                  <a:pt x="283557" y="84123"/>
                  <a:pt x="267153" y="99469"/>
                </a:cubicBezTo>
                <a:cubicBezTo>
                  <a:pt x="250749" y="114815"/>
                  <a:pt x="219528" y="131748"/>
                  <a:pt x="213178" y="137569"/>
                </a:cubicBezTo>
                <a:cubicBezTo>
                  <a:pt x="206828" y="143390"/>
                  <a:pt x="239107" y="130690"/>
                  <a:pt x="229053" y="134394"/>
                </a:cubicBezTo>
                <a:cubicBezTo>
                  <a:pt x="218999" y="138098"/>
                  <a:pt x="165553" y="152386"/>
                  <a:pt x="152853" y="159794"/>
                </a:cubicBezTo>
                <a:cubicBezTo>
                  <a:pt x="140153" y="167202"/>
                  <a:pt x="171374" y="170377"/>
                  <a:pt x="152853" y="178844"/>
                </a:cubicBezTo>
                <a:cubicBezTo>
                  <a:pt x="134332" y="187311"/>
                  <a:pt x="-9072" y="216415"/>
                  <a:pt x="453" y="2105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 39">
            <a:extLst>
              <a:ext uri="{FF2B5EF4-FFF2-40B4-BE49-F238E27FC236}">
                <a16:creationId xmlns:a16="http://schemas.microsoft.com/office/drawing/2014/main" id="{7759160B-48D6-E8BB-CD9B-6B3DC81A82FB}"/>
              </a:ext>
            </a:extLst>
          </p:cNvPr>
          <p:cNvSpPr/>
          <p:nvPr/>
        </p:nvSpPr>
        <p:spPr>
          <a:xfrm>
            <a:off x="4024507" y="2266938"/>
            <a:ext cx="106850" cy="152765"/>
          </a:xfrm>
          <a:custGeom>
            <a:avLst/>
            <a:gdLst>
              <a:gd name="connsiteX0" fmla="*/ 106168 w 106850"/>
              <a:gd name="connsiteY0" fmla="*/ 12 h 152765"/>
              <a:gd name="connsiteX1" fmla="*/ 45843 w 106850"/>
              <a:gd name="connsiteY1" fmla="*/ 79387 h 152765"/>
              <a:gd name="connsiteX2" fmla="*/ 29968 w 106850"/>
              <a:gd name="connsiteY2" fmla="*/ 130187 h 152765"/>
              <a:gd name="connsiteX3" fmla="*/ 26793 w 106850"/>
              <a:gd name="connsiteY3" fmla="*/ 152412 h 152765"/>
              <a:gd name="connsiteX4" fmla="*/ 23618 w 106850"/>
              <a:gd name="connsiteY4" fmla="*/ 114312 h 152765"/>
              <a:gd name="connsiteX5" fmla="*/ 17268 w 106850"/>
              <a:gd name="connsiteY5" fmla="*/ 149237 h 152765"/>
              <a:gd name="connsiteX6" fmla="*/ 4568 w 106850"/>
              <a:gd name="connsiteY6" fmla="*/ 82562 h 152765"/>
              <a:gd name="connsiteX7" fmla="*/ 39493 w 106850"/>
              <a:gd name="connsiteY7" fmla="*/ 44462 h 152765"/>
              <a:gd name="connsiteX8" fmla="*/ 1393 w 106850"/>
              <a:gd name="connsiteY8" fmla="*/ 73037 h 152765"/>
              <a:gd name="connsiteX9" fmla="*/ 106168 w 106850"/>
              <a:gd name="connsiteY9" fmla="*/ 12 h 1527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6850" h="152765">
                <a:moveTo>
                  <a:pt x="106168" y="12"/>
                </a:moveTo>
                <a:cubicBezTo>
                  <a:pt x="113576" y="1070"/>
                  <a:pt x="58543" y="57691"/>
                  <a:pt x="45843" y="79387"/>
                </a:cubicBezTo>
                <a:cubicBezTo>
                  <a:pt x="33143" y="101083"/>
                  <a:pt x="33143" y="118016"/>
                  <a:pt x="29968" y="130187"/>
                </a:cubicBezTo>
                <a:cubicBezTo>
                  <a:pt x="26793" y="142358"/>
                  <a:pt x="27851" y="155058"/>
                  <a:pt x="26793" y="152412"/>
                </a:cubicBezTo>
                <a:cubicBezTo>
                  <a:pt x="25735" y="149766"/>
                  <a:pt x="25205" y="114841"/>
                  <a:pt x="23618" y="114312"/>
                </a:cubicBezTo>
                <a:cubicBezTo>
                  <a:pt x="22031" y="113783"/>
                  <a:pt x="20443" y="154529"/>
                  <a:pt x="17268" y="149237"/>
                </a:cubicBezTo>
                <a:cubicBezTo>
                  <a:pt x="14093" y="143945"/>
                  <a:pt x="864" y="100024"/>
                  <a:pt x="4568" y="82562"/>
                </a:cubicBezTo>
                <a:cubicBezTo>
                  <a:pt x="8272" y="65100"/>
                  <a:pt x="40022" y="46049"/>
                  <a:pt x="39493" y="44462"/>
                </a:cubicBezTo>
                <a:cubicBezTo>
                  <a:pt x="38964" y="42875"/>
                  <a:pt x="-8661" y="78329"/>
                  <a:pt x="1393" y="73037"/>
                </a:cubicBezTo>
                <a:cubicBezTo>
                  <a:pt x="11447" y="67745"/>
                  <a:pt x="98760" y="-1046"/>
                  <a:pt x="106168" y="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 40">
            <a:extLst>
              <a:ext uri="{FF2B5EF4-FFF2-40B4-BE49-F238E27FC236}">
                <a16:creationId xmlns:a16="http://schemas.microsoft.com/office/drawing/2014/main" id="{3F56F43F-C64C-CD02-1427-A9EF84A830FA}"/>
              </a:ext>
            </a:extLst>
          </p:cNvPr>
          <p:cNvSpPr/>
          <p:nvPr/>
        </p:nvSpPr>
        <p:spPr>
          <a:xfrm>
            <a:off x="4091581" y="2220615"/>
            <a:ext cx="264563" cy="211161"/>
          </a:xfrm>
          <a:custGeom>
            <a:avLst/>
            <a:gdLst>
              <a:gd name="connsiteX0" fmla="*/ 48619 w 264563"/>
              <a:gd name="connsiteY0" fmla="*/ 43160 h 211161"/>
              <a:gd name="connsiteX1" fmla="*/ 10519 w 264563"/>
              <a:gd name="connsiteY1" fmla="*/ 100310 h 211161"/>
              <a:gd name="connsiteX2" fmla="*/ 994 w 264563"/>
              <a:gd name="connsiteY2" fmla="*/ 128885 h 211161"/>
              <a:gd name="connsiteX3" fmla="*/ 29569 w 264563"/>
              <a:gd name="connsiteY3" fmla="*/ 176510 h 211161"/>
              <a:gd name="connsiteX4" fmla="*/ 48619 w 264563"/>
              <a:gd name="connsiteY4" fmla="*/ 205085 h 211161"/>
              <a:gd name="connsiteX5" fmla="*/ 112119 w 264563"/>
              <a:gd name="connsiteY5" fmla="*/ 201910 h 211161"/>
              <a:gd name="connsiteX6" fmla="*/ 235944 w 264563"/>
              <a:gd name="connsiteY6" fmla="*/ 109835 h 211161"/>
              <a:gd name="connsiteX7" fmla="*/ 220069 w 264563"/>
              <a:gd name="connsiteY7" fmla="*/ 49510 h 211161"/>
              <a:gd name="connsiteX8" fmla="*/ 264519 w 264563"/>
              <a:gd name="connsiteY8" fmla="*/ 30460 h 211161"/>
              <a:gd name="connsiteX9" fmla="*/ 210544 w 264563"/>
              <a:gd name="connsiteY9" fmla="*/ 1885 h 211161"/>
              <a:gd name="connsiteX10" fmla="*/ 115294 w 264563"/>
              <a:gd name="connsiteY10" fmla="*/ 5060 h 211161"/>
              <a:gd name="connsiteX11" fmla="*/ 48619 w 264563"/>
              <a:gd name="connsiteY11" fmla="*/ 43160 h 2111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64563" h="211161">
                <a:moveTo>
                  <a:pt x="48619" y="43160"/>
                </a:moveTo>
                <a:cubicBezTo>
                  <a:pt x="31157" y="59035"/>
                  <a:pt x="18456" y="86023"/>
                  <a:pt x="10519" y="100310"/>
                </a:cubicBezTo>
                <a:cubicBezTo>
                  <a:pt x="2582" y="114597"/>
                  <a:pt x="-2181" y="116185"/>
                  <a:pt x="994" y="128885"/>
                </a:cubicBezTo>
                <a:cubicBezTo>
                  <a:pt x="4169" y="141585"/>
                  <a:pt x="21632" y="163810"/>
                  <a:pt x="29569" y="176510"/>
                </a:cubicBezTo>
                <a:cubicBezTo>
                  <a:pt x="37506" y="189210"/>
                  <a:pt x="34861" y="200852"/>
                  <a:pt x="48619" y="205085"/>
                </a:cubicBezTo>
                <a:cubicBezTo>
                  <a:pt x="62377" y="209318"/>
                  <a:pt x="80898" y="217785"/>
                  <a:pt x="112119" y="201910"/>
                </a:cubicBezTo>
                <a:cubicBezTo>
                  <a:pt x="143340" y="186035"/>
                  <a:pt x="217952" y="135235"/>
                  <a:pt x="235944" y="109835"/>
                </a:cubicBezTo>
                <a:cubicBezTo>
                  <a:pt x="253936" y="84435"/>
                  <a:pt x="215307" y="62739"/>
                  <a:pt x="220069" y="49510"/>
                </a:cubicBezTo>
                <a:cubicBezTo>
                  <a:pt x="224831" y="36281"/>
                  <a:pt x="266107" y="38398"/>
                  <a:pt x="264519" y="30460"/>
                </a:cubicBezTo>
                <a:cubicBezTo>
                  <a:pt x="262931" y="22522"/>
                  <a:pt x="235415" y="6118"/>
                  <a:pt x="210544" y="1885"/>
                </a:cubicBezTo>
                <a:cubicBezTo>
                  <a:pt x="185673" y="-2348"/>
                  <a:pt x="144398" y="1356"/>
                  <a:pt x="115294" y="5060"/>
                </a:cubicBezTo>
                <a:cubicBezTo>
                  <a:pt x="86190" y="8764"/>
                  <a:pt x="66081" y="27285"/>
                  <a:pt x="48619" y="4316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円/楕円 41">
            <a:extLst>
              <a:ext uri="{FF2B5EF4-FFF2-40B4-BE49-F238E27FC236}">
                <a16:creationId xmlns:a16="http://schemas.microsoft.com/office/drawing/2014/main" id="{5E02FAD8-0DEE-088D-51D9-8E6720BEDD0D}"/>
              </a:ext>
            </a:extLst>
          </p:cNvPr>
          <p:cNvSpPr/>
          <p:nvPr/>
        </p:nvSpPr>
        <p:spPr>
          <a:xfrm>
            <a:off x="4244948" y="2276377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 42">
            <a:extLst>
              <a:ext uri="{FF2B5EF4-FFF2-40B4-BE49-F238E27FC236}">
                <a16:creationId xmlns:a16="http://schemas.microsoft.com/office/drawing/2014/main" id="{FEB2E14B-DD2C-E822-A42B-5DE26BFDC291}"/>
              </a:ext>
            </a:extLst>
          </p:cNvPr>
          <p:cNvSpPr/>
          <p:nvPr/>
        </p:nvSpPr>
        <p:spPr>
          <a:xfrm>
            <a:off x="4054475" y="2260665"/>
            <a:ext cx="101367" cy="80780"/>
          </a:xfrm>
          <a:custGeom>
            <a:avLst/>
            <a:gdLst>
              <a:gd name="connsiteX0" fmla="*/ 0 w 101367"/>
              <a:gd name="connsiteY0" fmla="*/ 69785 h 80780"/>
              <a:gd name="connsiteX1" fmla="*/ 53975 w 101367"/>
              <a:gd name="connsiteY1" fmla="*/ 76135 h 80780"/>
              <a:gd name="connsiteX2" fmla="*/ 98425 w 101367"/>
              <a:gd name="connsiteY2" fmla="*/ 9460 h 80780"/>
              <a:gd name="connsiteX3" fmla="*/ 92075 w 101367"/>
              <a:gd name="connsiteY3" fmla="*/ 3110 h 80780"/>
              <a:gd name="connsiteX4" fmla="*/ 50800 w 101367"/>
              <a:gd name="connsiteY4" fmla="*/ 34860 h 80780"/>
              <a:gd name="connsiteX5" fmla="*/ 0 w 101367"/>
              <a:gd name="connsiteY5" fmla="*/ 69785 h 807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1367" h="80780">
                <a:moveTo>
                  <a:pt x="0" y="69785"/>
                </a:moveTo>
                <a:cubicBezTo>
                  <a:pt x="18785" y="77987"/>
                  <a:pt x="37571" y="86189"/>
                  <a:pt x="53975" y="76135"/>
                </a:cubicBezTo>
                <a:cubicBezTo>
                  <a:pt x="70379" y="66081"/>
                  <a:pt x="98425" y="9460"/>
                  <a:pt x="98425" y="9460"/>
                </a:cubicBezTo>
                <a:cubicBezTo>
                  <a:pt x="104775" y="-2711"/>
                  <a:pt x="100012" y="-1123"/>
                  <a:pt x="92075" y="3110"/>
                </a:cubicBezTo>
                <a:cubicBezTo>
                  <a:pt x="84138" y="7343"/>
                  <a:pt x="50800" y="34860"/>
                  <a:pt x="50800" y="34860"/>
                </a:cubicBezTo>
                <a:lnTo>
                  <a:pt x="0" y="69785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 43">
            <a:extLst>
              <a:ext uri="{FF2B5EF4-FFF2-40B4-BE49-F238E27FC236}">
                <a16:creationId xmlns:a16="http://schemas.microsoft.com/office/drawing/2014/main" id="{C2B53002-5B2F-E521-4C76-13E9562B801D}"/>
              </a:ext>
            </a:extLst>
          </p:cNvPr>
          <p:cNvSpPr/>
          <p:nvPr/>
        </p:nvSpPr>
        <p:spPr>
          <a:xfrm>
            <a:off x="4332625" y="2232025"/>
            <a:ext cx="166984" cy="108249"/>
          </a:xfrm>
          <a:custGeom>
            <a:avLst/>
            <a:gdLst>
              <a:gd name="connsiteX0" fmla="*/ 48875 w 166984"/>
              <a:gd name="connsiteY0" fmla="*/ 107950 h 108249"/>
              <a:gd name="connsiteX1" fmla="*/ 42525 w 166984"/>
              <a:gd name="connsiteY1" fmla="*/ 44450 h 108249"/>
              <a:gd name="connsiteX2" fmla="*/ 39350 w 166984"/>
              <a:gd name="connsiteY2" fmla="*/ 19050 h 108249"/>
              <a:gd name="connsiteX3" fmla="*/ 80625 w 166984"/>
              <a:gd name="connsiteY3" fmla="*/ 22225 h 108249"/>
              <a:gd name="connsiteX4" fmla="*/ 115550 w 166984"/>
              <a:gd name="connsiteY4" fmla="*/ 22225 h 108249"/>
              <a:gd name="connsiteX5" fmla="*/ 166350 w 166984"/>
              <a:gd name="connsiteY5" fmla="*/ 31750 h 108249"/>
              <a:gd name="connsiteX6" fmla="*/ 134600 w 166984"/>
              <a:gd name="connsiteY6" fmla="*/ 15875 h 108249"/>
              <a:gd name="connsiteX7" fmla="*/ 7600 w 166984"/>
              <a:gd name="connsiteY7" fmla="*/ 0 h 108249"/>
              <a:gd name="connsiteX8" fmla="*/ 17125 w 166984"/>
              <a:gd name="connsiteY8" fmla="*/ 15875 h 108249"/>
              <a:gd name="connsiteX9" fmla="*/ 48875 w 166984"/>
              <a:gd name="connsiteY9" fmla="*/ 107950 h 108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6984" h="108249">
                <a:moveTo>
                  <a:pt x="48875" y="107950"/>
                </a:moveTo>
                <a:cubicBezTo>
                  <a:pt x="53108" y="112712"/>
                  <a:pt x="44112" y="59267"/>
                  <a:pt x="42525" y="44450"/>
                </a:cubicBezTo>
                <a:cubicBezTo>
                  <a:pt x="40938" y="29633"/>
                  <a:pt x="33000" y="22754"/>
                  <a:pt x="39350" y="19050"/>
                </a:cubicBezTo>
                <a:cubicBezTo>
                  <a:pt x="45700" y="15346"/>
                  <a:pt x="67925" y="21696"/>
                  <a:pt x="80625" y="22225"/>
                </a:cubicBezTo>
                <a:cubicBezTo>
                  <a:pt x="93325" y="22754"/>
                  <a:pt x="101263" y="20638"/>
                  <a:pt x="115550" y="22225"/>
                </a:cubicBezTo>
                <a:cubicBezTo>
                  <a:pt x="129837" y="23812"/>
                  <a:pt x="163175" y="32808"/>
                  <a:pt x="166350" y="31750"/>
                </a:cubicBezTo>
                <a:cubicBezTo>
                  <a:pt x="169525" y="30692"/>
                  <a:pt x="161058" y="21167"/>
                  <a:pt x="134600" y="15875"/>
                </a:cubicBezTo>
                <a:cubicBezTo>
                  <a:pt x="108142" y="10583"/>
                  <a:pt x="7600" y="0"/>
                  <a:pt x="7600" y="0"/>
                </a:cubicBezTo>
                <a:cubicBezTo>
                  <a:pt x="-11979" y="0"/>
                  <a:pt x="11833" y="3175"/>
                  <a:pt x="17125" y="15875"/>
                </a:cubicBezTo>
                <a:cubicBezTo>
                  <a:pt x="22417" y="28575"/>
                  <a:pt x="44642" y="103188"/>
                  <a:pt x="48875" y="1079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 44">
            <a:extLst>
              <a:ext uri="{FF2B5EF4-FFF2-40B4-BE49-F238E27FC236}">
                <a16:creationId xmlns:a16="http://schemas.microsoft.com/office/drawing/2014/main" id="{5D3B9497-A1E2-90CE-7D8C-373E07F69F17}"/>
              </a:ext>
            </a:extLst>
          </p:cNvPr>
          <p:cNvSpPr/>
          <p:nvPr/>
        </p:nvSpPr>
        <p:spPr>
          <a:xfrm>
            <a:off x="3921115" y="2133458"/>
            <a:ext cx="426566" cy="292348"/>
          </a:xfrm>
          <a:custGeom>
            <a:avLst/>
            <a:gdLst>
              <a:gd name="connsiteX0" fmla="*/ 10 w 426566"/>
              <a:gd name="connsiteY0" fmla="*/ 292242 h 292348"/>
              <a:gd name="connsiteX1" fmla="*/ 82560 w 426566"/>
              <a:gd name="connsiteY1" fmla="*/ 98567 h 292348"/>
              <a:gd name="connsiteX2" fmla="*/ 73035 w 426566"/>
              <a:gd name="connsiteY2" fmla="*/ 127142 h 292348"/>
              <a:gd name="connsiteX3" fmla="*/ 139710 w 426566"/>
              <a:gd name="connsiteY3" fmla="*/ 57292 h 292348"/>
              <a:gd name="connsiteX4" fmla="*/ 244485 w 426566"/>
              <a:gd name="connsiteY4" fmla="*/ 12842 h 292348"/>
              <a:gd name="connsiteX5" fmla="*/ 219085 w 426566"/>
              <a:gd name="connsiteY5" fmla="*/ 22367 h 292348"/>
              <a:gd name="connsiteX6" fmla="*/ 371485 w 426566"/>
              <a:gd name="connsiteY6" fmla="*/ 142 h 292348"/>
              <a:gd name="connsiteX7" fmla="*/ 260360 w 426566"/>
              <a:gd name="connsiteY7" fmla="*/ 12842 h 292348"/>
              <a:gd name="connsiteX8" fmla="*/ 425460 w 426566"/>
              <a:gd name="connsiteY8" fmla="*/ 12842 h 292348"/>
              <a:gd name="connsiteX9" fmla="*/ 323860 w 426566"/>
              <a:gd name="connsiteY9" fmla="*/ 12842 h 292348"/>
              <a:gd name="connsiteX10" fmla="*/ 158760 w 426566"/>
              <a:gd name="connsiteY10" fmla="*/ 54117 h 292348"/>
              <a:gd name="connsiteX11" fmla="*/ 196860 w 426566"/>
              <a:gd name="connsiteY11" fmla="*/ 31892 h 292348"/>
              <a:gd name="connsiteX12" fmla="*/ 92085 w 426566"/>
              <a:gd name="connsiteY12" fmla="*/ 127142 h 292348"/>
              <a:gd name="connsiteX13" fmla="*/ 111135 w 426566"/>
              <a:gd name="connsiteY13" fmla="*/ 89042 h 292348"/>
              <a:gd name="connsiteX14" fmla="*/ 25410 w 426566"/>
              <a:gd name="connsiteY14" fmla="*/ 228742 h 292348"/>
              <a:gd name="connsiteX15" fmla="*/ 76210 w 426566"/>
              <a:gd name="connsiteY15" fmla="*/ 127142 h 292348"/>
              <a:gd name="connsiteX16" fmla="*/ 10 w 426566"/>
              <a:gd name="connsiteY16" fmla="*/ 292242 h 292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6566" h="292348">
                <a:moveTo>
                  <a:pt x="10" y="292242"/>
                </a:moveTo>
                <a:cubicBezTo>
                  <a:pt x="1068" y="287480"/>
                  <a:pt x="70389" y="126084"/>
                  <a:pt x="82560" y="98567"/>
                </a:cubicBezTo>
                <a:cubicBezTo>
                  <a:pt x="94731" y="71050"/>
                  <a:pt x="63510" y="134021"/>
                  <a:pt x="73035" y="127142"/>
                </a:cubicBezTo>
                <a:cubicBezTo>
                  <a:pt x="82560" y="120263"/>
                  <a:pt x="111135" y="76342"/>
                  <a:pt x="139710" y="57292"/>
                </a:cubicBezTo>
                <a:cubicBezTo>
                  <a:pt x="168285" y="38242"/>
                  <a:pt x="231256" y="18663"/>
                  <a:pt x="244485" y="12842"/>
                </a:cubicBezTo>
                <a:cubicBezTo>
                  <a:pt x="257714" y="7021"/>
                  <a:pt x="197918" y="24484"/>
                  <a:pt x="219085" y="22367"/>
                </a:cubicBezTo>
                <a:cubicBezTo>
                  <a:pt x="240252" y="20250"/>
                  <a:pt x="364606" y="1729"/>
                  <a:pt x="371485" y="142"/>
                </a:cubicBezTo>
                <a:cubicBezTo>
                  <a:pt x="378364" y="-1445"/>
                  <a:pt x="251364" y="10725"/>
                  <a:pt x="260360" y="12842"/>
                </a:cubicBezTo>
                <a:cubicBezTo>
                  <a:pt x="269356" y="14959"/>
                  <a:pt x="425460" y="12842"/>
                  <a:pt x="425460" y="12842"/>
                </a:cubicBezTo>
                <a:cubicBezTo>
                  <a:pt x="436043" y="12842"/>
                  <a:pt x="368310" y="5963"/>
                  <a:pt x="323860" y="12842"/>
                </a:cubicBezTo>
                <a:cubicBezTo>
                  <a:pt x="279410" y="19721"/>
                  <a:pt x="179927" y="50942"/>
                  <a:pt x="158760" y="54117"/>
                </a:cubicBezTo>
                <a:cubicBezTo>
                  <a:pt x="137593" y="57292"/>
                  <a:pt x="207973" y="19721"/>
                  <a:pt x="196860" y="31892"/>
                </a:cubicBezTo>
                <a:cubicBezTo>
                  <a:pt x="185747" y="44063"/>
                  <a:pt x="106372" y="117617"/>
                  <a:pt x="92085" y="127142"/>
                </a:cubicBezTo>
                <a:cubicBezTo>
                  <a:pt x="77798" y="136667"/>
                  <a:pt x="122247" y="72109"/>
                  <a:pt x="111135" y="89042"/>
                </a:cubicBezTo>
                <a:cubicBezTo>
                  <a:pt x="100023" y="105975"/>
                  <a:pt x="31231" y="222392"/>
                  <a:pt x="25410" y="228742"/>
                </a:cubicBezTo>
                <a:cubicBezTo>
                  <a:pt x="19589" y="235092"/>
                  <a:pt x="77268" y="114442"/>
                  <a:pt x="76210" y="127142"/>
                </a:cubicBezTo>
                <a:cubicBezTo>
                  <a:pt x="75152" y="139842"/>
                  <a:pt x="-1048" y="297004"/>
                  <a:pt x="10" y="2922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 45">
            <a:extLst>
              <a:ext uri="{FF2B5EF4-FFF2-40B4-BE49-F238E27FC236}">
                <a16:creationId xmlns:a16="http://schemas.microsoft.com/office/drawing/2014/main" id="{D3953C24-3B71-0F65-9AF5-A6CB737CA1C6}"/>
              </a:ext>
            </a:extLst>
          </p:cNvPr>
          <p:cNvSpPr/>
          <p:nvPr/>
        </p:nvSpPr>
        <p:spPr>
          <a:xfrm>
            <a:off x="4118338" y="2149210"/>
            <a:ext cx="312576" cy="35190"/>
          </a:xfrm>
          <a:custGeom>
            <a:avLst/>
            <a:gdLst>
              <a:gd name="connsiteX0" fmla="*/ 5987 w 312576"/>
              <a:gd name="connsiteY0" fmla="*/ 35190 h 35190"/>
              <a:gd name="connsiteX1" fmla="*/ 218712 w 312576"/>
              <a:gd name="connsiteY1" fmla="*/ 16140 h 35190"/>
              <a:gd name="connsiteX2" fmla="*/ 152037 w 312576"/>
              <a:gd name="connsiteY2" fmla="*/ 22490 h 35190"/>
              <a:gd name="connsiteX3" fmla="*/ 310787 w 312576"/>
              <a:gd name="connsiteY3" fmla="*/ 32015 h 35190"/>
              <a:gd name="connsiteX4" fmla="*/ 231412 w 312576"/>
              <a:gd name="connsiteY4" fmla="*/ 9790 h 35190"/>
              <a:gd name="connsiteX5" fmla="*/ 136162 w 312576"/>
              <a:gd name="connsiteY5" fmla="*/ 265 h 35190"/>
              <a:gd name="connsiteX6" fmla="*/ 113937 w 312576"/>
              <a:gd name="connsiteY6" fmla="*/ 19315 h 35190"/>
              <a:gd name="connsiteX7" fmla="*/ 63137 w 312576"/>
              <a:gd name="connsiteY7" fmla="*/ 16140 h 35190"/>
              <a:gd name="connsiteX8" fmla="*/ 5987 w 312576"/>
              <a:gd name="connsiteY8" fmla="*/ 35190 h 35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2576" h="35190">
                <a:moveTo>
                  <a:pt x="5987" y="35190"/>
                </a:moveTo>
                <a:cubicBezTo>
                  <a:pt x="31916" y="35190"/>
                  <a:pt x="218712" y="16140"/>
                  <a:pt x="218712" y="16140"/>
                </a:cubicBezTo>
                <a:cubicBezTo>
                  <a:pt x="243054" y="14023"/>
                  <a:pt x="136691" y="19844"/>
                  <a:pt x="152037" y="22490"/>
                </a:cubicBezTo>
                <a:cubicBezTo>
                  <a:pt x="167383" y="25136"/>
                  <a:pt x="297558" y="34132"/>
                  <a:pt x="310787" y="32015"/>
                </a:cubicBezTo>
                <a:cubicBezTo>
                  <a:pt x="324016" y="29898"/>
                  <a:pt x="260516" y="15082"/>
                  <a:pt x="231412" y="9790"/>
                </a:cubicBezTo>
                <a:cubicBezTo>
                  <a:pt x="202308" y="4498"/>
                  <a:pt x="155741" y="-1322"/>
                  <a:pt x="136162" y="265"/>
                </a:cubicBezTo>
                <a:cubicBezTo>
                  <a:pt x="116583" y="1852"/>
                  <a:pt x="126108" y="16669"/>
                  <a:pt x="113937" y="19315"/>
                </a:cubicBezTo>
                <a:cubicBezTo>
                  <a:pt x="101766" y="21961"/>
                  <a:pt x="80600" y="13494"/>
                  <a:pt x="63137" y="16140"/>
                </a:cubicBezTo>
                <a:cubicBezTo>
                  <a:pt x="45674" y="18786"/>
                  <a:pt x="-19942" y="35190"/>
                  <a:pt x="5987" y="351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 46">
            <a:extLst>
              <a:ext uri="{FF2B5EF4-FFF2-40B4-BE49-F238E27FC236}">
                <a16:creationId xmlns:a16="http://schemas.microsoft.com/office/drawing/2014/main" id="{B14E6331-612F-E71D-3339-148A6CC9D4A9}"/>
              </a:ext>
            </a:extLst>
          </p:cNvPr>
          <p:cNvSpPr/>
          <p:nvPr/>
        </p:nvSpPr>
        <p:spPr>
          <a:xfrm>
            <a:off x="3638271" y="1944610"/>
            <a:ext cx="35322" cy="186717"/>
          </a:xfrm>
          <a:custGeom>
            <a:avLst/>
            <a:gdLst>
              <a:gd name="connsiteX0" fmla="*/ 9804 w 35322"/>
              <a:gd name="connsiteY0" fmla="*/ 1665 h 186717"/>
              <a:gd name="connsiteX1" fmla="*/ 6629 w 35322"/>
              <a:gd name="connsiteY1" fmla="*/ 147715 h 186717"/>
              <a:gd name="connsiteX2" fmla="*/ 6629 w 35322"/>
              <a:gd name="connsiteY2" fmla="*/ 106440 h 186717"/>
              <a:gd name="connsiteX3" fmla="*/ 35204 w 35322"/>
              <a:gd name="connsiteY3" fmla="*/ 185815 h 186717"/>
              <a:gd name="connsiteX4" fmla="*/ 16154 w 35322"/>
              <a:gd name="connsiteY4" fmla="*/ 144540 h 186717"/>
              <a:gd name="connsiteX5" fmla="*/ 279 w 35322"/>
              <a:gd name="connsiteY5" fmla="*/ 71515 h 186717"/>
              <a:gd name="connsiteX6" fmla="*/ 9804 w 35322"/>
              <a:gd name="connsiteY6" fmla="*/ 1665 h 1867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322" h="186717">
                <a:moveTo>
                  <a:pt x="9804" y="1665"/>
                </a:moveTo>
                <a:cubicBezTo>
                  <a:pt x="10862" y="14365"/>
                  <a:pt x="7158" y="130253"/>
                  <a:pt x="6629" y="147715"/>
                </a:cubicBezTo>
                <a:cubicBezTo>
                  <a:pt x="6100" y="165177"/>
                  <a:pt x="1867" y="100090"/>
                  <a:pt x="6629" y="106440"/>
                </a:cubicBezTo>
                <a:cubicBezTo>
                  <a:pt x="11391" y="112790"/>
                  <a:pt x="33617" y="179465"/>
                  <a:pt x="35204" y="185815"/>
                </a:cubicBezTo>
                <a:cubicBezTo>
                  <a:pt x="36792" y="192165"/>
                  <a:pt x="21975" y="163590"/>
                  <a:pt x="16154" y="144540"/>
                </a:cubicBezTo>
                <a:cubicBezTo>
                  <a:pt x="10333" y="125490"/>
                  <a:pt x="2396" y="90565"/>
                  <a:pt x="279" y="71515"/>
                </a:cubicBezTo>
                <a:cubicBezTo>
                  <a:pt x="-1838" y="52465"/>
                  <a:pt x="8746" y="-11035"/>
                  <a:pt x="9804" y="16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 47">
            <a:extLst>
              <a:ext uri="{FF2B5EF4-FFF2-40B4-BE49-F238E27FC236}">
                <a16:creationId xmlns:a16="http://schemas.microsoft.com/office/drawing/2014/main" id="{4E9D3561-DD61-D175-4EA5-F4C5E79FD8F5}"/>
              </a:ext>
            </a:extLst>
          </p:cNvPr>
          <p:cNvSpPr/>
          <p:nvPr/>
        </p:nvSpPr>
        <p:spPr>
          <a:xfrm>
            <a:off x="3695523" y="1784246"/>
            <a:ext cx="137180" cy="225696"/>
          </a:xfrm>
          <a:custGeom>
            <a:avLst/>
            <a:gdLst>
              <a:gd name="connsiteX0" fmla="*/ 177 w 137180"/>
              <a:gd name="connsiteY0" fmla="*/ 225529 h 225696"/>
              <a:gd name="connsiteX1" fmla="*/ 19227 w 137180"/>
              <a:gd name="connsiteY1" fmla="*/ 111229 h 225696"/>
              <a:gd name="connsiteX2" fmla="*/ 22402 w 137180"/>
              <a:gd name="connsiteY2" fmla="*/ 146154 h 225696"/>
              <a:gd name="connsiteX3" fmla="*/ 63677 w 137180"/>
              <a:gd name="connsiteY3" fmla="*/ 76304 h 225696"/>
              <a:gd name="connsiteX4" fmla="*/ 136702 w 137180"/>
              <a:gd name="connsiteY4" fmla="*/ 104 h 225696"/>
              <a:gd name="connsiteX5" fmla="*/ 95427 w 137180"/>
              <a:gd name="connsiteY5" fmla="*/ 60429 h 225696"/>
              <a:gd name="connsiteX6" fmla="*/ 98602 w 137180"/>
              <a:gd name="connsiteY6" fmla="*/ 89004 h 225696"/>
              <a:gd name="connsiteX7" fmla="*/ 101777 w 137180"/>
              <a:gd name="connsiteY7" fmla="*/ 212829 h 225696"/>
              <a:gd name="connsiteX8" fmla="*/ 92252 w 137180"/>
              <a:gd name="connsiteY8" fmla="*/ 101704 h 225696"/>
              <a:gd name="connsiteX9" fmla="*/ 82727 w 137180"/>
              <a:gd name="connsiteY9" fmla="*/ 133454 h 225696"/>
              <a:gd name="connsiteX10" fmla="*/ 85902 w 137180"/>
              <a:gd name="connsiteY10" fmla="*/ 92179 h 225696"/>
              <a:gd name="connsiteX11" fmla="*/ 54152 w 137180"/>
              <a:gd name="connsiteY11" fmla="*/ 114404 h 225696"/>
              <a:gd name="connsiteX12" fmla="*/ 31927 w 137180"/>
              <a:gd name="connsiteY12" fmla="*/ 136629 h 225696"/>
              <a:gd name="connsiteX13" fmla="*/ 177 w 137180"/>
              <a:gd name="connsiteY13" fmla="*/ 225529 h 2256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7180" h="225696">
                <a:moveTo>
                  <a:pt x="177" y="225529"/>
                </a:moveTo>
                <a:cubicBezTo>
                  <a:pt x="-1940" y="221296"/>
                  <a:pt x="15523" y="124458"/>
                  <a:pt x="19227" y="111229"/>
                </a:cubicBezTo>
                <a:cubicBezTo>
                  <a:pt x="22931" y="98000"/>
                  <a:pt x="14994" y="151975"/>
                  <a:pt x="22402" y="146154"/>
                </a:cubicBezTo>
                <a:cubicBezTo>
                  <a:pt x="29810" y="140333"/>
                  <a:pt x="44627" y="100646"/>
                  <a:pt x="63677" y="76304"/>
                </a:cubicBezTo>
                <a:cubicBezTo>
                  <a:pt x="82727" y="51962"/>
                  <a:pt x="131410" y="2750"/>
                  <a:pt x="136702" y="104"/>
                </a:cubicBezTo>
                <a:cubicBezTo>
                  <a:pt x="141994" y="-2542"/>
                  <a:pt x="101777" y="45612"/>
                  <a:pt x="95427" y="60429"/>
                </a:cubicBezTo>
                <a:cubicBezTo>
                  <a:pt x="89077" y="75246"/>
                  <a:pt x="97544" y="63604"/>
                  <a:pt x="98602" y="89004"/>
                </a:cubicBezTo>
                <a:cubicBezTo>
                  <a:pt x="99660" y="114404"/>
                  <a:pt x="102835" y="210712"/>
                  <a:pt x="101777" y="212829"/>
                </a:cubicBezTo>
                <a:cubicBezTo>
                  <a:pt x="100719" y="214946"/>
                  <a:pt x="95427" y="114933"/>
                  <a:pt x="92252" y="101704"/>
                </a:cubicBezTo>
                <a:cubicBezTo>
                  <a:pt x="89077" y="88475"/>
                  <a:pt x="83785" y="135042"/>
                  <a:pt x="82727" y="133454"/>
                </a:cubicBezTo>
                <a:cubicBezTo>
                  <a:pt x="81669" y="131866"/>
                  <a:pt x="90664" y="95354"/>
                  <a:pt x="85902" y="92179"/>
                </a:cubicBezTo>
                <a:cubicBezTo>
                  <a:pt x="81140" y="89004"/>
                  <a:pt x="54152" y="114404"/>
                  <a:pt x="54152" y="114404"/>
                </a:cubicBezTo>
                <a:cubicBezTo>
                  <a:pt x="45156" y="121812"/>
                  <a:pt x="39335" y="120754"/>
                  <a:pt x="31927" y="136629"/>
                </a:cubicBezTo>
                <a:cubicBezTo>
                  <a:pt x="24519" y="152504"/>
                  <a:pt x="2294" y="229762"/>
                  <a:pt x="177" y="2255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 48">
            <a:extLst>
              <a:ext uri="{FF2B5EF4-FFF2-40B4-BE49-F238E27FC236}">
                <a16:creationId xmlns:a16="http://schemas.microsoft.com/office/drawing/2014/main" id="{1E02E873-5366-9B55-D84F-ECC0101D0D35}"/>
              </a:ext>
            </a:extLst>
          </p:cNvPr>
          <p:cNvSpPr/>
          <p:nvPr/>
        </p:nvSpPr>
        <p:spPr>
          <a:xfrm>
            <a:off x="3789672" y="1746224"/>
            <a:ext cx="309309" cy="181133"/>
          </a:xfrm>
          <a:custGeom>
            <a:avLst/>
            <a:gdLst>
              <a:gd name="connsiteX0" fmla="*/ 1278 w 309309"/>
              <a:gd name="connsiteY0" fmla="*/ 130201 h 181133"/>
              <a:gd name="connsiteX1" fmla="*/ 64778 w 309309"/>
              <a:gd name="connsiteY1" fmla="*/ 54001 h 181133"/>
              <a:gd name="connsiteX2" fmla="*/ 131453 w 309309"/>
              <a:gd name="connsiteY2" fmla="*/ 57176 h 181133"/>
              <a:gd name="connsiteX3" fmla="*/ 115578 w 309309"/>
              <a:gd name="connsiteY3" fmla="*/ 19076 h 181133"/>
              <a:gd name="connsiteX4" fmla="*/ 191778 w 309309"/>
              <a:gd name="connsiteY4" fmla="*/ 25426 h 181133"/>
              <a:gd name="connsiteX5" fmla="*/ 188603 w 309309"/>
              <a:gd name="connsiteY5" fmla="*/ 3201 h 181133"/>
              <a:gd name="connsiteX6" fmla="*/ 255278 w 309309"/>
              <a:gd name="connsiteY6" fmla="*/ 15901 h 181133"/>
              <a:gd name="connsiteX7" fmla="*/ 309253 w 309309"/>
              <a:gd name="connsiteY7" fmla="*/ 92101 h 181133"/>
              <a:gd name="connsiteX8" fmla="*/ 264803 w 309309"/>
              <a:gd name="connsiteY8" fmla="*/ 22251 h 181133"/>
              <a:gd name="connsiteX9" fmla="*/ 226703 w 309309"/>
              <a:gd name="connsiteY9" fmla="*/ 26 h 181133"/>
              <a:gd name="connsiteX10" fmla="*/ 102878 w 309309"/>
              <a:gd name="connsiteY10" fmla="*/ 25426 h 181133"/>
              <a:gd name="connsiteX11" fmla="*/ 182253 w 309309"/>
              <a:gd name="connsiteY11" fmla="*/ 95276 h 181133"/>
              <a:gd name="connsiteX12" fmla="*/ 144153 w 309309"/>
              <a:gd name="connsiteY12" fmla="*/ 60351 h 181133"/>
              <a:gd name="connsiteX13" fmla="*/ 118753 w 309309"/>
              <a:gd name="connsiteY13" fmla="*/ 60351 h 181133"/>
              <a:gd name="connsiteX14" fmla="*/ 23503 w 309309"/>
              <a:gd name="connsiteY14" fmla="*/ 181001 h 181133"/>
              <a:gd name="connsiteX15" fmla="*/ 90178 w 309309"/>
              <a:gd name="connsiteY15" fmla="*/ 82576 h 181133"/>
              <a:gd name="connsiteX16" fmla="*/ 125103 w 309309"/>
              <a:gd name="connsiteY16" fmla="*/ 19076 h 181133"/>
              <a:gd name="connsiteX17" fmla="*/ 1278 w 309309"/>
              <a:gd name="connsiteY17" fmla="*/ 130201 h 181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09309" h="181133">
                <a:moveTo>
                  <a:pt x="1278" y="130201"/>
                </a:moveTo>
                <a:cubicBezTo>
                  <a:pt x="-8776" y="136022"/>
                  <a:pt x="43082" y="66172"/>
                  <a:pt x="64778" y="54001"/>
                </a:cubicBezTo>
                <a:cubicBezTo>
                  <a:pt x="86474" y="41830"/>
                  <a:pt x="122986" y="62997"/>
                  <a:pt x="131453" y="57176"/>
                </a:cubicBezTo>
                <a:cubicBezTo>
                  <a:pt x="139920" y="51355"/>
                  <a:pt x="105524" y="24368"/>
                  <a:pt x="115578" y="19076"/>
                </a:cubicBezTo>
                <a:cubicBezTo>
                  <a:pt x="125632" y="13784"/>
                  <a:pt x="179607" y="28072"/>
                  <a:pt x="191778" y="25426"/>
                </a:cubicBezTo>
                <a:cubicBezTo>
                  <a:pt x="203949" y="22780"/>
                  <a:pt x="178020" y="4788"/>
                  <a:pt x="188603" y="3201"/>
                </a:cubicBezTo>
                <a:cubicBezTo>
                  <a:pt x="199186" y="1613"/>
                  <a:pt x="235170" y="1084"/>
                  <a:pt x="255278" y="15901"/>
                </a:cubicBezTo>
                <a:cubicBezTo>
                  <a:pt x="275386" y="30718"/>
                  <a:pt x="307665" y="91043"/>
                  <a:pt x="309253" y="92101"/>
                </a:cubicBezTo>
                <a:cubicBezTo>
                  <a:pt x="310841" y="93159"/>
                  <a:pt x="278561" y="37597"/>
                  <a:pt x="264803" y="22251"/>
                </a:cubicBezTo>
                <a:cubicBezTo>
                  <a:pt x="251045" y="6905"/>
                  <a:pt x="253690" y="-503"/>
                  <a:pt x="226703" y="26"/>
                </a:cubicBezTo>
                <a:cubicBezTo>
                  <a:pt x="199716" y="555"/>
                  <a:pt x="110286" y="9551"/>
                  <a:pt x="102878" y="25426"/>
                </a:cubicBezTo>
                <a:cubicBezTo>
                  <a:pt x="95470" y="41301"/>
                  <a:pt x="175374" y="89455"/>
                  <a:pt x="182253" y="95276"/>
                </a:cubicBezTo>
                <a:cubicBezTo>
                  <a:pt x="189132" y="101097"/>
                  <a:pt x="154736" y="66172"/>
                  <a:pt x="144153" y="60351"/>
                </a:cubicBezTo>
                <a:cubicBezTo>
                  <a:pt x="133570" y="54530"/>
                  <a:pt x="138861" y="40243"/>
                  <a:pt x="118753" y="60351"/>
                </a:cubicBezTo>
                <a:cubicBezTo>
                  <a:pt x="98645" y="80459"/>
                  <a:pt x="28265" y="177297"/>
                  <a:pt x="23503" y="181001"/>
                </a:cubicBezTo>
                <a:cubicBezTo>
                  <a:pt x="18741" y="184705"/>
                  <a:pt x="73245" y="109563"/>
                  <a:pt x="90178" y="82576"/>
                </a:cubicBezTo>
                <a:cubicBezTo>
                  <a:pt x="107111" y="55588"/>
                  <a:pt x="135686" y="12726"/>
                  <a:pt x="125103" y="19076"/>
                </a:cubicBezTo>
                <a:cubicBezTo>
                  <a:pt x="114520" y="25426"/>
                  <a:pt x="11332" y="124380"/>
                  <a:pt x="1278" y="1302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 49">
            <a:extLst>
              <a:ext uri="{FF2B5EF4-FFF2-40B4-BE49-F238E27FC236}">
                <a16:creationId xmlns:a16="http://schemas.microsoft.com/office/drawing/2014/main" id="{C4AFBED5-CBE1-2DD4-3981-AB190A7A40D6}"/>
              </a:ext>
            </a:extLst>
          </p:cNvPr>
          <p:cNvSpPr/>
          <p:nvPr/>
        </p:nvSpPr>
        <p:spPr>
          <a:xfrm>
            <a:off x="3853846" y="1806548"/>
            <a:ext cx="243807" cy="123852"/>
          </a:xfrm>
          <a:custGeom>
            <a:avLst/>
            <a:gdLst>
              <a:gd name="connsiteX0" fmla="*/ 604 w 243807"/>
              <a:gd name="connsiteY0" fmla="*/ 123852 h 123852"/>
              <a:gd name="connsiteX1" fmla="*/ 137129 w 243807"/>
              <a:gd name="connsiteY1" fmla="*/ 76227 h 123852"/>
              <a:gd name="connsiteX2" fmla="*/ 172054 w 243807"/>
              <a:gd name="connsiteY2" fmla="*/ 92102 h 123852"/>
              <a:gd name="connsiteX3" fmla="*/ 181579 w 243807"/>
              <a:gd name="connsiteY3" fmla="*/ 9552 h 123852"/>
              <a:gd name="connsiteX4" fmla="*/ 229204 w 243807"/>
              <a:gd name="connsiteY4" fmla="*/ 66702 h 123852"/>
              <a:gd name="connsiteX5" fmla="*/ 241904 w 243807"/>
              <a:gd name="connsiteY5" fmla="*/ 88927 h 123852"/>
              <a:gd name="connsiteX6" fmla="*/ 194279 w 243807"/>
              <a:gd name="connsiteY6" fmla="*/ 27 h 123852"/>
              <a:gd name="connsiteX7" fmla="*/ 184754 w 243807"/>
              <a:gd name="connsiteY7" fmla="*/ 79402 h 123852"/>
              <a:gd name="connsiteX8" fmla="*/ 133954 w 243807"/>
              <a:gd name="connsiteY8" fmla="*/ 73052 h 123852"/>
              <a:gd name="connsiteX9" fmla="*/ 64104 w 243807"/>
              <a:gd name="connsiteY9" fmla="*/ 54002 h 123852"/>
              <a:gd name="connsiteX10" fmla="*/ 86329 w 243807"/>
              <a:gd name="connsiteY10" fmla="*/ 76227 h 123852"/>
              <a:gd name="connsiteX11" fmla="*/ 604 w 243807"/>
              <a:gd name="connsiteY11" fmla="*/ 123852 h 1238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43807" h="123852">
                <a:moveTo>
                  <a:pt x="604" y="123852"/>
                </a:moveTo>
                <a:cubicBezTo>
                  <a:pt x="9071" y="123852"/>
                  <a:pt x="108554" y="81519"/>
                  <a:pt x="137129" y="76227"/>
                </a:cubicBezTo>
                <a:cubicBezTo>
                  <a:pt x="165704" y="70935"/>
                  <a:pt x="164646" y="103214"/>
                  <a:pt x="172054" y="92102"/>
                </a:cubicBezTo>
                <a:cubicBezTo>
                  <a:pt x="179462" y="80989"/>
                  <a:pt x="172054" y="13785"/>
                  <a:pt x="181579" y="9552"/>
                </a:cubicBezTo>
                <a:cubicBezTo>
                  <a:pt x="191104" y="5319"/>
                  <a:pt x="219150" y="53473"/>
                  <a:pt x="229204" y="66702"/>
                </a:cubicBezTo>
                <a:cubicBezTo>
                  <a:pt x="239258" y="79931"/>
                  <a:pt x="247725" y="100039"/>
                  <a:pt x="241904" y="88927"/>
                </a:cubicBezTo>
                <a:cubicBezTo>
                  <a:pt x="236083" y="77815"/>
                  <a:pt x="203804" y="1614"/>
                  <a:pt x="194279" y="27"/>
                </a:cubicBezTo>
                <a:cubicBezTo>
                  <a:pt x="184754" y="-1561"/>
                  <a:pt x="194808" y="67231"/>
                  <a:pt x="184754" y="79402"/>
                </a:cubicBezTo>
                <a:cubicBezTo>
                  <a:pt x="174700" y="91573"/>
                  <a:pt x="154062" y="77285"/>
                  <a:pt x="133954" y="73052"/>
                </a:cubicBezTo>
                <a:cubicBezTo>
                  <a:pt x="113846" y="68819"/>
                  <a:pt x="72042" y="53473"/>
                  <a:pt x="64104" y="54002"/>
                </a:cubicBezTo>
                <a:cubicBezTo>
                  <a:pt x="56167" y="54531"/>
                  <a:pt x="97442" y="64585"/>
                  <a:pt x="86329" y="76227"/>
                </a:cubicBezTo>
                <a:cubicBezTo>
                  <a:pt x="75217" y="87869"/>
                  <a:pt x="-7863" y="123852"/>
                  <a:pt x="604" y="1238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 50">
            <a:extLst>
              <a:ext uri="{FF2B5EF4-FFF2-40B4-BE49-F238E27FC236}">
                <a16:creationId xmlns:a16="http://schemas.microsoft.com/office/drawing/2014/main" id="{9B57C023-6353-8DA2-D9A1-F8358DF90521}"/>
              </a:ext>
            </a:extLst>
          </p:cNvPr>
          <p:cNvSpPr/>
          <p:nvPr/>
        </p:nvSpPr>
        <p:spPr>
          <a:xfrm>
            <a:off x="4041608" y="1738743"/>
            <a:ext cx="371724" cy="90064"/>
          </a:xfrm>
          <a:custGeom>
            <a:avLst/>
            <a:gdLst>
              <a:gd name="connsiteX0" fmla="*/ 167 w 371724"/>
              <a:gd name="connsiteY0" fmla="*/ 29732 h 90064"/>
              <a:gd name="connsiteX1" fmla="*/ 101767 w 371724"/>
              <a:gd name="connsiteY1" fmla="*/ 1157 h 90064"/>
              <a:gd name="connsiteX2" fmla="*/ 171617 w 371724"/>
              <a:gd name="connsiteY2" fmla="*/ 48782 h 90064"/>
              <a:gd name="connsiteX3" fmla="*/ 168442 w 371724"/>
              <a:gd name="connsiteY3" fmla="*/ 58307 h 90064"/>
              <a:gd name="connsiteX4" fmla="*/ 228767 w 371724"/>
              <a:gd name="connsiteY4" fmla="*/ 45607 h 90064"/>
              <a:gd name="connsiteX5" fmla="*/ 371642 w 371724"/>
              <a:gd name="connsiteY5" fmla="*/ 90057 h 90064"/>
              <a:gd name="connsiteX6" fmla="*/ 247817 w 371724"/>
              <a:gd name="connsiteY6" fmla="*/ 48782 h 90064"/>
              <a:gd name="connsiteX7" fmla="*/ 143042 w 371724"/>
              <a:gd name="connsiteY7" fmla="*/ 1157 h 90064"/>
              <a:gd name="connsiteX8" fmla="*/ 152567 w 371724"/>
              <a:gd name="connsiteY8" fmla="*/ 13857 h 90064"/>
              <a:gd name="connsiteX9" fmla="*/ 127167 w 371724"/>
              <a:gd name="connsiteY9" fmla="*/ 4332 h 90064"/>
              <a:gd name="connsiteX10" fmla="*/ 167 w 371724"/>
              <a:gd name="connsiteY10" fmla="*/ 29732 h 90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71724" h="90064">
                <a:moveTo>
                  <a:pt x="167" y="29732"/>
                </a:moveTo>
                <a:cubicBezTo>
                  <a:pt x="-4066" y="29203"/>
                  <a:pt x="73192" y="-2018"/>
                  <a:pt x="101767" y="1157"/>
                </a:cubicBezTo>
                <a:cubicBezTo>
                  <a:pt x="130342" y="4332"/>
                  <a:pt x="160505" y="39257"/>
                  <a:pt x="171617" y="48782"/>
                </a:cubicBezTo>
                <a:cubicBezTo>
                  <a:pt x="182730" y="58307"/>
                  <a:pt x="158917" y="58836"/>
                  <a:pt x="168442" y="58307"/>
                </a:cubicBezTo>
                <a:cubicBezTo>
                  <a:pt x="177967" y="57778"/>
                  <a:pt x="194900" y="40315"/>
                  <a:pt x="228767" y="45607"/>
                </a:cubicBezTo>
                <a:cubicBezTo>
                  <a:pt x="262634" y="50899"/>
                  <a:pt x="368467" y="89528"/>
                  <a:pt x="371642" y="90057"/>
                </a:cubicBezTo>
                <a:cubicBezTo>
                  <a:pt x="374817" y="90586"/>
                  <a:pt x="285917" y="63599"/>
                  <a:pt x="247817" y="48782"/>
                </a:cubicBezTo>
                <a:cubicBezTo>
                  <a:pt x="209717" y="33965"/>
                  <a:pt x="143042" y="1157"/>
                  <a:pt x="143042" y="1157"/>
                </a:cubicBezTo>
                <a:cubicBezTo>
                  <a:pt x="127167" y="-4664"/>
                  <a:pt x="155213" y="13328"/>
                  <a:pt x="152567" y="13857"/>
                </a:cubicBezTo>
                <a:cubicBezTo>
                  <a:pt x="149921" y="14386"/>
                  <a:pt x="149392" y="2215"/>
                  <a:pt x="127167" y="4332"/>
                </a:cubicBezTo>
                <a:cubicBezTo>
                  <a:pt x="104942" y="6449"/>
                  <a:pt x="4400" y="30261"/>
                  <a:pt x="167" y="297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 51">
            <a:extLst>
              <a:ext uri="{FF2B5EF4-FFF2-40B4-BE49-F238E27FC236}">
                <a16:creationId xmlns:a16="http://schemas.microsoft.com/office/drawing/2014/main" id="{7A54DC77-7A38-C62C-4240-92BA56D4ABC4}"/>
              </a:ext>
            </a:extLst>
          </p:cNvPr>
          <p:cNvSpPr/>
          <p:nvPr/>
        </p:nvSpPr>
        <p:spPr>
          <a:xfrm>
            <a:off x="4085918" y="1819275"/>
            <a:ext cx="318278" cy="85941"/>
          </a:xfrm>
          <a:custGeom>
            <a:avLst/>
            <a:gdLst>
              <a:gd name="connsiteX0" fmla="*/ 317807 w 318278"/>
              <a:gd name="connsiteY0" fmla="*/ 25400 h 85941"/>
              <a:gd name="connsiteX1" fmla="*/ 190807 w 318278"/>
              <a:gd name="connsiteY1" fmla="*/ 6350 h 85941"/>
              <a:gd name="connsiteX2" fmla="*/ 307 w 318278"/>
              <a:gd name="connsiteY2" fmla="*/ 6350 h 85941"/>
              <a:gd name="connsiteX3" fmla="*/ 146357 w 318278"/>
              <a:gd name="connsiteY3" fmla="*/ 12700 h 85941"/>
              <a:gd name="connsiteX4" fmla="*/ 149532 w 318278"/>
              <a:gd name="connsiteY4" fmla="*/ 53975 h 85941"/>
              <a:gd name="connsiteX5" fmla="*/ 70157 w 318278"/>
              <a:gd name="connsiteY5" fmla="*/ 85725 h 85941"/>
              <a:gd name="connsiteX6" fmla="*/ 181282 w 318278"/>
              <a:gd name="connsiteY6" fmla="*/ 38100 h 85941"/>
              <a:gd name="connsiteX7" fmla="*/ 146357 w 318278"/>
              <a:gd name="connsiteY7" fmla="*/ 0 h 85941"/>
              <a:gd name="connsiteX8" fmla="*/ 317807 w 318278"/>
              <a:gd name="connsiteY8" fmla="*/ 25400 h 859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8278" h="85941">
                <a:moveTo>
                  <a:pt x="317807" y="25400"/>
                </a:moveTo>
                <a:cubicBezTo>
                  <a:pt x="325215" y="26458"/>
                  <a:pt x="243724" y="9525"/>
                  <a:pt x="190807" y="6350"/>
                </a:cubicBezTo>
                <a:cubicBezTo>
                  <a:pt x="137890" y="3175"/>
                  <a:pt x="7715" y="5292"/>
                  <a:pt x="307" y="6350"/>
                </a:cubicBezTo>
                <a:cubicBezTo>
                  <a:pt x="-7101" y="7408"/>
                  <a:pt x="121486" y="4763"/>
                  <a:pt x="146357" y="12700"/>
                </a:cubicBezTo>
                <a:cubicBezTo>
                  <a:pt x="171228" y="20637"/>
                  <a:pt x="162232" y="41804"/>
                  <a:pt x="149532" y="53975"/>
                </a:cubicBezTo>
                <a:cubicBezTo>
                  <a:pt x="136832" y="66146"/>
                  <a:pt x="64865" y="88371"/>
                  <a:pt x="70157" y="85725"/>
                </a:cubicBezTo>
                <a:cubicBezTo>
                  <a:pt x="75449" y="83079"/>
                  <a:pt x="168582" y="52388"/>
                  <a:pt x="181282" y="38100"/>
                </a:cubicBezTo>
                <a:cubicBezTo>
                  <a:pt x="193982" y="23812"/>
                  <a:pt x="123603" y="3175"/>
                  <a:pt x="146357" y="0"/>
                </a:cubicBezTo>
                <a:lnTo>
                  <a:pt x="317807" y="254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 52">
            <a:extLst>
              <a:ext uri="{FF2B5EF4-FFF2-40B4-BE49-F238E27FC236}">
                <a16:creationId xmlns:a16="http://schemas.microsoft.com/office/drawing/2014/main" id="{C0663802-F3FB-96A8-76A7-95A4EF433758}"/>
              </a:ext>
            </a:extLst>
          </p:cNvPr>
          <p:cNvSpPr/>
          <p:nvPr/>
        </p:nvSpPr>
        <p:spPr>
          <a:xfrm>
            <a:off x="4095451" y="1806575"/>
            <a:ext cx="74400" cy="109296"/>
          </a:xfrm>
          <a:custGeom>
            <a:avLst/>
            <a:gdLst>
              <a:gd name="connsiteX0" fmla="*/ 299 w 74400"/>
              <a:gd name="connsiteY0" fmla="*/ 0 h 109296"/>
              <a:gd name="connsiteX1" fmla="*/ 47924 w 74400"/>
              <a:gd name="connsiteY1" fmla="*/ 41275 h 109296"/>
              <a:gd name="connsiteX2" fmla="*/ 60624 w 74400"/>
              <a:gd name="connsiteY2" fmla="*/ 82550 h 109296"/>
              <a:gd name="connsiteX3" fmla="*/ 57449 w 74400"/>
              <a:gd name="connsiteY3" fmla="*/ 107950 h 109296"/>
              <a:gd name="connsiteX4" fmla="*/ 73324 w 74400"/>
              <a:gd name="connsiteY4" fmla="*/ 41275 h 109296"/>
              <a:gd name="connsiteX5" fmla="*/ 299 w 74400"/>
              <a:gd name="connsiteY5" fmla="*/ 0 h 109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4400" h="109296">
                <a:moveTo>
                  <a:pt x="299" y="0"/>
                </a:moveTo>
                <a:cubicBezTo>
                  <a:pt x="-3934" y="0"/>
                  <a:pt x="37870" y="27517"/>
                  <a:pt x="47924" y="41275"/>
                </a:cubicBezTo>
                <a:cubicBezTo>
                  <a:pt x="57978" y="55033"/>
                  <a:pt x="59037" y="71438"/>
                  <a:pt x="60624" y="82550"/>
                </a:cubicBezTo>
                <a:cubicBezTo>
                  <a:pt x="62211" y="93662"/>
                  <a:pt x="55332" y="114829"/>
                  <a:pt x="57449" y="107950"/>
                </a:cubicBezTo>
                <a:cubicBezTo>
                  <a:pt x="59566" y="101071"/>
                  <a:pt x="79145" y="56621"/>
                  <a:pt x="73324" y="41275"/>
                </a:cubicBezTo>
                <a:cubicBezTo>
                  <a:pt x="67503" y="25929"/>
                  <a:pt x="4532" y="0"/>
                  <a:pt x="299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 53">
            <a:extLst>
              <a:ext uri="{FF2B5EF4-FFF2-40B4-BE49-F238E27FC236}">
                <a16:creationId xmlns:a16="http://schemas.microsoft.com/office/drawing/2014/main" id="{56DC720C-6951-5E92-4908-ABF8A48FCA59}"/>
              </a:ext>
            </a:extLst>
          </p:cNvPr>
          <p:cNvSpPr/>
          <p:nvPr/>
        </p:nvSpPr>
        <p:spPr>
          <a:xfrm>
            <a:off x="3867009" y="1843664"/>
            <a:ext cx="241443" cy="115345"/>
          </a:xfrm>
          <a:custGeom>
            <a:avLst/>
            <a:gdLst>
              <a:gd name="connsiteX0" fmla="*/ 141 w 241443"/>
              <a:gd name="connsiteY0" fmla="*/ 115311 h 115345"/>
              <a:gd name="connsiteX1" fmla="*/ 190641 w 241443"/>
              <a:gd name="connsiteY1" fmla="*/ 74036 h 115345"/>
              <a:gd name="connsiteX2" fmla="*/ 238266 w 241443"/>
              <a:gd name="connsiteY2" fmla="*/ 1011 h 115345"/>
              <a:gd name="connsiteX3" fmla="*/ 231916 w 241443"/>
              <a:gd name="connsiteY3" fmla="*/ 32761 h 115345"/>
              <a:gd name="connsiteX4" fmla="*/ 190641 w 241443"/>
              <a:gd name="connsiteY4" fmla="*/ 51811 h 115345"/>
              <a:gd name="connsiteX5" fmla="*/ 133491 w 241443"/>
              <a:gd name="connsiteY5" fmla="*/ 51811 h 115345"/>
              <a:gd name="connsiteX6" fmla="*/ 146191 w 241443"/>
              <a:gd name="connsiteY6" fmla="*/ 16886 h 115345"/>
              <a:gd name="connsiteX7" fmla="*/ 158891 w 241443"/>
              <a:gd name="connsiteY7" fmla="*/ 67686 h 115345"/>
              <a:gd name="connsiteX8" fmla="*/ 141 w 241443"/>
              <a:gd name="connsiteY8" fmla="*/ 115311 h 115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1443" h="115345">
                <a:moveTo>
                  <a:pt x="141" y="115311"/>
                </a:moveTo>
                <a:cubicBezTo>
                  <a:pt x="5432" y="116369"/>
                  <a:pt x="150953" y="93086"/>
                  <a:pt x="190641" y="74036"/>
                </a:cubicBezTo>
                <a:cubicBezTo>
                  <a:pt x="230329" y="54986"/>
                  <a:pt x="231387" y="7890"/>
                  <a:pt x="238266" y="1011"/>
                </a:cubicBezTo>
                <a:cubicBezTo>
                  <a:pt x="245145" y="-5868"/>
                  <a:pt x="239854" y="24294"/>
                  <a:pt x="231916" y="32761"/>
                </a:cubicBezTo>
                <a:cubicBezTo>
                  <a:pt x="223979" y="41228"/>
                  <a:pt x="207045" y="48636"/>
                  <a:pt x="190641" y="51811"/>
                </a:cubicBezTo>
                <a:cubicBezTo>
                  <a:pt x="174237" y="54986"/>
                  <a:pt x="140899" y="57632"/>
                  <a:pt x="133491" y="51811"/>
                </a:cubicBezTo>
                <a:cubicBezTo>
                  <a:pt x="126083" y="45990"/>
                  <a:pt x="141958" y="14240"/>
                  <a:pt x="146191" y="16886"/>
                </a:cubicBezTo>
                <a:cubicBezTo>
                  <a:pt x="150424" y="19532"/>
                  <a:pt x="177941" y="50224"/>
                  <a:pt x="158891" y="67686"/>
                </a:cubicBezTo>
                <a:cubicBezTo>
                  <a:pt x="139841" y="85148"/>
                  <a:pt x="-5150" y="114253"/>
                  <a:pt x="141" y="1153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 54">
            <a:extLst>
              <a:ext uri="{FF2B5EF4-FFF2-40B4-BE49-F238E27FC236}">
                <a16:creationId xmlns:a16="http://schemas.microsoft.com/office/drawing/2014/main" id="{794E6154-715B-63EF-C9BB-22CAA82CE6F1}"/>
              </a:ext>
            </a:extLst>
          </p:cNvPr>
          <p:cNvSpPr/>
          <p:nvPr/>
        </p:nvSpPr>
        <p:spPr>
          <a:xfrm>
            <a:off x="4171481" y="1781175"/>
            <a:ext cx="253864" cy="44450"/>
          </a:xfrm>
          <a:custGeom>
            <a:avLst/>
            <a:gdLst>
              <a:gd name="connsiteX0" fmla="*/ 469 w 253864"/>
              <a:gd name="connsiteY0" fmla="*/ 0 h 44450"/>
              <a:gd name="connsiteX1" fmla="*/ 156044 w 253864"/>
              <a:gd name="connsiteY1" fmla="*/ 15875 h 44450"/>
              <a:gd name="connsiteX2" fmla="*/ 251294 w 253864"/>
              <a:gd name="connsiteY2" fmla="*/ 44450 h 44450"/>
              <a:gd name="connsiteX3" fmla="*/ 210019 w 253864"/>
              <a:gd name="connsiteY3" fmla="*/ 15875 h 44450"/>
              <a:gd name="connsiteX4" fmla="*/ 469 w 253864"/>
              <a:gd name="connsiteY4" fmla="*/ 0 h 44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3864" h="44450">
                <a:moveTo>
                  <a:pt x="469" y="0"/>
                </a:moveTo>
                <a:cubicBezTo>
                  <a:pt x="-8527" y="0"/>
                  <a:pt x="114240" y="8467"/>
                  <a:pt x="156044" y="15875"/>
                </a:cubicBezTo>
                <a:cubicBezTo>
                  <a:pt x="197848" y="23283"/>
                  <a:pt x="242298" y="44450"/>
                  <a:pt x="251294" y="44450"/>
                </a:cubicBezTo>
                <a:cubicBezTo>
                  <a:pt x="260290" y="44450"/>
                  <a:pt x="245473" y="23283"/>
                  <a:pt x="210019" y="15875"/>
                </a:cubicBezTo>
                <a:cubicBezTo>
                  <a:pt x="174565" y="8467"/>
                  <a:pt x="9465" y="0"/>
                  <a:pt x="469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 55">
            <a:extLst>
              <a:ext uri="{FF2B5EF4-FFF2-40B4-BE49-F238E27FC236}">
                <a16:creationId xmlns:a16="http://schemas.microsoft.com/office/drawing/2014/main" id="{E9B4C3FE-42D9-06F9-DFBD-74D30BBF0125}"/>
              </a:ext>
            </a:extLst>
          </p:cNvPr>
          <p:cNvSpPr/>
          <p:nvPr/>
        </p:nvSpPr>
        <p:spPr>
          <a:xfrm>
            <a:off x="3685648" y="1939925"/>
            <a:ext cx="191211" cy="174977"/>
          </a:xfrm>
          <a:custGeom>
            <a:avLst/>
            <a:gdLst>
              <a:gd name="connsiteX0" fmla="*/ 527 w 191211"/>
              <a:gd name="connsiteY0" fmla="*/ 174625 h 174977"/>
              <a:gd name="connsiteX1" fmla="*/ 89427 w 191211"/>
              <a:gd name="connsiteY1" fmla="*/ 19050 h 174977"/>
              <a:gd name="connsiteX2" fmla="*/ 89427 w 191211"/>
              <a:gd name="connsiteY2" fmla="*/ 28575 h 174977"/>
              <a:gd name="connsiteX3" fmla="*/ 121177 w 191211"/>
              <a:gd name="connsiteY3" fmla="*/ 0 h 174977"/>
              <a:gd name="connsiteX4" fmla="*/ 191027 w 191211"/>
              <a:gd name="connsiteY4" fmla="*/ 28575 h 174977"/>
              <a:gd name="connsiteX5" fmla="*/ 140227 w 191211"/>
              <a:gd name="connsiteY5" fmla="*/ 9525 h 174977"/>
              <a:gd name="connsiteX6" fmla="*/ 98952 w 191211"/>
              <a:gd name="connsiteY6" fmla="*/ 6350 h 174977"/>
              <a:gd name="connsiteX7" fmla="*/ 54502 w 191211"/>
              <a:gd name="connsiteY7" fmla="*/ 60325 h 174977"/>
              <a:gd name="connsiteX8" fmla="*/ 527 w 191211"/>
              <a:gd name="connsiteY8" fmla="*/ 174625 h 1749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1211" h="174977">
                <a:moveTo>
                  <a:pt x="527" y="174625"/>
                </a:moveTo>
                <a:cubicBezTo>
                  <a:pt x="6348" y="167746"/>
                  <a:pt x="74610" y="43392"/>
                  <a:pt x="89427" y="19050"/>
                </a:cubicBezTo>
                <a:cubicBezTo>
                  <a:pt x="104244" y="-5292"/>
                  <a:pt x="84135" y="31750"/>
                  <a:pt x="89427" y="28575"/>
                </a:cubicBezTo>
                <a:cubicBezTo>
                  <a:pt x="94719" y="25400"/>
                  <a:pt x="104244" y="0"/>
                  <a:pt x="121177" y="0"/>
                </a:cubicBezTo>
                <a:cubicBezTo>
                  <a:pt x="138110" y="0"/>
                  <a:pt x="187852" y="26988"/>
                  <a:pt x="191027" y="28575"/>
                </a:cubicBezTo>
                <a:cubicBezTo>
                  <a:pt x="194202" y="30162"/>
                  <a:pt x="155573" y="13229"/>
                  <a:pt x="140227" y="9525"/>
                </a:cubicBezTo>
                <a:cubicBezTo>
                  <a:pt x="124881" y="5821"/>
                  <a:pt x="113240" y="-2117"/>
                  <a:pt x="98952" y="6350"/>
                </a:cubicBezTo>
                <a:cubicBezTo>
                  <a:pt x="84664" y="14817"/>
                  <a:pt x="70377" y="34925"/>
                  <a:pt x="54502" y="60325"/>
                </a:cubicBezTo>
                <a:cubicBezTo>
                  <a:pt x="38627" y="85725"/>
                  <a:pt x="-5294" y="181504"/>
                  <a:pt x="527" y="1746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 56">
            <a:extLst>
              <a:ext uri="{FF2B5EF4-FFF2-40B4-BE49-F238E27FC236}">
                <a16:creationId xmlns:a16="http://schemas.microsoft.com/office/drawing/2014/main" id="{6CECBBD9-2574-6F97-CFB6-AF9C62557F10}"/>
              </a:ext>
            </a:extLst>
          </p:cNvPr>
          <p:cNvSpPr/>
          <p:nvPr/>
        </p:nvSpPr>
        <p:spPr>
          <a:xfrm>
            <a:off x="3244553" y="2180643"/>
            <a:ext cx="127599" cy="68009"/>
          </a:xfrm>
          <a:custGeom>
            <a:avLst/>
            <a:gdLst>
              <a:gd name="connsiteX0" fmla="*/ 297 w 127599"/>
              <a:gd name="connsiteY0" fmla="*/ 582 h 68009"/>
              <a:gd name="connsiteX1" fmla="*/ 124122 w 127599"/>
              <a:gd name="connsiteY1" fmla="*/ 67257 h 68009"/>
              <a:gd name="connsiteX2" fmla="*/ 89197 w 127599"/>
              <a:gd name="connsiteY2" fmla="*/ 35507 h 68009"/>
              <a:gd name="connsiteX3" fmla="*/ 297 w 127599"/>
              <a:gd name="connsiteY3" fmla="*/ 582 h 68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7599" h="68009">
                <a:moveTo>
                  <a:pt x="297" y="582"/>
                </a:moveTo>
                <a:cubicBezTo>
                  <a:pt x="6118" y="5874"/>
                  <a:pt x="109305" y="61436"/>
                  <a:pt x="124122" y="67257"/>
                </a:cubicBezTo>
                <a:cubicBezTo>
                  <a:pt x="138939" y="73078"/>
                  <a:pt x="102426" y="43444"/>
                  <a:pt x="89197" y="35507"/>
                </a:cubicBezTo>
                <a:cubicBezTo>
                  <a:pt x="75968" y="27570"/>
                  <a:pt x="-5524" y="-4710"/>
                  <a:pt x="297" y="5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 57">
            <a:extLst>
              <a:ext uri="{FF2B5EF4-FFF2-40B4-BE49-F238E27FC236}">
                <a16:creationId xmlns:a16="http://schemas.microsoft.com/office/drawing/2014/main" id="{5BBDF447-7934-E9FB-A326-41E7AF5BD945}"/>
              </a:ext>
            </a:extLst>
          </p:cNvPr>
          <p:cNvSpPr/>
          <p:nvPr/>
        </p:nvSpPr>
        <p:spPr>
          <a:xfrm>
            <a:off x="3101928" y="2247500"/>
            <a:ext cx="232001" cy="54399"/>
          </a:xfrm>
          <a:custGeom>
            <a:avLst/>
            <a:gdLst>
              <a:gd name="connsiteX0" fmla="*/ 47 w 232001"/>
              <a:gd name="connsiteY0" fmla="*/ 54375 h 54399"/>
              <a:gd name="connsiteX1" fmla="*/ 139747 w 232001"/>
              <a:gd name="connsiteY1" fmla="*/ 16275 h 54399"/>
              <a:gd name="connsiteX2" fmla="*/ 120697 w 232001"/>
              <a:gd name="connsiteY2" fmla="*/ 19450 h 54399"/>
              <a:gd name="connsiteX3" fmla="*/ 231822 w 232001"/>
              <a:gd name="connsiteY3" fmla="*/ 400 h 54399"/>
              <a:gd name="connsiteX4" fmla="*/ 146097 w 232001"/>
              <a:gd name="connsiteY4" fmla="*/ 6750 h 54399"/>
              <a:gd name="connsiteX5" fmla="*/ 123872 w 232001"/>
              <a:gd name="connsiteY5" fmla="*/ 9925 h 54399"/>
              <a:gd name="connsiteX6" fmla="*/ 47 w 232001"/>
              <a:gd name="connsiteY6" fmla="*/ 54375 h 54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2001" h="54399">
                <a:moveTo>
                  <a:pt x="47" y="54375"/>
                </a:moveTo>
                <a:cubicBezTo>
                  <a:pt x="2693" y="55433"/>
                  <a:pt x="119639" y="22096"/>
                  <a:pt x="139747" y="16275"/>
                </a:cubicBezTo>
                <a:cubicBezTo>
                  <a:pt x="159855" y="10454"/>
                  <a:pt x="120697" y="19450"/>
                  <a:pt x="120697" y="19450"/>
                </a:cubicBezTo>
                <a:cubicBezTo>
                  <a:pt x="136043" y="16804"/>
                  <a:pt x="227589" y="2517"/>
                  <a:pt x="231822" y="400"/>
                </a:cubicBezTo>
                <a:cubicBezTo>
                  <a:pt x="236055" y="-1717"/>
                  <a:pt x="164089" y="5162"/>
                  <a:pt x="146097" y="6750"/>
                </a:cubicBezTo>
                <a:cubicBezTo>
                  <a:pt x="128105" y="8337"/>
                  <a:pt x="142393" y="3575"/>
                  <a:pt x="123872" y="9925"/>
                </a:cubicBezTo>
                <a:cubicBezTo>
                  <a:pt x="105351" y="16275"/>
                  <a:pt x="-2599" y="53317"/>
                  <a:pt x="47" y="543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 58">
            <a:extLst>
              <a:ext uri="{FF2B5EF4-FFF2-40B4-BE49-F238E27FC236}">
                <a16:creationId xmlns:a16="http://schemas.microsoft.com/office/drawing/2014/main" id="{38999639-1EF5-1195-BC5A-AFB499259571}"/>
              </a:ext>
            </a:extLst>
          </p:cNvPr>
          <p:cNvSpPr/>
          <p:nvPr/>
        </p:nvSpPr>
        <p:spPr>
          <a:xfrm>
            <a:off x="3635189" y="2491962"/>
            <a:ext cx="22624" cy="473832"/>
          </a:xfrm>
          <a:custGeom>
            <a:avLst/>
            <a:gdLst>
              <a:gd name="connsiteX0" fmla="*/ 9711 w 22624"/>
              <a:gd name="connsiteY0" fmla="*/ 9938 h 473832"/>
              <a:gd name="connsiteX1" fmla="*/ 19236 w 22624"/>
              <a:gd name="connsiteY1" fmla="*/ 409988 h 473832"/>
              <a:gd name="connsiteX2" fmla="*/ 186 w 22624"/>
              <a:gd name="connsiteY2" fmla="*/ 473488 h 473832"/>
              <a:gd name="connsiteX3" fmla="*/ 9711 w 22624"/>
              <a:gd name="connsiteY3" fmla="*/ 432213 h 473832"/>
              <a:gd name="connsiteX4" fmla="*/ 12886 w 22624"/>
              <a:gd name="connsiteY4" fmla="*/ 365538 h 473832"/>
              <a:gd name="connsiteX5" fmla="*/ 22411 w 22624"/>
              <a:gd name="connsiteY5" fmla="*/ 140113 h 473832"/>
              <a:gd name="connsiteX6" fmla="*/ 9711 w 22624"/>
              <a:gd name="connsiteY6" fmla="*/ 9938 h 473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624" h="473832">
                <a:moveTo>
                  <a:pt x="9711" y="9938"/>
                </a:moveTo>
                <a:cubicBezTo>
                  <a:pt x="9182" y="54917"/>
                  <a:pt x="20824" y="332730"/>
                  <a:pt x="19236" y="409988"/>
                </a:cubicBezTo>
                <a:cubicBezTo>
                  <a:pt x="17648" y="487246"/>
                  <a:pt x="1773" y="469784"/>
                  <a:pt x="186" y="473488"/>
                </a:cubicBezTo>
                <a:cubicBezTo>
                  <a:pt x="-1401" y="477192"/>
                  <a:pt x="7594" y="450205"/>
                  <a:pt x="9711" y="432213"/>
                </a:cubicBezTo>
                <a:cubicBezTo>
                  <a:pt x="11828" y="414221"/>
                  <a:pt x="10769" y="414221"/>
                  <a:pt x="12886" y="365538"/>
                </a:cubicBezTo>
                <a:cubicBezTo>
                  <a:pt x="15003" y="316855"/>
                  <a:pt x="20294" y="196205"/>
                  <a:pt x="22411" y="140113"/>
                </a:cubicBezTo>
                <a:cubicBezTo>
                  <a:pt x="24528" y="84021"/>
                  <a:pt x="10240" y="-35041"/>
                  <a:pt x="9711" y="99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 59">
            <a:extLst>
              <a:ext uri="{FF2B5EF4-FFF2-40B4-BE49-F238E27FC236}">
                <a16:creationId xmlns:a16="http://schemas.microsoft.com/office/drawing/2014/main" id="{10F74ED5-7ECF-8EB9-C589-4714C939DD03}"/>
              </a:ext>
            </a:extLst>
          </p:cNvPr>
          <p:cNvSpPr/>
          <p:nvPr/>
        </p:nvSpPr>
        <p:spPr>
          <a:xfrm>
            <a:off x="3673475" y="2517381"/>
            <a:ext cx="38684" cy="496236"/>
          </a:xfrm>
          <a:custGeom>
            <a:avLst/>
            <a:gdLst>
              <a:gd name="connsiteX0" fmla="*/ 34925 w 38684"/>
              <a:gd name="connsiteY0" fmla="*/ 495694 h 496236"/>
              <a:gd name="connsiteX1" fmla="*/ 38100 w 38684"/>
              <a:gd name="connsiteY1" fmla="*/ 295669 h 496236"/>
              <a:gd name="connsiteX2" fmla="*/ 22225 w 38684"/>
              <a:gd name="connsiteY2" fmla="*/ 371869 h 496236"/>
              <a:gd name="connsiteX3" fmla="*/ 22225 w 38684"/>
              <a:gd name="connsiteY3" fmla="*/ 187719 h 496236"/>
              <a:gd name="connsiteX4" fmla="*/ 12700 w 38684"/>
              <a:gd name="connsiteY4" fmla="*/ 260744 h 496236"/>
              <a:gd name="connsiteX5" fmla="*/ 31750 w 38684"/>
              <a:gd name="connsiteY5" fmla="*/ 124219 h 496236"/>
              <a:gd name="connsiteX6" fmla="*/ 6350 w 38684"/>
              <a:gd name="connsiteY6" fmla="*/ 70244 h 496236"/>
              <a:gd name="connsiteX7" fmla="*/ 19050 w 38684"/>
              <a:gd name="connsiteY7" fmla="*/ 101994 h 496236"/>
              <a:gd name="connsiteX8" fmla="*/ 0 w 38684"/>
              <a:gd name="connsiteY8" fmla="*/ 394 h 496236"/>
              <a:gd name="connsiteX9" fmla="*/ 19050 w 38684"/>
              <a:gd name="connsiteY9" fmla="*/ 70244 h 496236"/>
              <a:gd name="connsiteX10" fmla="*/ 9525 w 38684"/>
              <a:gd name="connsiteY10" fmla="*/ 155969 h 496236"/>
              <a:gd name="connsiteX11" fmla="*/ 15875 w 38684"/>
              <a:gd name="connsiteY11" fmla="*/ 206769 h 496236"/>
              <a:gd name="connsiteX12" fmla="*/ 22225 w 38684"/>
              <a:gd name="connsiteY12" fmla="*/ 254394 h 496236"/>
              <a:gd name="connsiteX13" fmla="*/ 31750 w 38684"/>
              <a:gd name="connsiteY13" fmla="*/ 352819 h 496236"/>
              <a:gd name="connsiteX14" fmla="*/ 34925 w 38684"/>
              <a:gd name="connsiteY14" fmla="*/ 495694 h 496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8684" h="496236">
                <a:moveTo>
                  <a:pt x="34925" y="495694"/>
                </a:moveTo>
                <a:cubicBezTo>
                  <a:pt x="35983" y="486169"/>
                  <a:pt x="40217" y="316306"/>
                  <a:pt x="38100" y="295669"/>
                </a:cubicBezTo>
                <a:cubicBezTo>
                  <a:pt x="35983" y="275032"/>
                  <a:pt x="24871" y="389861"/>
                  <a:pt x="22225" y="371869"/>
                </a:cubicBezTo>
                <a:cubicBezTo>
                  <a:pt x="19579" y="353877"/>
                  <a:pt x="23812" y="206240"/>
                  <a:pt x="22225" y="187719"/>
                </a:cubicBezTo>
                <a:cubicBezTo>
                  <a:pt x="20638" y="169198"/>
                  <a:pt x="11112" y="271327"/>
                  <a:pt x="12700" y="260744"/>
                </a:cubicBezTo>
                <a:cubicBezTo>
                  <a:pt x="14287" y="250161"/>
                  <a:pt x="32808" y="155969"/>
                  <a:pt x="31750" y="124219"/>
                </a:cubicBezTo>
                <a:cubicBezTo>
                  <a:pt x="30692" y="92469"/>
                  <a:pt x="8467" y="73948"/>
                  <a:pt x="6350" y="70244"/>
                </a:cubicBezTo>
                <a:cubicBezTo>
                  <a:pt x="4233" y="66540"/>
                  <a:pt x="20108" y="113636"/>
                  <a:pt x="19050" y="101994"/>
                </a:cubicBezTo>
                <a:cubicBezTo>
                  <a:pt x="17992" y="90352"/>
                  <a:pt x="0" y="5686"/>
                  <a:pt x="0" y="394"/>
                </a:cubicBezTo>
                <a:cubicBezTo>
                  <a:pt x="0" y="-4898"/>
                  <a:pt x="17462" y="44315"/>
                  <a:pt x="19050" y="70244"/>
                </a:cubicBezTo>
                <a:cubicBezTo>
                  <a:pt x="20637" y="96173"/>
                  <a:pt x="10054" y="133215"/>
                  <a:pt x="9525" y="155969"/>
                </a:cubicBezTo>
                <a:cubicBezTo>
                  <a:pt x="8996" y="178723"/>
                  <a:pt x="13758" y="190365"/>
                  <a:pt x="15875" y="206769"/>
                </a:cubicBezTo>
                <a:cubicBezTo>
                  <a:pt x="17992" y="223173"/>
                  <a:pt x="19579" y="230052"/>
                  <a:pt x="22225" y="254394"/>
                </a:cubicBezTo>
                <a:cubicBezTo>
                  <a:pt x="24871" y="278736"/>
                  <a:pt x="29104" y="318952"/>
                  <a:pt x="31750" y="352819"/>
                </a:cubicBezTo>
                <a:cubicBezTo>
                  <a:pt x="34396" y="386686"/>
                  <a:pt x="33867" y="505219"/>
                  <a:pt x="34925" y="4956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 60">
            <a:extLst>
              <a:ext uri="{FF2B5EF4-FFF2-40B4-BE49-F238E27FC236}">
                <a16:creationId xmlns:a16="http://schemas.microsoft.com/office/drawing/2014/main" id="{27349778-F1AD-FDC4-EF0D-AF2A03084B2D}"/>
              </a:ext>
            </a:extLst>
          </p:cNvPr>
          <p:cNvSpPr/>
          <p:nvPr/>
        </p:nvSpPr>
        <p:spPr>
          <a:xfrm>
            <a:off x="3673458" y="2981148"/>
            <a:ext cx="128620" cy="146554"/>
          </a:xfrm>
          <a:custGeom>
            <a:avLst/>
            <a:gdLst>
              <a:gd name="connsiteX0" fmla="*/ 17 w 128620"/>
              <a:gd name="connsiteY0" fmla="*/ 177 h 146554"/>
              <a:gd name="connsiteX1" fmla="*/ 53992 w 128620"/>
              <a:gd name="connsiteY1" fmla="*/ 82727 h 146554"/>
              <a:gd name="connsiteX2" fmla="*/ 44467 w 128620"/>
              <a:gd name="connsiteY2" fmla="*/ 146227 h 146554"/>
              <a:gd name="connsiteX3" fmla="*/ 63517 w 128620"/>
              <a:gd name="connsiteY3" fmla="*/ 104952 h 146554"/>
              <a:gd name="connsiteX4" fmla="*/ 111142 w 128620"/>
              <a:gd name="connsiteY4" fmla="*/ 47802 h 146554"/>
              <a:gd name="connsiteX5" fmla="*/ 127017 w 128620"/>
              <a:gd name="connsiteY5" fmla="*/ 44627 h 146554"/>
              <a:gd name="connsiteX6" fmla="*/ 76217 w 128620"/>
              <a:gd name="connsiteY6" fmla="*/ 82727 h 146554"/>
              <a:gd name="connsiteX7" fmla="*/ 60342 w 128620"/>
              <a:gd name="connsiteY7" fmla="*/ 60502 h 146554"/>
              <a:gd name="connsiteX8" fmla="*/ 17 w 128620"/>
              <a:gd name="connsiteY8" fmla="*/ 177 h 1465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8620" h="146554">
                <a:moveTo>
                  <a:pt x="17" y="177"/>
                </a:moveTo>
                <a:cubicBezTo>
                  <a:pt x="-1041" y="3881"/>
                  <a:pt x="46584" y="58385"/>
                  <a:pt x="53992" y="82727"/>
                </a:cubicBezTo>
                <a:cubicBezTo>
                  <a:pt x="61400" y="107069"/>
                  <a:pt x="42880" y="142523"/>
                  <a:pt x="44467" y="146227"/>
                </a:cubicBezTo>
                <a:cubicBezTo>
                  <a:pt x="46054" y="149931"/>
                  <a:pt x="52405" y="121356"/>
                  <a:pt x="63517" y="104952"/>
                </a:cubicBezTo>
                <a:cubicBezTo>
                  <a:pt x="74629" y="88548"/>
                  <a:pt x="111142" y="47802"/>
                  <a:pt x="111142" y="47802"/>
                </a:cubicBezTo>
                <a:cubicBezTo>
                  <a:pt x="121725" y="37748"/>
                  <a:pt x="132838" y="38806"/>
                  <a:pt x="127017" y="44627"/>
                </a:cubicBezTo>
                <a:cubicBezTo>
                  <a:pt x="121196" y="50448"/>
                  <a:pt x="87330" y="80081"/>
                  <a:pt x="76217" y="82727"/>
                </a:cubicBezTo>
                <a:cubicBezTo>
                  <a:pt x="65104" y="85373"/>
                  <a:pt x="69338" y="68969"/>
                  <a:pt x="60342" y="60502"/>
                </a:cubicBezTo>
                <a:cubicBezTo>
                  <a:pt x="51346" y="52035"/>
                  <a:pt x="1075" y="-3527"/>
                  <a:pt x="17" y="1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 61">
            <a:extLst>
              <a:ext uri="{FF2B5EF4-FFF2-40B4-BE49-F238E27FC236}">
                <a16:creationId xmlns:a16="http://schemas.microsoft.com/office/drawing/2014/main" id="{C424FF08-3BE4-2EE4-4C48-D5E5D7BF0578}"/>
              </a:ext>
            </a:extLst>
          </p:cNvPr>
          <p:cNvSpPr/>
          <p:nvPr/>
        </p:nvSpPr>
        <p:spPr>
          <a:xfrm>
            <a:off x="3613145" y="3009821"/>
            <a:ext cx="58114" cy="147633"/>
          </a:xfrm>
          <a:custGeom>
            <a:avLst/>
            <a:gdLst>
              <a:gd name="connsiteX0" fmla="*/ 38105 w 58114"/>
              <a:gd name="connsiteY0" fmla="*/ 79 h 147633"/>
              <a:gd name="connsiteX1" fmla="*/ 15880 w 58114"/>
              <a:gd name="connsiteY1" fmla="*/ 85804 h 147633"/>
              <a:gd name="connsiteX2" fmla="*/ 57155 w 58114"/>
              <a:gd name="connsiteY2" fmla="*/ 146129 h 147633"/>
              <a:gd name="connsiteX3" fmla="*/ 41280 w 58114"/>
              <a:gd name="connsiteY3" fmla="*/ 127079 h 147633"/>
              <a:gd name="connsiteX4" fmla="*/ 5 w 58114"/>
              <a:gd name="connsiteY4" fmla="*/ 101679 h 147633"/>
              <a:gd name="connsiteX5" fmla="*/ 38105 w 58114"/>
              <a:gd name="connsiteY5" fmla="*/ 79 h 1476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8114" h="147633">
                <a:moveTo>
                  <a:pt x="38105" y="79"/>
                </a:moveTo>
                <a:cubicBezTo>
                  <a:pt x="40751" y="-2567"/>
                  <a:pt x="12705" y="61462"/>
                  <a:pt x="15880" y="85804"/>
                </a:cubicBezTo>
                <a:cubicBezTo>
                  <a:pt x="19055" y="110146"/>
                  <a:pt x="57155" y="146129"/>
                  <a:pt x="57155" y="146129"/>
                </a:cubicBezTo>
                <a:cubicBezTo>
                  <a:pt x="61388" y="153008"/>
                  <a:pt x="50805" y="134487"/>
                  <a:pt x="41280" y="127079"/>
                </a:cubicBezTo>
                <a:cubicBezTo>
                  <a:pt x="31755" y="119671"/>
                  <a:pt x="534" y="123375"/>
                  <a:pt x="5" y="101679"/>
                </a:cubicBezTo>
                <a:cubicBezTo>
                  <a:pt x="-524" y="79983"/>
                  <a:pt x="35459" y="2725"/>
                  <a:pt x="38105" y="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 62">
            <a:extLst>
              <a:ext uri="{FF2B5EF4-FFF2-40B4-BE49-F238E27FC236}">
                <a16:creationId xmlns:a16="http://schemas.microsoft.com/office/drawing/2014/main" id="{48513D89-8940-F742-7297-C2132299F18F}"/>
              </a:ext>
            </a:extLst>
          </p:cNvPr>
          <p:cNvSpPr/>
          <p:nvPr/>
        </p:nvSpPr>
        <p:spPr>
          <a:xfrm>
            <a:off x="3612651" y="2585642"/>
            <a:ext cx="54844" cy="408581"/>
          </a:xfrm>
          <a:custGeom>
            <a:avLst/>
            <a:gdLst>
              <a:gd name="connsiteX0" fmla="*/ 13199 w 54844"/>
              <a:gd name="connsiteY0" fmla="*/ 1983 h 408581"/>
              <a:gd name="connsiteX1" fmla="*/ 499 w 54844"/>
              <a:gd name="connsiteY1" fmla="*/ 344883 h 408581"/>
              <a:gd name="connsiteX2" fmla="*/ 22724 w 54844"/>
              <a:gd name="connsiteY2" fmla="*/ 373458 h 408581"/>
              <a:gd name="connsiteX3" fmla="*/ 54474 w 54844"/>
              <a:gd name="connsiteY3" fmla="*/ 408383 h 408581"/>
              <a:gd name="connsiteX4" fmla="*/ 38599 w 54844"/>
              <a:gd name="connsiteY4" fmla="*/ 386158 h 408581"/>
              <a:gd name="connsiteX5" fmla="*/ 16374 w 54844"/>
              <a:gd name="connsiteY5" fmla="*/ 354408 h 408581"/>
              <a:gd name="connsiteX6" fmla="*/ 499 w 54844"/>
              <a:gd name="connsiteY6" fmla="*/ 281383 h 408581"/>
              <a:gd name="connsiteX7" fmla="*/ 3674 w 54844"/>
              <a:gd name="connsiteY7" fmla="*/ 179783 h 408581"/>
              <a:gd name="connsiteX8" fmla="*/ 499 w 54844"/>
              <a:gd name="connsiteY8" fmla="*/ 202008 h 408581"/>
              <a:gd name="connsiteX9" fmla="*/ 13199 w 54844"/>
              <a:gd name="connsiteY9" fmla="*/ 1983 h 4085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4844" h="408581">
                <a:moveTo>
                  <a:pt x="13199" y="1983"/>
                </a:moveTo>
                <a:cubicBezTo>
                  <a:pt x="13199" y="25795"/>
                  <a:pt x="-1088" y="282971"/>
                  <a:pt x="499" y="344883"/>
                </a:cubicBezTo>
                <a:cubicBezTo>
                  <a:pt x="2086" y="406795"/>
                  <a:pt x="13728" y="362875"/>
                  <a:pt x="22724" y="373458"/>
                </a:cubicBezTo>
                <a:cubicBezTo>
                  <a:pt x="31720" y="384041"/>
                  <a:pt x="54474" y="408383"/>
                  <a:pt x="54474" y="408383"/>
                </a:cubicBezTo>
                <a:cubicBezTo>
                  <a:pt x="57120" y="410500"/>
                  <a:pt x="44949" y="395154"/>
                  <a:pt x="38599" y="386158"/>
                </a:cubicBezTo>
                <a:cubicBezTo>
                  <a:pt x="32249" y="377162"/>
                  <a:pt x="22724" y="371870"/>
                  <a:pt x="16374" y="354408"/>
                </a:cubicBezTo>
                <a:cubicBezTo>
                  <a:pt x="10024" y="336946"/>
                  <a:pt x="2616" y="310487"/>
                  <a:pt x="499" y="281383"/>
                </a:cubicBezTo>
                <a:cubicBezTo>
                  <a:pt x="-1618" y="252279"/>
                  <a:pt x="3674" y="193012"/>
                  <a:pt x="3674" y="179783"/>
                </a:cubicBezTo>
                <a:cubicBezTo>
                  <a:pt x="3674" y="166554"/>
                  <a:pt x="-1618" y="227937"/>
                  <a:pt x="499" y="202008"/>
                </a:cubicBezTo>
                <a:cubicBezTo>
                  <a:pt x="2616" y="176079"/>
                  <a:pt x="13199" y="-21829"/>
                  <a:pt x="13199" y="19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4" name="フリーフォーム 63">
            <a:extLst>
              <a:ext uri="{FF2B5EF4-FFF2-40B4-BE49-F238E27FC236}">
                <a16:creationId xmlns:a16="http://schemas.microsoft.com/office/drawing/2014/main" id="{DFE6A434-C4E4-A658-E103-98D5AA8022B5}"/>
              </a:ext>
            </a:extLst>
          </p:cNvPr>
          <p:cNvSpPr/>
          <p:nvPr/>
        </p:nvSpPr>
        <p:spPr>
          <a:xfrm>
            <a:off x="3555878" y="3028769"/>
            <a:ext cx="109750" cy="147441"/>
          </a:xfrm>
          <a:custGeom>
            <a:avLst/>
            <a:gdLst>
              <a:gd name="connsiteX0" fmla="*/ 25522 w 109750"/>
              <a:gd name="connsiteY0" fmla="*/ 181 h 147441"/>
              <a:gd name="connsiteX1" fmla="*/ 122 w 109750"/>
              <a:gd name="connsiteY1" fmla="*/ 70031 h 147441"/>
              <a:gd name="connsiteX2" fmla="*/ 38222 w 109750"/>
              <a:gd name="connsiteY2" fmla="*/ 117656 h 147441"/>
              <a:gd name="connsiteX3" fmla="*/ 9647 w 109750"/>
              <a:gd name="connsiteY3" fmla="*/ 108131 h 147441"/>
              <a:gd name="connsiteX4" fmla="*/ 108072 w 109750"/>
              <a:gd name="connsiteY4" fmla="*/ 146231 h 147441"/>
              <a:gd name="connsiteX5" fmla="*/ 66797 w 109750"/>
              <a:gd name="connsiteY5" fmla="*/ 136706 h 147441"/>
              <a:gd name="connsiteX6" fmla="*/ 3297 w 109750"/>
              <a:gd name="connsiteY6" fmla="*/ 124006 h 147441"/>
              <a:gd name="connsiteX7" fmla="*/ 22347 w 109750"/>
              <a:gd name="connsiteY7" fmla="*/ 117656 h 147441"/>
              <a:gd name="connsiteX8" fmla="*/ 9647 w 109750"/>
              <a:gd name="connsiteY8" fmla="*/ 92256 h 147441"/>
              <a:gd name="connsiteX9" fmla="*/ 25522 w 109750"/>
              <a:gd name="connsiteY9" fmla="*/ 181 h 1474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9750" h="147441">
                <a:moveTo>
                  <a:pt x="25522" y="181"/>
                </a:moveTo>
                <a:cubicBezTo>
                  <a:pt x="23935" y="-3523"/>
                  <a:pt x="-1995" y="50452"/>
                  <a:pt x="122" y="70031"/>
                </a:cubicBezTo>
                <a:cubicBezTo>
                  <a:pt x="2239" y="89610"/>
                  <a:pt x="36635" y="111306"/>
                  <a:pt x="38222" y="117656"/>
                </a:cubicBezTo>
                <a:cubicBezTo>
                  <a:pt x="39810" y="124006"/>
                  <a:pt x="-1995" y="103369"/>
                  <a:pt x="9647" y="108131"/>
                </a:cubicBezTo>
                <a:cubicBezTo>
                  <a:pt x="21289" y="112893"/>
                  <a:pt x="98547" y="141468"/>
                  <a:pt x="108072" y="146231"/>
                </a:cubicBezTo>
                <a:cubicBezTo>
                  <a:pt x="117597" y="150994"/>
                  <a:pt x="84259" y="140410"/>
                  <a:pt x="66797" y="136706"/>
                </a:cubicBezTo>
                <a:cubicBezTo>
                  <a:pt x="49335" y="133002"/>
                  <a:pt x="3297" y="124006"/>
                  <a:pt x="3297" y="124006"/>
                </a:cubicBezTo>
                <a:cubicBezTo>
                  <a:pt x="-4111" y="120831"/>
                  <a:pt x="21289" y="122947"/>
                  <a:pt x="22347" y="117656"/>
                </a:cubicBezTo>
                <a:cubicBezTo>
                  <a:pt x="23405" y="112365"/>
                  <a:pt x="9118" y="106544"/>
                  <a:pt x="9647" y="92256"/>
                </a:cubicBezTo>
                <a:cubicBezTo>
                  <a:pt x="10176" y="77969"/>
                  <a:pt x="27109" y="3885"/>
                  <a:pt x="25522" y="1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" name="フリーフォーム 64">
            <a:extLst>
              <a:ext uri="{FF2B5EF4-FFF2-40B4-BE49-F238E27FC236}">
                <a16:creationId xmlns:a16="http://schemas.microsoft.com/office/drawing/2014/main" id="{AEC0EF74-20D5-2F96-4B79-53D2AA115034}"/>
              </a:ext>
            </a:extLst>
          </p:cNvPr>
          <p:cNvSpPr/>
          <p:nvPr/>
        </p:nvSpPr>
        <p:spPr>
          <a:xfrm>
            <a:off x="3790163" y="3018000"/>
            <a:ext cx="166826" cy="87233"/>
          </a:xfrm>
          <a:custGeom>
            <a:avLst/>
            <a:gdLst>
              <a:gd name="connsiteX0" fmla="*/ 787 w 166826"/>
              <a:gd name="connsiteY0" fmla="*/ 87150 h 87233"/>
              <a:gd name="connsiteX1" fmla="*/ 67462 w 166826"/>
              <a:gd name="connsiteY1" fmla="*/ 17300 h 87233"/>
              <a:gd name="connsiteX2" fmla="*/ 165887 w 166826"/>
              <a:gd name="connsiteY2" fmla="*/ 17300 h 87233"/>
              <a:gd name="connsiteX3" fmla="*/ 111912 w 166826"/>
              <a:gd name="connsiteY3" fmla="*/ 1425 h 87233"/>
              <a:gd name="connsiteX4" fmla="*/ 787 w 166826"/>
              <a:gd name="connsiteY4" fmla="*/ 87150 h 872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6826" h="87233">
                <a:moveTo>
                  <a:pt x="787" y="87150"/>
                </a:moveTo>
                <a:cubicBezTo>
                  <a:pt x="-6621" y="89796"/>
                  <a:pt x="39945" y="28942"/>
                  <a:pt x="67462" y="17300"/>
                </a:cubicBezTo>
                <a:cubicBezTo>
                  <a:pt x="94979" y="5658"/>
                  <a:pt x="158479" y="19946"/>
                  <a:pt x="165887" y="17300"/>
                </a:cubicBezTo>
                <a:cubicBezTo>
                  <a:pt x="173295" y="14654"/>
                  <a:pt x="135195" y="-5454"/>
                  <a:pt x="111912" y="1425"/>
                </a:cubicBezTo>
                <a:cubicBezTo>
                  <a:pt x="88629" y="8304"/>
                  <a:pt x="8195" y="84504"/>
                  <a:pt x="787" y="871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6" name="フリーフォーム 65">
            <a:extLst>
              <a:ext uri="{FF2B5EF4-FFF2-40B4-BE49-F238E27FC236}">
                <a16:creationId xmlns:a16="http://schemas.microsoft.com/office/drawing/2014/main" id="{7CD4A226-BBB8-6ECE-5CF9-1B8D3DC4637E}"/>
              </a:ext>
            </a:extLst>
          </p:cNvPr>
          <p:cNvSpPr/>
          <p:nvPr/>
        </p:nvSpPr>
        <p:spPr>
          <a:xfrm>
            <a:off x="3743162" y="2863567"/>
            <a:ext cx="32009" cy="144837"/>
          </a:xfrm>
          <a:custGeom>
            <a:avLst/>
            <a:gdLst>
              <a:gd name="connsiteX0" fmla="*/ 163 w 32009"/>
              <a:gd name="connsiteY0" fmla="*/ 283 h 144837"/>
              <a:gd name="connsiteX1" fmla="*/ 19213 w 32009"/>
              <a:gd name="connsiteY1" fmla="*/ 117758 h 144837"/>
              <a:gd name="connsiteX2" fmla="*/ 12863 w 32009"/>
              <a:gd name="connsiteY2" fmla="*/ 143158 h 144837"/>
              <a:gd name="connsiteX3" fmla="*/ 31913 w 32009"/>
              <a:gd name="connsiteY3" fmla="*/ 86008 h 144837"/>
              <a:gd name="connsiteX4" fmla="*/ 163 w 32009"/>
              <a:gd name="connsiteY4" fmla="*/ 283 h 144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009" h="144837">
                <a:moveTo>
                  <a:pt x="163" y="283"/>
                </a:moveTo>
                <a:cubicBezTo>
                  <a:pt x="-1954" y="5575"/>
                  <a:pt x="17096" y="93945"/>
                  <a:pt x="19213" y="117758"/>
                </a:cubicBezTo>
                <a:cubicBezTo>
                  <a:pt x="21330" y="141571"/>
                  <a:pt x="10746" y="148450"/>
                  <a:pt x="12863" y="143158"/>
                </a:cubicBezTo>
                <a:cubicBezTo>
                  <a:pt x="14980" y="137866"/>
                  <a:pt x="33500" y="106645"/>
                  <a:pt x="31913" y="86008"/>
                </a:cubicBezTo>
                <a:cubicBezTo>
                  <a:pt x="30326" y="65371"/>
                  <a:pt x="2280" y="-5009"/>
                  <a:pt x="163" y="2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7" name="フリーフォーム 66">
            <a:extLst>
              <a:ext uri="{FF2B5EF4-FFF2-40B4-BE49-F238E27FC236}">
                <a16:creationId xmlns:a16="http://schemas.microsoft.com/office/drawing/2014/main" id="{60FFB27C-E20F-8A69-D9C1-11B6132B3B6F}"/>
              </a:ext>
            </a:extLst>
          </p:cNvPr>
          <p:cNvSpPr/>
          <p:nvPr/>
        </p:nvSpPr>
        <p:spPr>
          <a:xfrm>
            <a:off x="3854006" y="2873263"/>
            <a:ext cx="270106" cy="255649"/>
          </a:xfrm>
          <a:custGeom>
            <a:avLst/>
            <a:gdLst>
              <a:gd name="connsiteX0" fmla="*/ 444 w 270106"/>
              <a:gd name="connsiteY0" fmla="*/ 120762 h 255649"/>
              <a:gd name="connsiteX1" fmla="*/ 114744 w 270106"/>
              <a:gd name="connsiteY1" fmla="*/ 127112 h 255649"/>
              <a:gd name="connsiteX2" fmla="*/ 203644 w 270106"/>
              <a:gd name="connsiteY2" fmla="*/ 187437 h 255649"/>
              <a:gd name="connsiteX3" fmla="*/ 203644 w 270106"/>
              <a:gd name="connsiteY3" fmla="*/ 149337 h 255649"/>
              <a:gd name="connsiteX4" fmla="*/ 263969 w 270106"/>
              <a:gd name="connsiteY4" fmla="*/ 254112 h 255649"/>
              <a:gd name="connsiteX5" fmla="*/ 254444 w 270106"/>
              <a:gd name="connsiteY5" fmla="*/ 206487 h 255649"/>
              <a:gd name="connsiteX6" fmla="*/ 143319 w 270106"/>
              <a:gd name="connsiteY6" fmla="*/ 133462 h 255649"/>
              <a:gd name="connsiteX7" fmla="*/ 54419 w 270106"/>
              <a:gd name="connsiteY7" fmla="*/ 104887 h 255649"/>
              <a:gd name="connsiteX8" fmla="*/ 57594 w 270106"/>
              <a:gd name="connsiteY8" fmla="*/ 79487 h 255649"/>
              <a:gd name="connsiteX9" fmla="*/ 29019 w 270106"/>
              <a:gd name="connsiteY9" fmla="*/ 112 h 255649"/>
              <a:gd name="connsiteX10" fmla="*/ 73469 w 270106"/>
              <a:gd name="connsiteY10" fmla="*/ 98537 h 255649"/>
              <a:gd name="connsiteX11" fmla="*/ 444 w 270106"/>
              <a:gd name="connsiteY11" fmla="*/ 120762 h 2556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70106" h="255649">
                <a:moveTo>
                  <a:pt x="444" y="120762"/>
                </a:moveTo>
                <a:cubicBezTo>
                  <a:pt x="7323" y="125524"/>
                  <a:pt x="80877" y="115999"/>
                  <a:pt x="114744" y="127112"/>
                </a:cubicBezTo>
                <a:cubicBezTo>
                  <a:pt x="148611" y="138225"/>
                  <a:pt x="188827" y="183733"/>
                  <a:pt x="203644" y="187437"/>
                </a:cubicBezTo>
                <a:cubicBezTo>
                  <a:pt x="218461" y="191141"/>
                  <a:pt x="193590" y="138225"/>
                  <a:pt x="203644" y="149337"/>
                </a:cubicBezTo>
                <a:cubicBezTo>
                  <a:pt x="213698" y="160449"/>
                  <a:pt x="255502" y="244587"/>
                  <a:pt x="263969" y="254112"/>
                </a:cubicBezTo>
                <a:cubicBezTo>
                  <a:pt x="272436" y="263637"/>
                  <a:pt x="274552" y="226595"/>
                  <a:pt x="254444" y="206487"/>
                </a:cubicBezTo>
                <a:cubicBezTo>
                  <a:pt x="234336" y="186379"/>
                  <a:pt x="176656" y="150395"/>
                  <a:pt x="143319" y="133462"/>
                </a:cubicBezTo>
                <a:cubicBezTo>
                  <a:pt x="109982" y="116529"/>
                  <a:pt x="68706" y="113883"/>
                  <a:pt x="54419" y="104887"/>
                </a:cubicBezTo>
                <a:cubicBezTo>
                  <a:pt x="40132" y="95891"/>
                  <a:pt x="61827" y="96949"/>
                  <a:pt x="57594" y="79487"/>
                </a:cubicBezTo>
                <a:cubicBezTo>
                  <a:pt x="53361" y="62025"/>
                  <a:pt x="26373" y="-3063"/>
                  <a:pt x="29019" y="112"/>
                </a:cubicBezTo>
                <a:cubicBezTo>
                  <a:pt x="31665" y="3287"/>
                  <a:pt x="78232" y="76312"/>
                  <a:pt x="73469" y="98537"/>
                </a:cubicBezTo>
                <a:cubicBezTo>
                  <a:pt x="68707" y="120762"/>
                  <a:pt x="-6435" y="116000"/>
                  <a:pt x="444" y="1207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" name="フリーフォーム 67">
            <a:extLst>
              <a:ext uri="{FF2B5EF4-FFF2-40B4-BE49-F238E27FC236}">
                <a16:creationId xmlns:a16="http://schemas.microsoft.com/office/drawing/2014/main" id="{16A24CAC-2229-BDBB-D632-444B8336AA56}"/>
              </a:ext>
            </a:extLst>
          </p:cNvPr>
          <p:cNvSpPr/>
          <p:nvPr/>
        </p:nvSpPr>
        <p:spPr>
          <a:xfrm>
            <a:off x="3466228" y="3159112"/>
            <a:ext cx="58022" cy="206403"/>
          </a:xfrm>
          <a:custGeom>
            <a:avLst/>
            <a:gdLst>
              <a:gd name="connsiteX0" fmla="*/ 48497 w 58022"/>
              <a:gd name="connsiteY0" fmla="*/ 13 h 206403"/>
              <a:gd name="connsiteX1" fmla="*/ 4047 w 58022"/>
              <a:gd name="connsiteY1" fmla="*/ 79388 h 206403"/>
              <a:gd name="connsiteX2" fmla="*/ 10397 w 58022"/>
              <a:gd name="connsiteY2" fmla="*/ 117488 h 206403"/>
              <a:gd name="connsiteX3" fmla="*/ 10397 w 58022"/>
              <a:gd name="connsiteY3" fmla="*/ 92088 h 206403"/>
              <a:gd name="connsiteX4" fmla="*/ 29447 w 58022"/>
              <a:gd name="connsiteY4" fmla="*/ 174638 h 206403"/>
              <a:gd name="connsiteX5" fmla="*/ 58022 w 58022"/>
              <a:gd name="connsiteY5" fmla="*/ 206388 h 206403"/>
              <a:gd name="connsiteX6" fmla="*/ 29447 w 58022"/>
              <a:gd name="connsiteY6" fmla="*/ 171463 h 206403"/>
              <a:gd name="connsiteX7" fmla="*/ 872 w 58022"/>
              <a:gd name="connsiteY7" fmla="*/ 85738 h 206403"/>
              <a:gd name="connsiteX8" fmla="*/ 48497 w 58022"/>
              <a:gd name="connsiteY8" fmla="*/ 13 h 2064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8022" h="206403">
                <a:moveTo>
                  <a:pt x="48497" y="13"/>
                </a:moveTo>
                <a:cubicBezTo>
                  <a:pt x="49026" y="-1045"/>
                  <a:pt x="10397" y="59809"/>
                  <a:pt x="4047" y="79388"/>
                </a:cubicBezTo>
                <a:cubicBezTo>
                  <a:pt x="-2303" y="98967"/>
                  <a:pt x="9339" y="115371"/>
                  <a:pt x="10397" y="117488"/>
                </a:cubicBezTo>
                <a:cubicBezTo>
                  <a:pt x="11455" y="119605"/>
                  <a:pt x="7222" y="82563"/>
                  <a:pt x="10397" y="92088"/>
                </a:cubicBezTo>
                <a:cubicBezTo>
                  <a:pt x="13572" y="101613"/>
                  <a:pt x="21510" y="155588"/>
                  <a:pt x="29447" y="174638"/>
                </a:cubicBezTo>
                <a:cubicBezTo>
                  <a:pt x="37384" y="193688"/>
                  <a:pt x="58022" y="206917"/>
                  <a:pt x="58022" y="206388"/>
                </a:cubicBezTo>
                <a:cubicBezTo>
                  <a:pt x="58022" y="205859"/>
                  <a:pt x="38972" y="191571"/>
                  <a:pt x="29447" y="171463"/>
                </a:cubicBezTo>
                <a:cubicBezTo>
                  <a:pt x="19922" y="151355"/>
                  <a:pt x="-4949" y="113784"/>
                  <a:pt x="872" y="85738"/>
                </a:cubicBezTo>
                <a:cubicBezTo>
                  <a:pt x="6693" y="57692"/>
                  <a:pt x="47968" y="1071"/>
                  <a:pt x="48497" y="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9" name="フリーフォーム 68">
            <a:extLst>
              <a:ext uri="{FF2B5EF4-FFF2-40B4-BE49-F238E27FC236}">
                <a16:creationId xmlns:a16="http://schemas.microsoft.com/office/drawing/2014/main" id="{1592FFB2-A507-4289-CDB4-CD1E4A492092}"/>
              </a:ext>
            </a:extLst>
          </p:cNvPr>
          <p:cNvSpPr/>
          <p:nvPr/>
        </p:nvSpPr>
        <p:spPr>
          <a:xfrm>
            <a:off x="3463759" y="2826224"/>
            <a:ext cx="178206" cy="336277"/>
          </a:xfrm>
          <a:custGeom>
            <a:avLst/>
            <a:gdLst>
              <a:gd name="connsiteX0" fmla="*/ 166 w 178206"/>
              <a:gd name="connsiteY0" fmla="*/ 336076 h 336277"/>
              <a:gd name="connsiteX1" fmla="*/ 76366 w 178206"/>
              <a:gd name="connsiteY1" fmla="*/ 164626 h 336277"/>
              <a:gd name="connsiteX2" fmla="*/ 123991 w 178206"/>
              <a:gd name="connsiteY2" fmla="*/ 2701 h 336277"/>
              <a:gd name="connsiteX3" fmla="*/ 120816 w 178206"/>
              <a:gd name="connsiteY3" fmla="*/ 66201 h 336277"/>
              <a:gd name="connsiteX4" fmla="*/ 120816 w 178206"/>
              <a:gd name="connsiteY4" fmla="*/ 104301 h 336277"/>
              <a:gd name="connsiteX5" fmla="*/ 177966 w 178206"/>
              <a:gd name="connsiteY5" fmla="*/ 174151 h 336277"/>
              <a:gd name="connsiteX6" fmla="*/ 139866 w 178206"/>
              <a:gd name="connsiteY6" fmla="*/ 139226 h 336277"/>
              <a:gd name="connsiteX7" fmla="*/ 104941 w 178206"/>
              <a:gd name="connsiteY7" fmla="*/ 186851 h 336277"/>
              <a:gd name="connsiteX8" fmla="*/ 133516 w 178206"/>
              <a:gd name="connsiteY8" fmla="*/ 72551 h 336277"/>
              <a:gd name="connsiteX9" fmla="*/ 98591 w 178206"/>
              <a:gd name="connsiteY9" fmla="*/ 129701 h 336277"/>
              <a:gd name="connsiteX10" fmla="*/ 166 w 178206"/>
              <a:gd name="connsiteY10" fmla="*/ 336076 h 336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78206" h="336277">
                <a:moveTo>
                  <a:pt x="166" y="336076"/>
                </a:moveTo>
                <a:cubicBezTo>
                  <a:pt x="-3538" y="341897"/>
                  <a:pt x="55729" y="220188"/>
                  <a:pt x="76366" y="164626"/>
                </a:cubicBezTo>
                <a:cubicBezTo>
                  <a:pt x="97004" y="109063"/>
                  <a:pt x="116583" y="19105"/>
                  <a:pt x="123991" y="2701"/>
                </a:cubicBezTo>
                <a:cubicBezTo>
                  <a:pt x="131399" y="-13703"/>
                  <a:pt x="121345" y="49268"/>
                  <a:pt x="120816" y="66201"/>
                </a:cubicBezTo>
                <a:cubicBezTo>
                  <a:pt x="120287" y="83134"/>
                  <a:pt x="111291" y="86309"/>
                  <a:pt x="120816" y="104301"/>
                </a:cubicBezTo>
                <a:cubicBezTo>
                  <a:pt x="130341" y="122293"/>
                  <a:pt x="174791" y="168330"/>
                  <a:pt x="177966" y="174151"/>
                </a:cubicBezTo>
                <a:cubicBezTo>
                  <a:pt x="181141" y="179972"/>
                  <a:pt x="152037" y="137109"/>
                  <a:pt x="139866" y="139226"/>
                </a:cubicBezTo>
                <a:cubicBezTo>
                  <a:pt x="127695" y="141343"/>
                  <a:pt x="105999" y="197963"/>
                  <a:pt x="104941" y="186851"/>
                </a:cubicBezTo>
                <a:cubicBezTo>
                  <a:pt x="103883" y="175739"/>
                  <a:pt x="134574" y="82076"/>
                  <a:pt x="133516" y="72551"/>
                </a:cubicBezTo>
                <a:cubicBezTo>
                  <a:pt x="132458" y="63026"/>
                  <a:pt x="118170" y="87368"/>
                  <a:pt x="98591" y="129701"/>
                </a:cubicBezTo>
                <a:cubicBezTo>
                  <a:pt x="79012" y="172034"/>
                  <a:pt x="3870" y="330255"/>
                  <a:pt x="166" y="3360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0" name="フリーフォーム 69">
            <a:extLst>
              <a:ext uri="{FF2B5EF4-FFF2-40B4-BE49-F238E27FC236}">
                <a16:creationId xmlns:a16="http://schemas.microsoft.com/office/drawing/2014/main" id="{43224F5C-65FD-1CD4-0FD9-4269F51E4D01}"/>
              </a:ext>
            </a:extLst>
          </p:cNvPr>
          <p:cNvSpPr/>
          <p:nvPr/>
        </p:nvSpPr>
        <p:spPr>
          <a:xfrm>
            <a:off x="3997090" y="2945926"/>
            <a:ext cx="167195" cy="219670"/>
          </a:xfrm>
          <a:custGeom>
            <a:avLst/>
            <a:gdLst>
              <a:gd name="connsiteX0" fmla="*/ 235 w 167195"/>
              <a:gd name="connsiteY0" fmla="*/ 474 h 219670"/>
              <a:gd name="connsiteX1" fmla="*/ 120885 w 167195"/>
              <a:gd name="connsiteY1" fmla="*/ 67149 h 219670"/>
              <a:gd name="connsiteX2" fmla="*/ 143110 w 167195"/>
              <a:gd name="connsiteY2" fmla="*/ 111599 h 219670"/>
              <a:gd name="connsiteX3" fmla="*/ 146285 w 167195"/>
              <a:gd name="connsiteY3" fmla="*/ 92549 h 219670"/>
              <a:gd name="connsiteX4" fmla="*/ 165335 w 167195"/>
              <a:gd name="connsiteY4" fmla="*/ 219549 h 219670"/>
              <a:gd name="connsiteX5" fmla="*/ 162160 w 167195"/>
              <a:gd name="connsiteY5" fmla="*/ 114774 h 219670"/>
              <a:gd name="connsiteX6" fmla="*/ 127235 w 167195"/>
              <a:gd name="connsiteY6" fmla="*/ 60799 h 219670"/>
              <a:gd name="connsiteX7" fmla="*/ 79610 w 167195"/>
              <a:gd name="connsiteY7" fmla="*/ 9999 h 219670"/>
              <a:gd name="connsiteX8" fmla="*/ 89135 w 167195"/>
              <a:gd name="connsiteY8" fmla="*/ 35399 h 219670"/>
              <a:gd name="connsiteX9" fmla="*/ 235 w 167195"/>
              <a:gd name="connsiteY9" fmla="*/ 474 h 2196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7195" h="219670">
                <a:moveTo>
                  <a:pt x="235" y="474"/>
                </a:moveTo>
                <a:cubicBezTo>
                  <a:pt x="5527" y="5766"/>
                  <a:pt x="97073" y="48628"/>
                  <a:pt x="120885" y="67149"/>
                </a:cubicBezTo>
                <a:cubicBezTo>
                  <a:pt x="144697" y="85670"/>
                  <a:pt x="138877" y="107366"/>
                  <a:pt x="143110" y="111599"/>
                </a:cubicBezTo>
                <a:cubicBezTo>
                  <a:pt x="147343" y="115832"/>
                  <a:pt x="142581" y="74557"/>
                  <a:pt x="146285" y="92549"/>
                </a:cubicBezTo>
                <a:cubicBezTo>
                  <a:pt x="149989" y="110541"/>
                  <a:pt x="162689" y="215845"/>
                  <a:pt x="165335" y="219549"/>
                </a:cubicBezTo>
                <a:cubicBezTo>
                  <a:pt x="167981" y="223253"/>
                  <a:pt x="168510" y="141232"/>
                  <a:pt x="162160" y="114774"/>
                </a:cubicBezTo>
                <a:cubicBezTo>
                  <a:pt x="155810" y="88316"/>
                  <a:pt x="140993" y="78261"/>
                  <a:pt x="127235" y="60799"/>
                </a:cubicBezTo>
                <a:cubicBezTo>
                  <a:pt x="113477" y="43337"/>
                  <a:pt x="85960" y="14232"/>
                  <a:pt x="79610" y="9999"/>
                </a:cubicBezTo>
                <a:cubicBezTo>
                  <a:pt x="73260" y="5766"/>
                  <a:pt x="97602" y="34870"/>
                  <a:pt x="89135" y="35399"/>
                </a:cubicBezTo>
                <a:cubicBezTo>
                  <a:pt x="80668" y="35928"/>
                  <a:pt x="-5057" y="-4818"/>
                  <a:pt x="235" y="4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1" name="フリーフォーム 70">
            <a:extLst>
              <a:ext uri="{FF2B5EF4-FFF2-40B4-BE49-F238E27FC236}">
                <a16:creationId xmlns:a16="http://schemas.microsoft.com/office/drawing/2014/main" id="{B7C9FB84-C913-2357-602F-1A2D491AE48E}"/>
              </a:ext>
            </a:extLst>
          </p:cNvPr>
          <p:cNvSpPr/>
          <p:nvPr/>
        </p:nvSpPr>
        <p:spPr>
          <a:xfrm>
            <a:off x="3710960" y="3343222"/>
            <a:ext cx="51734" cy="159546"/>
          </a:xfrm>
          <a:custGeom>
            <a:avLst/>
            <a:gdLst>
              <a:gd name="connsiteX0" fmla="*/ 615 w 51734"/>
              <a:gd name="connsiteY0" fmla="*/ 158803 h 159546"/>
              <a:gd name="connsiteX1" fmla="*/ 51415 w 51734"/>
              <a:gd name="connsiteY1" fmla="*/ 3228 h 159546"/>
              <a:gd name="connsiteX2" fmla="*/ 22840 w 51734"/>
              <a:gd name="connsiteY2" fmla="*/ 60378 h 159546"/>
              <a:gd name="connsiteX3" fmla="*/ 615 w 51734"/>
              <a:gd name="connsiteY3" fmla="*/ 158803 h 159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1734" h="159546">
                <a:moveTo>
                  <a:pt x="615" y="158803"/>
                </a:moveTo>
                <a:cubicBezTo>
                  <a:pt x="5378" y="149278"/>
                  <a:pt x="47711" y="19632"/>
                  <a:pt x="51415" y="3228"/>
                </a:cubicBezTo>
                <a:cubicBezTo>
                  <a:pt x="55119" y="-13176"/>
                  <a:pt x="25486" y="37095"/>
                  <a:pt x="22840" y="60378"/>
                </a:cubicBezTo>
                <a:cubicBezTo>
                  <a:pt x="20194" y="83661"/>
                  <a:pt x="-4148" y="168328"/>
                  <a:pt x="615" y="1588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2" name="フリーフォーム 71">
            <a:extLst>
              <a:ext uri="{FF2B5EF4-FFF2-40B4-BE49-F238E27FC236}">
                <a16:creationId xmlns:a16="http://schemas.microsoft.com/office/drawing/2014/main" id="{6389635E-0389-00AB-F4AD-70139B75A7E3}"/>
              </a:ext>
            </a:extLst>
          </p:cNvPr>
          <p:cNvSpPr/>
          <p:nvPr/>
        </p:nvSpPr>
        <p:spPr>
          <a:xfrm>
            <a:off x="3829003" y="3346432"/>
            <a:ext cx="138378" cy="197230"/>
          </a:xfrm>
          <a:custGeom>
            <a:avLst/>
            <a:gdLst>
              <a:gd name="connsiteX0" fmla="*/ 47 w 138378"/>
              <a:gd name="connsiteY0" fmla="*/ 18 h 197230"/>
              <a:gd name="connsiteX1" fmla="*/ 73072 w 138378"/>
              <a:gd name="connsiteY1" fmla="*/ 123843 h 197230"/>
              <a:gd name="connsiteX2" fmla="*/ 38147 w 138378"/>
              <a:gd name="connsiteY2" fmla="*/ 196868 h 197230"/>
              <a:gd name="connsiteX3" fmla="*/ 76247 w 138378"/>
              <a:gd name="connsiteY3" fmla="*/ 149243 h 197230"/>
              <a:gd name="connsiteX4" fmla="*/ 130222 w 138378"/>
              <a:gd name="connsiteY4" fmla="*/ 88918 h 197230"/>
              <a:gd name="connsiteX5" fmla="*/ 136572 w 138378"/>
              <a:gd name="connsiteY5" fmla="*/ 31768 h 197230"/>
              <a:gd name="connsiteX6" fmla="*/ 114347 w 138378"/>
              <a:gd name="connsiteY6" fmla="*/ 101618 h 197230"/>
              <a:gd name="connsiteX7" fmla="*/ 85772 w 138378"/>
              <a:gd name="connsiteY7" fmla="*/ 114318 h 197230"/>
              <a:gd name="connsiteX8" fmla="*/ 47 w 138378"/>
              <a:gd name="connsiteY8" fmla="*/ 18 h 1972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8378" h="197230">
                <a:moveTo>
                  <a:pt x="47" y="18"/>
                </a:moveTo>
                <a:cubicBezTo>
                  <a:pt x="-2070" y="1606"/>
                  <a:pt x="66722" y="91035"/>
                  <a:pt x="73072" y="123843"/>
                </a:cubicBezTo>
                <a:cubicBezTo>
                  <a:pt x="79422" y="156651"/>
                  <a:pt x="37618" y="192635"/>
                  <a:pt x="38147" y="196868"/>
                </a:cubicBezTo>
                <a:cubicBezTo>
                  <a:pt x="38676" y="201101"/>
                  <a:pt x="60901" y="167235"/>
                  <a:pt x="76247" y="149243"/>
                </a:cubicBezTo>
                <a:cubicBezTo>
                  <a:pt x="91593" y="131251"/>
                  <a:pt x="120168" y="108497"/>
                  <a:pt x="130222" y="88918"/>
                </a:cubicBezTo>
                <a:cubicBezTo>
                  <a:pt x="140276" y="69339"/>
                  <a:pt x="139218" y="29651"/>
                  <a:pt x="136572" y="31768"/>
                </a:cubicBezTo>
                <a:cubicBezTo>
                  <a:pt x="133926" y="33885"/>
                  <a:pt x="122814" y="87860"/>
                  <a:pt x="114347" y="101618"/>
                </a:cubicBezTo>
                <a:cubicBezTo>
                  <a:pt x="105880" y="115376"/>
                  <a:pt x="99530" y="128076"/>
                  <a:pt x="85772" y="114318"/>
                </a:cubicBezTo>
                <a:cubicBezTo>
                  <a:pt x="72014" y="100560"/>
                  <a:pt x="2164" y="-1570"/>
                  <a:pt x="47" y="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3" name="フリーフォーム 72">
            <a:extLst>
              <a:ext uri="{FF2B5EF4-FFF2-40B4-BE49-F238E27FC236}">
                <a16:creationId xmlns:a16="http://schemas.microsoft.com/office/drawing/2014/main" id="{292381C7-CE2A-8A54-5D78-D9AEB76D86EE}"/>
              </a:ext>
            </a:extLst>
          </p:cNvPr>
          <p:cNvSpPr/>
          <p:nvPr/>
        </p:nvSpPr>
        <p:spPr>
          <a:xfrm>
            <a:off x="3771900" y="3330556"/>
            <a:ext cx="38140" cy="210038"/>
          </a:xfrm>
          <a:custGeom>
            <a:avLst/>
            <a:gdLst>
              <a:gd name="connsiteX0" fmla="*/ 15875 w 38140"/>
              <a:gd name="connsiteY0" fmla="*/ 19 h 210038"/>
              <a:gd name="connsiteX1" fmla="*/ 12700 w 38140"/>
              <a:gd name="connsiteY1" fmla="*/ 130194 h 210038"/>
              <a:gd name="connsiteX2" fmla="*/ 38100 w 38140"/>
              <a:gd name="connsiteY2" fmla="*/ 209569 h 210038"/>
              <a:gd name="connsiteX3" fmla="*/ 19050 w 38140"/>
              <a:gd name="connsiteY3" fmla="*/ 165119 h 210038"/>
              <a:gd name="connsiteX4" fmla="*/ 0 w 38140"/>
              <a:gd name="connsiteY4" fmla="*/ 120669 h 210038"/>
              <a:gd name="connsiteX5" fmla="*/ 15875 w 38140"/>
              <a:gd name="connsiteY5" fmla="*/ 19 h 210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140" h="210038">
                <a:moveTo>
                  <a:pt x="15875" y="19"/>
                </a:moveTo>
                <a:cubicBezTo>
                  <a:pt x="17992" y="1607"/>
                  <a:pt x="8996" y="95269"/>
                  <a:pt x="12700" y="130194"/>
                </a:cubicBezTo>
                <a:cubicBezTo>
                  <a:pt x="16404" y="165119"/>
                  <a:pt x="37042" y="203748"/>
                  <a:pt x="38100" y="209569"/>
                </a:cubicBezTo>
                <a:cubicBezTo>
                  <a:pt x="39158" y="215390"/>
                  <a:pt x="19050" y="165119"/>
                  <a:pt x="19050" y="165119"/>
                </a:cubicBezTo>
                <a:cubicBezTo>
                  <a:pt x="12700" y="150302"/>
                  <a:pt x="0" y="145011"/>
                  <a:pt x="0" y="120669"/>
                </a:cubicBezTo>
                <a:cubicBezTo>
                  <a:pt x="0" y="96327"/>
                  <a:pt x="13758" y="-1569"/>
                  <a:pt x="15875" y="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5" name="フリーフォーム 74">
            <a:extLst>
              <a:ext uri="{FF2B5EF4-FFF2-40B4-BE49-F238E27FC236}">
                <a16:creationId xmlns:a16="http://schemas.microsoft.com/office/drawing/2014/main" id="{9279729A-9597-AC27-F814-ACA373F21EC6}"/>
              </a:ext>
            </a:extLst>
          </p:cNvPr>
          <p:cNvSpPr/>
          <p:nvPr/>
        </p:nvSpPr>
        <p:spPr>
          <a:xfrm>
            <a:off x="3822246" y="3352498"/>
            <a:ext cx="63958" cy="184914"/>
          </a:xfrm>
          <a:custGeom>
            <a:avLst/>
            <a:gdLst>
              <a:gd name="connsiteX0" fmla="*/ 63954 w 63958"/>
              <a:gd name="connsiteY0" fmla="*/ 302 h 184914"/>
              <a:gd name="connsiteX1" fmla="*/ 3629 w 63958"/>
              <a:gd name="connsiteY1" fmla="*/ 117777 h 184914"/>
              <a:gd name="connsiteX2" fmla="*/ 6804 w 63958"/>
              <a:gd name="connsiteY2" fmla="*/ 184452 h 184914"/>
              <a:gd name="connsiteX3" fmla="*/ 6804 w 63958"/>
              <a:gd name="connsiteY3" fmla="*/ 86027 h 184914"/>
              <a:gd name="connsiteX4" fmla="*/ 63954 w 63958"/>
              <a:gd name="connsiteY4" fmla="*/ 302 h 184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958" h="184914">
                <a:moveTo>
                  <a:pt x="63954" y="302"/>
                </a:moveTo>
                <a:cubicBezTo>
                  <a:pt x="63425" y="5594"/>
                  <a:pt x="13154" y="87085"/>
                  <a:pt x="3629" y="117777"/>
                </a:cubicBezTo>
                <a:cubicBezTo>
                  <a:pt x="-5896" y="148469"/>
                  <a:pt x="6275" y="189744"/>
                  <a:pt x="6804" y="184452"/>
                </a:cubicBezTo>
                <a:cubicBezTo>
                  <a:pt x="7333" y="179160"/>
                  <a:pt x="-1133" y="111427"/>
                  <a:pt x="6804" y="86027"/>
                </a:cubicBezTo>
                <a:cubicBezTo>
                  <a:pt x="14741" y="60627"/>
                  <a:pt x="64483" y="-4990"/>
                  <a:pt x="63954" y="3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6" name="フリーフォーム 75">
            <a:extLst>
              <a:ext uri="{FF2B5EF4-FFF2-40B4-BE49-F238E27FC236}">
                <a16:creationId xmlns:a16="http://schemas.microsoft.com/office/drawing/2014/main" id="{381E3DDB-D7C6-0C15-B416-3D793ED83759}"/>
              </a:ext>
            </a:extLst>
          </p:cNvPr>
          <p:cNvSpPr/>
          <p:nvPr/>
        </p:nvSpPr>
        <p:spPr>
          <a:xfrm>
            <a:off x="3776690" y="3070159"/>
            <a:ext cx="243399" cy="108245"/>
          </a:xfrm>
          <a:custGeom>
            <a:avLst/>
            <a:gdLst>
              <a:gd name="connsiteX0" fmla="*/ 1560 w 243399"/>
              <a:gd name="connsiteY0" fmla="*/ 108016 h 108245"/>
              <a:gd name="connsiteX1" fmla="*/ 163485 w 243399"/>
              <a:gd name="connsiteY1" fmla="*/ 3241 h 108245"/>
              <a:gd name="connsiteX2" fmla="*/ 242860 w 243399"/>
              <a:gd name="connsiteY2" fmla="*/ 25466 h 108245"/>
              <a:gd name="connsiteX3" fmla="*/ 195235 w 243399"/>
              <a:gd name="connsiteY3" fmla="*/ 12766 h 108245"/>
              <a:gd name="connsiteX4" fmla="*/ 134910 w 243399"/>
              <a:gd name="connsiteY4" fmla="*/ 22291 h 108245"/>
              <a:gd name="connsiteX5" fmla="*/ 84110 w 243399"/>
              <a:gd name="connsiteY5" fmla="*/ 31816 h 108245"/>
              <a:gd name="connsiteX6" fmla="*/ 1560 w 243399"/>
              <a:gd name="connsiteY6" fmla="*/ 108016 h 108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3399" h="108245">
                <a:moveTo>
                  <a:pt x="1560" y="108016"/>
                </a:moveTo>
                <a:cubicBezTo>
                  <a:pt x="14789" y="103254"/>
                  <a:pt x="123268" y="16999"/>
                  <a:pt x="163485" y="3241"/>
                </a:cubicBezTo>
                <a:cubicBezTo>
                  <a:pt x="203702" y="-10517"/>
                  <a:pt x="237568" y="23879"/>
                  <a:pt x="242860" y="25466"/>
                </a:cubicBezTo>
                <a:cubicBezTo>
                  <a:pt x="248152" y="27053"/>
                  <a:pt x="213227" y="13295"/>
                  <a:pt x="195235" y="12766"/>
                </a:cubicBezTo>
                <a:cubicBezTo>
                  <a:pt x="177243" y="12237"/>
                  <a:pt x="153431" y="19116"/>
                  <a:pt x="134910" y="22291"/>
                </a:cubicBezTo>
                <a:cubicBezTo>
                  <a:pt x="116389" y="25466"/>
                  <a:pt x="105277" y="21762"/>
                  <a:pt x="84110" y="31816"/>
                </a:cubicBezTo>
                <a:cubicBezTo>
                  <a:pt x="62943" y="41870"/>
                  <a:pt x="-11669" y="112778"/>
                  <a:pt x="1560" y="1080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7" name="フリーフォーム 76">
            <a:extLst>
              <a:ext uri="{FF2B5EF4-FFF2-40B4-BE49-F238E27FC236}">
                <a16:creationId xmlns:a16="http://schemas.microsoft.com/office/drawing/2014/main" id="{1FD7BF9D-9C97-1007-46A4-CB8B5C1C87BC}"/>
              </a:ext>
            </a:extLst>
          </p:cNvPr>
          <p:cNvSpPr/>
          <p:nvPr/>
        </p:nvSpPr>
        <p:spPr>
          <a:xfrm>
            <a:off x="3698560" y="3180740"/>
            <a:ext cx="17801" cy="156679"/>
          </a:xfrm>
          <a:custGeom>
            <a:avLst/>
            <a:gdLst>
              <a:gd name="connsiteX0" fmla="*/ 16190 w 17801"/>
              <a:gd name="connsiteY0" fmla="*/ 610 h 156679"/>
              <a:gd name="connsiteX1" fmla="*/ 16190 w 17801"/>
              <a:gd name="connsiteY1" fmla="*/ 57760 h 156679"/>
              <a:gd name="connsiteX2" fmla="*/ 315 w 17801"/>
              <a:gd name="connsiteY2" fmla="*/ 156185 h 156679"/>
              <a:gd name="connsiteX3" fmla="*/ 6665 w 17801"/>
              <a:gd name="connsiteY3" fmla="*/ 92685 h 156679"/>
              <a:gd name="connsiteX4" fmla="*/ 16190 w 17801"/>
              <a:gd name="connsiteY4" fmla="*/ 610 h 1566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801" h="156679">
                <a:moveTo>
                  <a:pt x="16190" y="610"/>
                </a:moveTo>
                <a:cubicBezTo>
                  <a:pt x="17778" y="-5211"/>
                  <a:pt x="18836" y="31831"/>
                  <a:pt x="16190" y="57760"/>
                </a:cubicBezTo>
                <a:cubicBezTo>
                  <a:pt x="13544" y="83689"/>
                  <a:pt x="1902" y="150364"/>
                  <a:pt x="315" y="156185"/>
                </a:cubicBezTo>
                <a:cubicBezTo>
                  <a:pt x="-1273" y="162006"/>
                  <a:pt x="3490" y="114910"/>
                  <a:pt x="6665" y="92685"/>
                </a:cubicBezTo>
                <a:cubicBezTo>
                  <a:pt x="9840" y="70460"/>
                  <a:pt x="14602" y="6431"/>
                  <a:pt x="16190" y="6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8" name="フリーフォーム 77">
            <a:extLst>
              <a:ext uri="{FF2B5EF4-FFF2-40B4-BE49-F238E27FC236}">
                <a16:creationId xmlns:a16="http://schemas.microsoft.com/office/drawing/2014/main" id="{50F30C0D-B81A-4B54-808A-AE5174508079}"/>
              </a:ext>
            </a:extLst>
          </p:cNvPr>
          <p:cNvSpPr/>
          <p:nvPr/>
        </p:nvSpPr>
        <p:spPr>
          <a:xfrm>
            <a:off x="3700278" y="3079738"/>
            <a:ext cx="127241" cy="184284"/>
          </a:xfrm>
          <a:custGeom>
            <a:avLst/>
            <a:gdLst>
              <a:gd name="connsiteX0" fmla="*/ 4947 w 127241"/>
              <a:gd name="connsiteY0" fmla="*/ 12 h 184284"/>
              <a:gd name="connsiteX1" fmla="*/ 4947 w 127241"/>
              <a:gd name="connsiteY1" fmla="*/ 82562 h 184284"/>
              <a:gd name="connsiteX2" fmla="*/ 68447 w 127241"/>
              <a:gd name="connsiteY2" fmla="*/ 152412 h 184284"/>
              <a:gd name="connsiteX3" fmla="*/ 46222 w 127241"/>
              <a:gd name="connsiteY3" fmla="*/ 139712 h 184284"/>
              <a:gd name="connsiteX4" fmla="*/ 125597 w 127241"/>
              <a:gd name="connsiteY4" fmla="*/ 184162 h 184284"/>
              <a:gd name="connsiteX5" fmla="*/ 97022 w 127241"/>
              <a:gd name="connsiteY5" fmla="*/ 152412 h 184284"/>
              <a:gd name="connsiteX6" fmla="*/ 62097 w 127241"/>
              <a:gd name="connsiteY6" fmla="*/ 136537 h 184284"/>
              <a:gd name="connsiteX7" fmla="*/ 74797 w 127241"/>
              <a:gd name="connsiteY7" fmla="*/ 92087 h 184284"/>
              <a:gd name="connsiteX8" fmla="*/ 58922 w 127241"/>
              <a:gd name="connsiteY8" fmla="*/ 31762 h 184284"/>
              <a:gd name="connsiteX9" fmla="*/ 62097 w 127241"/>
              <a:gd name="connsiteY9" fmla="*/ 85737 h 184284"/>
              <a:gd name="connsiteX10" fmla="*/ 23997 w 127241"/>
              <a:gd name="connsiteY10" fmla="*/ 92087 h 184284"/>
              <a:gd name="connsiteX11" fmla="*/ 11297 w 127241"/>
              <a:gd name="connsiteY11" fmla="*/ 76212 h 184284"/>
              <a:gd name="connsiteX12" fmla="*/ 4947 w 127241"/>
              <a:gd name="connsiteY12" fmla="*/ 12 h 184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7241" h="184284">
                <a:moveTo>
                  <a:pt x="4947" y="12"/>
                </a:moveTo>
                <a:cubicBezTo>
                  <a:pt x="3889" y="1070"/>
                  <a:pt x="-5636" y="57162"/>
                  <a:pt x="4947" y="82562"/>
                </a:cubicBezTo>
                <a:cubicBezTo>
                  <a:pt x="15530" y="107962"/>
                  <a:pt x="61568" y="142887"/>
                  <a:pt x="68447" y="152412"/>
                </a:cubicBezTo>
                <a:cubicBezTo>
                  <a:pt x="75326" y="161937"/>
                  <a:pt x="46222" y="139712"/>
                  <a:pt x="46222" y="139712"/>
                </a:cubicBezTo>
                <a:cubicBezTo>
                  <a:pt x="55747" y="145004"/>
                  <a:pt x="117130" y="182045"/>
                  <a:pt x="125597" y="184162"/>
                </a:cubicBezTo>
                <a:cubicBezTo>
                  <a:pt x="134064" y="186279"/>
                  <a:pt x="107605" y="160349"/>
                  <a:pt x="97022" y="152412"/>
                </a:cubicBezTo>
                <a:cubicBezTo>
                  <a:pt x="86439" y="144475"/>
                  <a:pt x="65801" y="146591"/>
                  <a:pt x="62097" y="136537"/>
                </a:cubicBezTo>
                <a:cubicBezTo>
                  <a:pt x="58393" y="126483"/>
                  <a:pt x="75326" y="109549"/>
                  <a:pt x="74797" y="92087"/>
                </a:cubicBezTo>
                <a:cubicBezTo>
                  <a:pt x="74268" y="74625"/>
                  <a:pt x="61039" y="32820"/>
                  <a:pt x="58922" y="31762"/>
                </a:cubicBezTo>
                <a:cubicBezTo>
                  <a:pt x="56805" y="30704"/>
                  <a:pt x="67918" y="75683"/>
                  <a:pt x="62097" y="85737"/>
                </a:cubicBezTo>
                <a:cubicBezTo>
                  <a:pt x="56276" y="95791"/>
                  <a:pt x="23997" y="92087"/>
                  <a:pt x="23997" y="92087"/>
                </a:cubicBezTo>
                <a:cubicBezTo>
                  <a:pt x="15530" y="90500"/>
                  <a:pt x="11297" y="86266"/>
                  <a:pt x="11297" y="76212"/>
                </a:cubicBezTo>
                <a:cubicBezTo>
                  <a:pt x="11297" y="66158"/>
                  <a:pt x="6005" y="-1046"/>
                  <a:pt x="4947" y="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9" name="フリーフォーム 78">
            <a:extLst>
              <a:ext uri="{FF2B5EF4-FFF2-40B4-BE49-F238E27FC236}">
                <a16:creationId xmlns:a16="http://schemas.microsoft.com/office/drawing/2014/main" id="{C228F950-18DA-AD1E-41B7-F304E9B108AB}"/>
              </a:ext>
            </a:extLst>
          </p:cNvPr>
          <p:cNvSpPr/>
          <p:nvPr/>
        </p:nvSpPr>
        <p:spPr>
          <a:xfrm>
            <a:off x="3530953" y="3143158"/>
            <a:ext cx="37747" cy="120742"/>
          </a:xfrm>
          <a:custGeom>
            <a:avLst/>
            <a:gdLst>
              <a:gd name="connsiteX0" fmla="*/ 37747 w 37747"/>
              <a:gd name="connsiteY0" fmla="*/ 92 h 120742"/>
              <a:gd name="connsiteX1" fmla="*/ 2822 w 37747"/>
              <a:gd name="connsiteY1" fmla="*/ 63592 h 120742"/>
              <a:gd name="connsiteX2" fmla="*/ 2822 w 37747"/>
              <a:gd name="connsiteY2" fmla="*/ 120742 h 120742"/>
              <a:gd name="connsiteX3" fmla="*/ 2822 w 37747"/>
              <a:gd name="connsiteY3" fmla="*/ 50892 h 120742"/>
              <a:gd name="connsiteX4" fmla="*/ 37747 w 37747"/>
              <a:gd name="connsiteY4" fmla="*/ 92 h 120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747" h="120742">
                <a:moveTo>
                  <a:pt x="37747" y="92"/>
                </a:moveTo>
                <a:cubicBezTo>
                  <a:pt x="37747" y="2209"/>
                  <a:pt x="8643" y="43484"/>
                  <a:pt x="2822" y="63592"/>
                </a:cubicBezTo>
                <a:cubicBezTo>
                  <a:pt x="-2999" y="83700"/>
                  <a:pt x="2822" y="120742"/>
                  <a:pt x="2822" y="120742"/>
                </a:cubicBezTo>
                <a:cubicBezTo>
                  <a:pt x="2822" y="118625"/>
                  <a:pt x="-3528" y="68884"/>
                  <a:pt x="2822" y="50892"/>
                </a:cubicBezTo>
                <a:cubicBezTo>
                  <a:pt x="9172" y="32900"/>
                  <a:pt x="37747" y="-2025"/>
                  <a:pt x="37747" y="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0" name="フリーフォーム 79">
            <a:extLst>
              <a:ext uri="{FF2B5EF4-FFF2-40B4-BE49-F238E27FC236}">
                <a16:creationId xmlns:a16="http://schemas.microsoft.com/office/drawing/2014/main" id="{C2C7FAA2-F4E4-4724-E5E6-FEB7E34B1D75}"/>
              </a:ext>
            </a:extLst>
          </p:cNvPr>
          <p:cNvSpPr/>
          <p:nvPr/>
        </p:nvSpPr>
        <p:spPr>
          <a:xfrm>
            <a:off x="3597272" y="3200293"/>
            <a:ext cx="85257" cy="63607"/>
          </a:xfrm>
          <a:custGeom>
            <a:avLst/>
            <a:gdLst>
              <a:gd name="connsiteX0" fmla="*/ 3 w 85257"/>
              <a:gd name="connsiteY0" fmla="*/ 107 h 63607"/>
              <a:gd name="connsiteX1" fmla="*/ 79378 w 85257"/>
              <a:gd name="connsiteY1" fmla="*/ 28682 h 63607"/>
              <a:gd name="connsiteX2" fmla="*/ 79378 w 85257"/>
              <a:gd name="connsiteY2" fmla="*/ 63607 h 63607"/>
              <a:gd name="connsiteX3" fmla="*/ 79378 w 85257"/>
              <a:gd name="connsiteY3" fmla="*/ 28682 h 63607"/>
              <a:gd name="connsiteX4" fmla="*/ 76203 w 85257"/>
              <a:gd name="connsiteY4" fmla="*/ 19157 h 63607"/>
              <a:gd name="connsiteX5" fmla="*/ 3 w 85257"/>
              <a:gd name="connsiteY5" fmla="*/ 107 h 63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5257" h="63607">
                <a:moveTo>
                  <a:pt x="3" y="107"/>
                </a:moveTo>
                <a:cubicBezTo>
                  <a:pt x="532" y="1694"/>
                  <a:pt x="66149" y="18099"/>
                  <a:pt x="79378" y="28682"/>
                </a:cubicBezTo>
                <a:cubicBezTo>
                  <a:pt x="92607" y="39265"/>
                  <a:pt x="79378" y="63607"/>
                  <a:pt x="79378" y="63607"/>
                </a:cubicBezTo>
                <a:cubicBezTo>
                  <a:pt x="79378" y="63607"/>
                  <a:pt x="79907" y="36090"/>
                  <a:pt x="79378" y="28682"/>
                </a:cubicBezTo>
                <a:cubicBezTo>
                  <a:pt x="78849" y="21274"/>
                  <a:pt x="84670" y="23390"/>
                  <a:pt x="76203" y="19157"/>
                </a:cubicBezTo>
                <a:cubicBezTo>
                  <a:pt x="67736" y="14924"/>
                  <a:pt x="-526" y="-1480"/>
                  <a:pt x="3" y="1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1" name="フリーフォーム 80">
            <a:extLst>
              <a:ext uri="{FF2B5EF4-FFF2-40B4-BE49-F238E27FC236}">
                <a16:creationId xmlns:a16="http://schemas.microsoft.com/office/drawing/2014/main" id="{4A516BC2-BA73-A290-D392-9E5144F91E6A}"/>
              </a:ext>
            </a:extLst>
          </p:cNvPr>
          <p:cNvSpPr/>
          <p:nvPr/>
        </p:nvSpPr>
        <p:spPr>
          <a:xfrm>
            <a:off x="3501272" y="3038239"/>
            <a:ext cx="51933" cy="135187"/>
          </a:xfrm>
          <a:custGeom>
            <a:avLst/>
            <a:gdLst>
              <a:gd name="connsiteX0" fmla="*/ 51553 w 51933"/>
              <a:gd name="connsiteY0" fmla="*/ 236 h 135187"/>
              <a:gd name="connsiteX1" fmla="*/ 753 w 51933"/>
              <a:gd name="connsiteY1" fmla="*/ 130411 h 135187"/>
              <a:gd name="connsiteX2" fmla="*/ 22978 w 51933"/>
              <a:gd name="connsiteY2" fmla="*/ 98661 h 135187"/>
              <a:gd name="connsiteX3" fmla="*/ 51553 w 51933"/>
              <a:gd name="connsiteY3" fmla="*/ 236 h 135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1933" h="135187">
                <a:moveTo>
                  <a:pt x="51553" y="236"/>
                </a:moveTo>
                <a:cubicBezTo>
                  <a:pt x="47849" y="5528"/>
                  <a:pt x="5516" y="114007"/>
                  <a:pt x="753" y="130411"/>
                </a:cubicBezTo>
                <a:cubicBezTo>
                  <a:pt x="-4010" y="146815"/>
                  <a:pt x="15041" y="117182"/>
                  <a:pt x="22978" y="98661"/>
                </a:cubicBezTo>
                <a:cubicBezTo>
                  <a:pt x="30915" y="80140"/>
                  <a:pt x="55257" y="-5056"/>
                  <a:pt x="51553" y="2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2" name="フリーフォーム 81">
            <a:extLst>
              <a:ext uri="{FF2B5EF4-FFF2-40B4-BE49-F238E27FC236}">
                <a16:creationId xmlns:a16="http://schemas.microsoft.com/office/drawing/2014/main" id="{558B34DF-2DC0-BA44-3770-E555DA2FBB98}"/>
              </a:ext>
            </a:extLst>
          </p:cNvPr>
          <p:cNvSpPr/>
          <p:nvPr/>
        </p:nvSpPr>
        <p:spPr>
          <a:xfrm>
            <a:off x="3787744" y="2819392"/>
            <a:ext cx="69881" cy="177849"/>
          </a:xfrm>
          <a:custGeom>
            <a:avLst/>
            <a:gdLst>
              <a:gd name="connsiteX0" fmla="*/ 31 w 69881"/>
              <a:gd name="connsiteY0" fmla="*/ 8 h 177849"/>
              <a:gd name="connsiteX1" fmla="*/ 60356 w 69881"/>
              <a:gd name="connsiteY1" fmla="*/ 130183 h 177849"/>
              <a:gd name="connsiteX2" fmla="*/ 22256 w 69881"/>
              <a:gd name="connsiteY2" fmla="*/ 177808 h 177849"/>
              <a:gd name="connsiteX3" fmla="*/ 69881 w 69881"/>
              <a:gd name="connsiteY3" fmla="*/ 123833 h 177849"/>
              <a:gd name="connsiteX4" fmla="*/ 31 w 69881"/>
              <a:gd name="connsiteY4" fmla="*/ 8 h 1778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881" h="177849">
                <a:moveTo>
                  <a:pt x="31" y="8"/>
                </a:moveTo>
                <a:cubicBezTo>
                  <a:pt x="-1557" y="1066"/>
                  <a:pt x="56652" y="100550"/>
                  <a:pt x="60356" y="130183"/>
                </a:cubicBezTo>
                <a:cubicBezTo>
                  <a:pt x="64060" y="159816"/>
                  <a:pt x="20668" y="178866"/>
                  <a:pt x="22256" y="177808"/>
                </a:cubicBezTo>
                <a:cubicBezTo>
                  <a:pt x="23844" y="176750"/>
                  <a:pt x="69881" y="149233"/>
                  <a:pt x="69881" y="123833"/>
                </a:cubicBezTo>
                <a:cubicBezTo>
                  <a:pt x="69881" y="98433"/>
                  <a:pt x="1619" y="-1050"/>
                  <a:pt x="31" y="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3" name="フリーフォーム 82">
            <a:extLst>
              <a:ext uri="{FF2B5EF4-FFF2-40B4-BE49-F238E27FC236}">
                <a16:creationId xmlns:a16="http://schemas.microsoft.com/office/drawing/2014/main" id="{5FC00FAB-4014-4196-CE1A-01E746E6B911}"/>
              </a:ext>
            </a:extLst>
          </p:cNvPr>
          <p:cNvSpPr/>
          <p:nvPr/>
        </p:nvSpPr>
        <p:spPr>
          <a:xfrm>
            <a:off x="3987554" y="3120947"/>
            <a:ext cx="130647" cy="117896"/>
          </a:xfrm>
          <a:custGeom>
            <a:avLst/>
            <a:gdLst>
              <a:gd name="connsiteX0" fmla="*/ 246 w 130647"/>
              <a:gd name="connsiteY0" fmla="*/ 117553 h 117896"/>
              <a:gd name="connsiteX1" fmla="*/ 124071 w 130647"/>
              <a:gd name="connsiteY1" fmla="*/ 3253 h 117896"/>
              <a:gd name="connsiteX2" fmla="*/ 111371 w 130647"/>
              <a:gd name="connsiteY2" fmla="*/ 31828 h 117896"/>
              <a:gd name="connsiteX3" fmla="*/ 92321 w 130647"/>
              <a:gd name="connsiteY3" fmla="*/ 38178 h 117896"/>
              <a:gd name="connsiteX4" fmla="*/ 246 w 130647"/>
              <a:gd name="connsiteY4" fmla="*/ 117553 h 117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647" h="117896">
                <a:moveTo>
                  <a:pt x="246" y="117553"/>
                </a:moveTo>
                <a:cubicBezTo>
                  <a:pt x="5538" y="111732"/>
                  <a:pt x="105550" y="17540"/>
                  <a:pt x="124071" y="3253"/>
                </a:cubicBezTo>
                <a:cubicBezTo>
                  <a:pt x="142592" y="-11034"/>
                  <a:pt x="116663" y="26007"/>
                  <a:pt x="111371" y="31828"/>
                </a:cubicBezTo>
                <a:cubicBezTo>
                  <a:pt x="106079" y="37649"/>
                  <a:pt x="108196" y="22832"/>
                  <a:pt x="92321" y="38178"/>
                </a:cubicBezTo>
                <a:cubicBezTo>
                  <a:pt x="76446" y="53524"/>
                  <a:pt x="-5046" y="123374"/>
                  <a:pt x="246" y="1175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4" name="フリーフォーム 83">
            <a:extLst>
              <a:ext uri="{FF2B5EF4-FFF2-40B4-BE49-F238E27FC236}">
                <a16:creationId xmlns:a16="http://schemas.microsoft.com/office/drawing/2014/main" id="{274E27A7-B512-12F0-03D3-5099D0A3FB60}"/>
              </a:ext>
            </a:extLst>
          </p:cNvPr>
          <p:cNvSpPr/>
          <p:nvPr/>
        </p:nvSpPr>
        <p:spPr>
          <a:xfrm>
            <a:off x="3857191" y="3216201"/>
            <a:ext cx="150433" cy="19794"/>
          </a:xfrm>
          <a:custGeom>
            <a:avLst/>
            <a:gdLst>
              <a:gd name="connsiteX0" fmla="*/ 434 w 150433"/>
              <a:gd name="connsiteY0" fmla="*/ 74 h 19794"/>
              <a:gd name="connsiteX1" fmla="*/ 146484 w 150433"/>
              <a:gd name="connsiteY1" fmla="*/ 12774 h 19794"/>
              <a:gd name="connsiteX2" fmla="*/ 102034 w 150433"/>
              <a:gd name="connsiteY2" fmla="*/ 19124 h 19794"/>
              <a:gd name="connsiteX3" fmla="*/ 434 w 150433"/>
              <a:gd name="connsiteY3" fmla="*/ 74 h 19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0433" h="19794">
                <a:moveTo>
                  <a:pt x="434" y="74"/>
                </a:moveTo>
                <a:cubicBezTo>
                  <a:pt x="7842" y="-984"/>
                  <a:pt x="129551" y="9599"/>
                  <a:pt x="146484" y="12774"/>
                </a:cubicBezTo>
                <a:cubicBezTo>
                  <a:pt x="163417" y="15949"/>
                  <a:pt x="121613" y="21770"/>
                  <a:pt x="102034" y="19124"/>
                </a:cubicBezTo>
                <a:cubicBezTo>
                  <a:pt x="82455" y="16478"/>
                  <a:pt x="-6974" y="1132"/>
                  <a:pt x="434" y="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5" name="フリーフォーム 84">
            <a:extLst>
              <a:ext uri="{FF2B5EF4-FFF2-40B4-BE49-F238E27FC236}">
                <a16:creationId xmlns:a16="http://schemas.microsoft.com/office/drawing/2014/main" id="{F6526352-674A-B021-E04E-4E0C9D40801D}"/>
              </a:ext>
            </a:extLst>
          </p:cNvPr>
          <p:cNvSpPr/>
          <p:nvPr/>
        </p:nvSpPr>
        <p:spPr>
          <a:xfrm>
            <a:off x="3562252" y="3613121"/>
            <a:ext cx="311248" cy="295305"/>
          </a:xfrm>
          <a:custGeom>
            <a:avLst/>
            <a:gdLst>
              <a:gd name="connsiteX0" fmla="*/ 98 w 311248"/>
              <a:gd name="connsiteY0" fmla="*/ 295304 h 295305"/>
              <a:gd name="connsiteX1" fmla="*/ 95348 w 311248"/>
              <a:gd name="connsiteY1" fmla="*/ 50829 h 295305"/>
              <a:gd name="connsiteX2" fmla="*/ 146148 w 311248"/>
              <a:gd name="connsiteY2" fmla="*/ 57179 h 295305"/>
              <a:gd name="connsiteX3" fmla="*/ 152498 w 311248"/>
              <a:gd name="connsiteY3" fmla="*/ 19079 h 295305"/>
              <a:gd name="connsiteX4" fmla="*/ 273148 w 311248"/>
              <a:gd name="connsiteY4" fmla="*/ 34954 h 295305"/>
              <a:gd name="connsiteX5" fmla="*/ 273148 w 311248"/>
              <a:gd name="connsiteY5" fmla="*/ 76229 h 295305"/>
              <a:gd name="connsiteX6" fmla="*/ 311248 w 311248"/>
              <a:gd name="connsiteY6" fmla="*/ 133379 h 295305"/>
              <a:gd name="connsiteX7" fmla="*/ 273148 w 311248"/>
              <a:gd name="connsiteY7" fmla="*/ 69879 h 295305"/>
              <a:gd name="connsiteX8" fmla="*/ 260448 w 311248"/>
              <a:gd name="connsiteY8" fmla="*/ 38129 h 295305"/>
              <a:gd name="connsiteX9" fmla="*/ 187423 w 311248"/>
              <a:gd name="connsiteY9" fmla="*/ 29 h 295305"/>
              <a:gd name="connsiteX10" fmla="*/ 139798 w 311248"/>
              <a:gd name="connsiteY10" fmla="*/ 44479 h 295305"/>
              <a:gd name="connsiteX11" fmla="*/ 101698 w 311248"/>
              <a:gd name="connsiteY11" fmla="*/ 104804 h 295305"/>
              <a:gd name="connsiteX12" fmla="*/ 114398 w 311248"/>
              <a:gd name="connsiteY12" fmla="*/ 47654 h 295305"/>
              <a:gd name="connsiteX13" fmla="*/ 98 w 311248"/>
              <a:gd name="connsiteY13" fmla="*/ 295304 h 2953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11248" h="295305">
                <a:moveTo>
                  <a:pt x="98" y="295304"/>
                </a:moveTo>
                <a:cubicBezTo>
                  <a:pt x="-3077" y="295833"/>
                  <a:pt x="71006" y="90516"/>
                  <a:pt x="95348" y="50829"/>
                </a:cubicBezTo>
                <a:cubicBezTo>
                  <a:pt x="119690" y="11141"/>
                  <a:pt x="136623" y="62471"/>
                  <a:pt x="146148" y="57179"/>
                </a:cubicBezTo>
                <a:cubicBezTo>
                  <a:pt x="155673" y="51887"/>
                  <a:pt x="131331" y="22783"/>
                  <a:pt x="152498" y="19079"/>
                </a:cubicBezTo>
                <a:cubicBezTo>
                  <a:pt x="173665" y="15375"/>
                  <a:pt x="253040" y="25429"/>
                  <a:pt x="273148" y="34954"/>
                </a:cubicBezTo>
                <a:cubicBezTo>
                  <a:pt x="293256" y="44479"/>
                  <a:pt x="266798" y="59825"/>
                  <a:pt x="273148" y="76229"/>
                </a:cubicBezTo>
                <a:cubicBezTo>
                  <a:pt x="279498" y="92633"/>
                  <a:pt x="311248" y="134437"/>
                  <a:pt x="311248" y="133379"/>
                </a:cubicBezTo>
                <a:cubicBezTo>
                  <a:pt x="311248" y="132321"/>
                  <a:pt x="281615" y="85754"/>
                  <a:pt x="273148" y="69879"/>
                </a:cubicBezTo>
                <a:cubicBezTo>
                  <a:pt x="264681" y="54004"/>
                  <a:pt x="274735" y="49771"/>
                  <a:pt x="260448" y="38129"/>
                </a:cubicBezTo>
                <a:cubicBezTo>
                  <a:pt x="246161" y="26487"/>
                  <a:pt x="207531" y="-1029"/>
                  <a:pt x="187423" y="29"/>
                </a:cubicBezTo>
                <a:cubicBezTo>
                  <a:pt x="167315" y="1087"/>
                  <a:pt x="154085" y="27017"/>
                  <a:pt x="139798" y="44479"/>
                </a:cubicBezTo>
                <a:cubicBezTo>
                  <a:pt x="125511" y="61941"/>
                  <a:pt x="105931" y="104275"/>
                  <a:pt x="101698" y="104804"/>
                </a:cubicBezTo>
                <a:cubicBezTo>
                  <a:pt x="97465" y="105333"/>
                  <a:pt x="128156" y="17492"/>
                  <a:pt x="114398" y="47654"/>
                </a:cubicBezTo>
                <a:cubicBezTo>
                  <a:pt x="100640" y="77816"/>
                  <a:pt x="3273" y="294775"/>
                  <a:pt x="98" y="2953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6" name="フリーフォーム 85">
            <a:extLst>
              <a:ext uri="{FF2B5EF4-FFF2-40B4-BE49-F238E27FC236}">
                <a16:creationId xmlns:a16="http://schemas.microsoft.com/office/drawing/2014/main" id="{85DF1264-160E-DF32-DDF2-67F5B71FCA31}"/>
              </a:ext>
            </a:extLst>
          </p:cNvPr>
          <p:cNvSpPr/>
          <p:nvPr/>
        </p:nvSpPr>
        <p:spPr>
          <a:xfrm>
            <a:off x="3847765" y="3551824"/>
            <a:ext cx="555963" cy="115509"/>
          </a:xfrm>
          <a:custGeom>
            <a:avLst/>
            <a:gdLst>
              <a:gd name="connsiteX0" fmla="*/ 335 w 555963"/>
              <a:gd name="connsiteY0" fmla="*/ 105776 h 115509"/>
              <a:gd name="connsiteX1" fmla="*/ 73360 w 555963"/>
              <a:gd name="connsiteY1" fmla="*/ 7351 h 115509"/>
              <a:gd name="connsiteX2" fmla="*/ 184485 w 555963"/>
              <a:gd name="connsiteY2" fmla="*/ 32751 h 115509"/>
              <a:gd name="connsiteX3" fmla="*/ 200360 w 555963"/>
              <a:gd name="connsiteY3" fmla="*/ 10526 h 115509"/>
              <a:gd name="connsiteX4" fmla="*/ 330535 w 555963"/>
              <a:gd name="connsiteY4" fmla="*/ 48626 h 115509"/>
              <a:gd name="connsiteX5" fmla="*/ 321010 w 555963"/>
              <a:gd name="connsiteY5" fmla="*/ 51801 h 115509"/>
              <a:gd name="connsiteX6" fmla="*/ 400385 w 555963"/>
              <a:gd name="connsiteY6" fmla="*/ 96251 h 115509"/>
              <a:gd name="connsiteX7" fmla="*/ 409910 w 555963"/>
              <a:gd name="connsiteY7" fmla="*/ 86726 h 115509"/>
              <a:gd name="connsiteX8" fmla="*/ 467060 w 555963"/>
              <a:gd name="connsiteY8" fmla="*/ 89901 h 115509"/>
              <a:gd name="connsiteX9" fmla="*/ 555960 w 555963"/>
              <a:gd name="connsiteY9" fmla="*/ 115301 h 115509"/>
              <a:gd name="connsiteX10" fmla="*/ 463885 w 555963"/>
              <a:gd name="connsiteY10" fmla="*/ 74026 h 115509"/>
              <a:gd name="connsiteX11" fmla="*/ 340060 w 555963"/>
              <a:gd name="connsiteY11" fmla="*/ 54976 h 115509"/>
              <a:gd name="connsiteX12" fmla="*/ 149560 w 555963"/>
              <a:gd name="connsiteY12" fmla="*/ 4176 h 115509"/>
              <a:gd name="connsiteX13" fmla="*/ 101935 w 555963"/>
              <a:gd name="connsiteY13" fmla="*/ 10526 h 115509"/>
              <a:gd name="connsiteX14" fmla="*/ 335 w 555963"/>
              <a:gd name="connsiteY14" fmla="*/ 105776 h 115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55963" h="115509">
                <a:moveTo>
                  <a:pt x="335" y="105776"/>
                </a:moveTo>
                <a:cubicBezTo>
                  <a:pt x="-4428" y="105247"/>
                  <a:pt x="42668" y="19522"/>
                  <a:pt x="73360" y="7351"/>
                </a:cubicBezTo>
                <a:cubicBezTo>
                  <a:pt x="104052" y="-4820"/>
                  <a:pt x="163318" y="32222"/>
                  <a:pt x="184485" y="32751"/>
                </a:cubicBezTo>
                <a:cubicBezTo>
                  <a:pt x="205652" y="33280"/>
                  <a:pt x="176018" y="7880"/>
                  <a:pt x="200360" y="10526"/>
                </a:cubicBezTo>
                <a:cubicBezTo>
                  <a:pt x="224702" y="13172"/>
                  <a:pt x="310427" y="41747"/>
                  <a:pt x="330535" y="48626"/>
                </a:cubicBezTo>
                <a:cubicBezTo>
                  <a:pt x="350643" y="55505"/>
                  <a:pt x="309368" y="43863"/>
                  <a:pt x="321010" y="51801"/>
                </a:cubicBezTo>
                <a:cubicBezTo>
                  <a:pt x="332652" y="59738"/>
                  <a:pt x="385568" y="90430"/>
                  <a:pt x="400385" y="96251"/>
                </a:cubicBezTo>
                <a:cubicBezTo>
                  <a:pt x="415202" y="102072"/>
                  <a:pt x="398798" y="87784"/>
                  <a:pt x="409910" y="86726"/>
                </a:cubicBezTo>
                <a:cubicBezTo>
                  <a:pt x="421022" y="85668"/>
                  <a:pt x="442718" y="85139"/>
                  <a:pt x="467060" y="89901"/>
                </a:cubicBezTo>
                <a:cubicBezTo>
                  <a:pt x="491402" y="94663"/>
                  <a:pt x="556489" y="117947"/>
                  <a:pt x="555960" y="115301"/>
                </a:cubicBezTo>
                <a:cubicBezTo>
                  <a:pt x="555431" y="112655"/>
                  <a:pt x="499868" y="84080"/>
                  <a:pt x="463885" y="74026"/>
                </a:cubicBezTo>
                <a:cubicBezTo>
                  <a:pt x="427902" y="63972"/>
                  <a:pt x="392447" y="66618"/>
                  <a:pt x="340060" y="54976"/>
                </a:cubicBezTo>
                <a:cubicBezTo>
                  <a:pt x="287673" y="43334"/>
                  <a:pt x="189247" y="11584"/>
                  <a:pt x="149560" y="4176"/>
                </a:cubicBezTo>
                <a:cubicBezTo>
                  <a:pt x="109873" y="-3232"/>
                  <a:pt x="120985" y="-586"/>
                  <a:pt x="101935" y="10526"/>
                </a:cubicBezTo>
                <a:cubicBezTo>
                  <a:pt x="82885" y="21638"/>
                  <a:pt x="5098" y="106305"/>
                  <a:pt x="335" y="1057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7" name="フリーフォーム 86">
            <a:extLst>
              <a:ext uri="{FF2B5EF4-FFF2-40B4-BE49-F238E27FC236}">
                <a16:creationId xmlns:a16="http://schemas.microsoft.com/office/drawing/2014/main" id="{DE5AF1CF-6443-8442-2077-B5BF3A204B02}"/>
              </a:ext>
            </a:extLst>
          </p:cNvPr>
          <p:cNvSpPr/>
          <p:nvPr/>
        </p:nvSpPr>
        <p:spPr>
          <a:xfrm>
            <a:off x="3860797" y="3641621"/>
            <a:ext cx="120671" cy="101739"/>
          </a:xfrm>
          <a:custGeom>
            <a:avLst/>
            <a:gdLst>
              <a:gd name="connsiteX0" fmla="*/ 3 w 120671"/>
              <a:gd name="connsiteY0" fmla="*/ 104 h 101739"/>
              <a:gd name="connsiteX1" fmla="*/ 57153 w 120671"/>
              <a:gd name="connsiteY1" fmla="*/ 60429 h 101739"/>
              <a:gd name="connsiteX2" fmla="*/ 28578 w 120671"/>
              <a:gd name="connsiteY2" fmla="*/ 101704 h 101739"/>
              <a:gd name="connsiteX3" fmla="*/ 53978 w 120671"/>
              <a:gd name="connsiteY3" fmla="*/ 66779 h 101739"/>
              <a:gd name="connsiteX4" fmla="*/ 120653 w 120671"/>
              <a:gd name="connsiteY4" fmla="*/ 22329 h 101739"/>
              <a:gd name="connsiteX5" fmla="*/ 60328 w 120671"/>
              <a:gd name="connsiteY5" fmla="*/ 44554 h 101739"/>
              <a:gd name="connsiteX6" fmla="*/ 3 w 120671"/>
              <a:gd name="connsiteY6" fmla="*/ 104 h 1017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0671" h="101739">
                <a:moveTo>
                  <a:pt x="3" y="104"/>
                </a:moveTo>
                <a:cubicBezTo>
                  <a:pt x="-526" y="2750"/>
                  <a:pt x="52391" y="43496"/>
                  <a:pt x="57153" y="60429"/>
                </a:cubicBezTo>
                <a:cubicBezTo>
                  <a:pt x="61915" y="77362"/>
                  <a:pt x="29107" y="100646"/>
                  <a:pt x="28578" y="101704"/>
                </a:cubicBezTo>
                <a:cubicBezTo>
                  <a:pt x="28049" y="102762"/>
                  <a:pt x="38632" y="80008"/>
                  <a:pt x="53978" y="66779"/>
                </a:cubicBezTo>
                <a:cubicBezTo>
                  <a:pt x="69324" y="53550"/>
                  <a:pt x="119595" y="26033"/>
                  <a:pt x="120653" y="22329"/>
                </a:cubicBezTo>
                <a:cubicBezTo>
                  <a:pt x="121711" y="18625"/>
                  <a:pt x="76203" y="42967"/>
                  <a:pt x="60328" y="44554"/>
                </a:cubicBezTo>
                <a:cubicBezTo>
                  <a:pt x="44453" y="46142"/>
                  <a:pt x="532" y="-2542"/>
                  <a:pt x="3" y="1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8" name="フリーフォーム 87">
            <a:extLst>
              <a:ext uri="{FF2B5EF4-FFF2-40B4-BE49-F238E27FC236}">
                <a16:creationId xmlns:a16="http://schemas.microsoft.com/office/drawing/2014/main" id="{74976792-E56E-65FB-B560-7E15699BEB1C}"/>
              </a:ext>
            </a:extLst>
          </p:cNvPr>
          <p:cNvSpPr/>
          <p:nvPr/>
        </p:nvSpPr>
        <p:spPr>
          <a:xfrm>
            <a:off x="3600426" y="3714740"/>
            <a:ext cx="241760" cy="200139"/>
          </a:xfrm>
          <a:custGeom>
            <a:avLst/>
            <a:gdLst>
              <a:gd name="connsiteX0" fmla="*/ 24 w 241760"/>
              <a:gd name="connsiteY0" fmla="*/ 200035 h 200139"/>
              <a:gd name="connsiteX1" fmla="*/ 104799 w 241760"/>
              <a:gd name="connsiteY1" fmla="*/ 28585 h 200139"/>
              <a:gd name="connsiteX2" fmla="*/ 174649 w 241760"/>
              <a:gd name="connsiteY2" fmla="*/ 25410 h 200139"/>
              <a:gd name="connsiteX3" fmla="*/ 174649 w 241760"/>
              <a:gd name="connsiteY3" fmla="*/ 10 h 200139"/>
              <a:gd name="connsiteX4" fmla="*/ 241324 w 241760"/>
              <a:gd name="connsiteY4" fmla="*/ 22235 h 200139"/>
              <a:gd name="connsiteX5" fmla="*/ 200049 w 241760"/>
              <a:gd name="connsiteY5" fmla="*/ 19060 h 200139"/>
              <a:gd name="connsiteX6" fmla="*/ 133374 w 241760"/>
              <a:gd name="connsiteY6" fmla="*/ 38110 h 200139"/>
              <a:gd name="connsiteX7" fmla="*/ 139724 w 241760"/>
              <a:gd name="connsiteY7" fmla="*/ 25410 h 200139"/>
              <a:gd name="connsiteX8" fmla="*/ 114324 w 241760"/>
              <a:gd name="connsiteY8" fmla="*/ 53985 h 200139"/>
              <a:gd name="connsiteX9" fmla="*/ 24 w 241760"/>
              <a:gd name="connsiteY9" fmla="*/ 200035 h 2001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41760" h="200139">
                <a:moveTo>
                  <a:pt x="24" y="200035"/>
                </a:moveTo>
                <a:cubicBezTo>
                  <a:pt x="-1563" y="195802"/>
                  <a:pt x="75695" y="57689"/>
                  <a:pt x="104799" y="28585"/>
                </a:cubicBezTo>
                <a:cubicBezTo>
                  <a:pt x="133903" y="-519"/>
                  <a:pt x="163007" y="30172"/>
                  <a:pt x="174649" y="25410"/>
                </a:cubicBezTo>
                <a:cubicBezTo>
                  <a:pt x="186291" y="20648"/>
                  <a:pt x="163537" y="539"/>
                  <a:pt x="174649" y="10"/>
                </a:cubicBezTo>
                <a:cubicBezTo>
                  <a:pt x="185761" y="-519"/>
                  <a:pt x="237091" y="19060"/>
                  <a:pt x="241324" y="22235"/>
                </a:cubicBezTo>
                <a:cubicBezTo>
                  <a:pt x="245557" y="25410"/>
                  <a:pt x="218041" y="16414"/>
                  <a:pt x="200049" y="19060"/>
                </a:cubicBezTo>
                <a:cubicBezTo>
                  <a:pt x="182057" y="21706"/>
                  <a:pt x="133374" y="38110"/>
                  <a:pt x="133374" y="38110"/>
                </a:cubicBezTo>
                <a:cubicBezTo>
                  <a:pt x="123320" y="39168"/>
                  <a:pt x="142899" y="22764"/>
                  <a:pt x="139724" y="25410"/>
                </a:cubicBezTo>
                <a:cubicBezTo>
                  <a:pt x="136549" y="28056"/>
                  <a:pt x="133903" y="29643"/>
                  <a:pt x="114324" y="53985"/>
                </a:cubicBezTo>
                <a:cubicBezTo>
                  <a:pt x="94745" y="78327"/>
                  <a:pt x="1611" y="204268"/>
                  <a:pt x="24" y="2000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9" name="フリーフォーム 88">
            <a:extLst>
              <a:ext uri="{FF2B5EF4-FFF2-40B4-BE49-F238E27FC236}">
                <a16:creationId xmlns:a16="http://schemas.microsoft.com/office/drawing/2014/main" id="{EF0EE042-9447-148C-613B-E6C974CBC231}"/>
              </a:ext>
            </a:extLst>
          </p:cNvPr>
          <p:cNvSpPr/>
          <p:nvPr/>
        </p:nvSpPr>
        <p:spPr>
          <a:xfrm>
            <a:off x="3929164" y="3625440"/>
            <a:ext cx="458686" cy="63910"/>
          </a:xfrm>
          <a:custGeom>
            <a:avLst/>
            <a:gdLst>
              <a:gd name="connsiteX0" fmla="*/ 1486 w 458686"/>
              <a:gd name="connsiteY0" fmla="*/ 63910 h 63910"/>
              <a:gd name="connsiteX1" fmla="*/ 176111 w 458686"/>
              <a:gd name="connsiteY1" fmla="*/ 13110 h 63910"/>
              <a:gd name="connsiteX2" fmla="*/ 328511 w 458686"/>
              <a:gd name="connsiteY2" fmla="*/ 44860 h 63910"/>
              <a:gd name="connsiteX3" fmla="*/ 284061 w 458686"/>
              <a:gd name="connsiteY3" fmla="*/ 41685 h 63910"/>
              <a:gd name="connsiteX4" fmla="*/ 458686 w 458686"/>
              <a:gd name="connsiteY4" fmla="*/ 51210 h 63910"/>
              <a:gd name="connsiteX5" fmla="*/ 280886 w 458686"/>
              <a:gd name="connsiteY5" fmla="*/ 41685 h 63910"/>
              <a:gd name="connsiteX6" fmla="*/ 268186 w 458686"/>
              <a:gd name="connsiteY6" fmla="*/ 25810 h 63910"/>
              <a:gd name="connsiteX7" fmla="*/ 87211 w 458686"/>
              <a:gd name="connsiteY7" fmla="*/ 410 h 63910"/>
              <a:gd name="connsiteX8" fmla="*/ 90386 w 458686"/>
              <a:gd name="connsiteY8" fmla="*/ 13110 h 63910"/>
              <a:gd name="connsiteX9" fmla="*/ 1486 w 458686"/>
              <a:gd name="connsiteY9" fmla="*/ 63910 h 63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8686" h="63910">
                <a:moveTo>
                  <a:pt x="1486" y="63910"/>
                </a:moveTo>
                <a:cubicBezTo>
                  <a:pt x="15773" y="63910"/>
                  <a:pt x="121607" y="16285"/>
                  <a:pt x="176111" y="13110"/>
                </a:cubicBezTo>
                <a:cubicBezTo>
                  <a:pt x="230615" y="9935"/>
                  <a:pt x="310519" y="40097"/>
                  <a:pt x="328511" y="44860"/>
                </a:cubicBezTo>
                <a:cubicBezTo>
                  <a:pt x="346503" y="49622"/>
                  <a:pt x="284061" y="41685"/>
                  <a:pt x="284061" y="41685"/>
                </a:cubicBezTo>
                <a:lnTo>
                  <a:pt x="458686" y="51210"/>
                </a:lnTo>
                <a:cubicBezTo>
                  <a:pt x="458157" y="51210"/>
                  <a:pt x="280886" y="41685"/>
                  <a:pt x="280886" y="41685"/>
                </a:cubicBezTo>
                <a:cubicBezTo>
                  <a:pt x="249136" y="37452"/>
                  <a:pt x="300465" y="32689"/>
                  <a:pt x="268186" y="25810"/>
                </a:cubicBezTo>
                <a:cubicBezTo>
                  <a:pt x="235907" y="18931"/>
                  <a:pt x="87211" y="410"/>
                  <a:pt x="87211" y="410"/>
                </a:cubicBezTo>
                <a:cubicBezTo>
                  <a:pt x="57578" y="-1707"/>
                  <a:pt x="100440" y="4643"/>
                  <a:pt x="90386" y="13110"/>
                </a:cubicBezTo>
                <a:cubicBezTo>
                  <a:pt x="80332" y="21577"/>
                  <a:pt x="-12801" y="63910"/>
                  <a:pt x="1486" y="639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1" name="フリーフォーム 90">
            <a:extLst>
              <a:ext uri="{FF2B5EF4-FFF2-40B4-BE49-F238E27FC236}">
                <a16:creationId xmlns:a16="http://schemas.microsoft.com/office/drawing/2014/main" id="{CC52C1D6-1BC1-BABD-47C4-3A1476C4EF72}"/>
              </a:ext>
            </a:extLst>
          </p:cNvPr>
          <p:cNvSpPr/>
          <p:nvPr/>
        </p:nvSpPr>
        <p:spPr>
          <a:xfrm>
            <a:off x="3655909" y="3797623"/>
            <a:ext cx="284886" cy="124222"/>
          </a:xfrm>
          <a:custGeom>
            <a:avLst/>
            <a:gdLst>
              <a:gd name="connsiteX0" fmla="*/ 1691 w 284886"/>
              <a:gd name="connsiteY0" fmla="*/ 123502 h 124222"/>
              <a:gd name="connsiteX1" fmla="*/ 144566 w 284886"/>
              <a:gd name="connsiteY1" fmla="*/ 21902 h 124222"/>
              <a:gd name="connsiteX2" fmla="*/ 246166 w 284886"/>
              <a:gd name="connsiteY2" fmla="*/ 9202 h 124222"/>
              <a:gd name="connsiteX3" fmla="*/ 284266 w 284886"/>
              <a:gd name="connsiteY3" fmla="*/ 63177 h 124222"/>
              <a:gd name="connsiteX4" fmla="*/ 258866 w 284886"/>
              <a:gd name="connsiteY4" fmla="*/ 2852 h 124222"/>
              <a:gd name="connsiteX5" fmla="*/ 131866 w 284886"/>
              <a:gd name="connsiteY5" fmla="*/ 15552 h 124222"/>
              <a:gd name="connsiteX6" fmla="*/ 68366 w 284886"/>
              <a:gd name="connsiteY6" fmla="*/ 66352 h 124222"/>
              <a:gd name="connsiteX7" fmla="*/ 1691 w 284886"/>
              <a:gd name="connsiteY7" fmla="*/ 123502 h 1242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4886" h="124222">
                <a:moveTo>
                  <a:pt x="1691" y="123502"/>
                </a:moveTo>
                <a:cubicBezTo>
                  <a:pt x="14391" y="116094"/>
                  <a:pt x="103820" y="40952"/>
                  <a:pt x="144566" y="21902"/>
                </a:cubicBezTo>
                <a:cubicBezTo>
                  <a:pt x="185312" y="2852"/>
                  <a:pt x="222883" y="2323"/>
                  <a:pt x="246166" y="9202"/>
                </a:cubicBezTo>
                <a:cubicBezTo>
                  <a:pt x="269449" y="16081"/>
                  <a:pt x="282149" y="64235"/>
                  <a:pt x="284266" y="63177"/>
                </a:cubicBezTo>
                <a:cubicBezTo>
                  <a:pt x="286383" y="62119"/>
                  <a:pt x="284266" y="10789"/>
                  <a:pt x="258866" y="2852"/>
                </a:cubicBezTo>
                <a:cubicBezTo>
                  <a:pt x="233466" y="-5085"/>
                  <a:pt x="163616" y="4969"/>
                  <a:pt x="131866" y="15552"/>
                </a:cubicBezTo>
                <a:cubicBezTo>
                  <a:pt x="100116" y="26135"/>
                  <a:pt x="85299" y="53652"/>
                  <a:pt x="68366" y="66352"/>
                </a:cubicBezTo>
                <a:cubicBezTo>
                  <a:pt x="51433" y="79052"/>
                  <a:pt x="-11009" y="130910"/>
                  <a:pt x="1691" y="1235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2" name="フリーフォーム 91">
            <a:extLst>
              <a:ext uri="{FF2B5EF4-FFF2-40B4-BE49-F238E27FC236}">
                <a16:creationId xmlns:a16="http://schemas.microsoft.com/office/drawing/2014/main" id="{2C31947C-1226-51B2-F679-E5281BDD9D68}"/>
              </a:ext>
            </a:extLst>
          </p:cNvPr>
          <p:cNvSpPr/>
          <p:nvPr/>
        </p:nvSpPr>
        <p:spPr>
          <a:xfrm>
            <a:off x="3938940" y="3691232"/>
            <a:ext cx="440404" cy="137878"/>
          </a:xfrm>
          <a:custGeom>
            <a:avLst/>
            <a:gdLst>
              <a:gd name="connsiteX0" fmla="*/ 1235 w 440404"/>
              <a:gd name="connsiteY0" fmla="*/ 137818 h 137878"/>
              <a:gd name="connsiteX1" fmla="*/ 55210 w 440404"/>
              <a:gd name="connsiteY1" fmla="*/ 71143 h 137878"/>
              <a:gd name="connsiteX2" fmla="*/ 182210 w 440404"/>
              <a:gd name="connsiteY2" fmla="*/ 48918 h 137878"/>
              <a:gd name="connsiteX3" fmla="*/ 121885 w 440404"/>
              <a:gd name="connsiteY3" fmla="*/ 71143 h 137878"/>
              <a:gd name="connsiteX4" fmla="*/ 245710 w 440404"/>
              <a:gd name="connsiteY4" fmla="*/ 20343 h 137878"/>
              <a:gd name="connsiteX5" fmla="*/ 439385 w 440404"/>
              <a:gd name="connsiteY5" fmla="*/ 1293 h 137878"/>
              <a:gd name="connsiteX6" fmla="*/ 315560 w 440404"/>
              <a:gd name="connsiteY6" fmla="*/ 4468 h 137878"/>
              <a:gd name="connsiteX7" fmla="*/ 172685 w 440404"/>
              <a:gd name="connsiteY7" fmla="*/ 26693 h 137878"/>
              <a:gd name="connsiteX8" fmla="*/ 102835 w 440404"/>
              <a:gd name="connsiteY8" fmla="*/ 58443 h 137878"/>
              <a:gd name="connsiteX9" fmla="*/ 1235 w 440404"/>
              <a:gd name="connsiteY9" fmla="*/ 137818 h 1378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404" h="137878">
                <a:moveTo>
                  <a:pt x="1235" y="137818"/>
                </a:moveTo>
                <a:cubicBezTo>
                  <a:pt x="-6702" y="139935"/>
                  <a:pt x="25048" y="85960"/>
                  <a:pt x="55210" y="71143"/>
                </a:cubicBezTo>
                <a:cubicBezTo>
                  <a:pt x="85372" y="56326"/>
                  <a:pt x="171098" y="48918"/>
                  <a:pt x="182210" y="48918"/>
                </a:cubicBezTo>
                <a:cubicBezTo>
                  <a:pt x="193322" y="48918"/>
                  <a:pt x="111302" y="75905"/>
                  <a:pt x="121885" y="71143"/>
                </a:cubicBezTo>
                <a:cubicBezTo>
                  <a:pt x="132468" y="66380"/>
                  <a:pt x="192793" y="31985"/>
                  <a:pt x="245710" y="20343"/>
                </a:cubicBezTo>
                <a:cubicBezTo>
                  <a:pt x="298627" y="8701"/>
                  <a:pt x="427743" y="3939"/>
                  <a:pt x="439385" y="1293"/>
                </a:cubicBezTo>
                <a:cubicBezTo>
                  <a:pt x="451027" y="-1353"/>
                  <a:pt x="360010" y="235"/>
                  <a:pt x="315560" y="4468"/>
                </a:cubicBezTo>
                <a:cubicBezTo>
                  <a:pt x="271110" y="8701"/>
                  <a:pt x="208139" y="17697"/>
                  <a:pt x="172685" y="26693"/>
                </a:cubicBezTo>
                <a:cubicBezTo>
                  <a:pt x="137231" y="35689"/>
                  <a:pt x="128764" y="41510"/>
                  <a:pt x="102835" y="58443"/>
                </a:cubicBezTo>
                <a:cubicBezTo>
                  <a:pt x="76906" y="75376"/>
                  <a:pt x="9172" y="135701"/>
                  <a:pt x="1235" y="1378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3" name="フリーフォーム 92">
            <a:extLst>
              <a:ext uri="{FF2B5EF4-FFF2-40B4-BE49-F238E27FC236}">
                <a16:creationId xmlns:a16="http://schemas.microsoft.com/office/drawing/2014/main" id="{D10062EC-6799-08A5-9D66-1B9A3E40F754}"/>
              </a:ext>
            </a:extLst>
          </p:cNvPr>
          <p:cNvSpPr/>
          <p:nvPr/>
        </p:nvSpPr>
        <p:spPr>
          <a:xfrm>
            <a:off x="3666839" y="3883003"/>
            <a:ext cx="293837" cy="54152"/>
          </a:xfrm>
          <a:custGeom>
            <a:avLst/>
            <a:gdLst>
              <a:gd name="connsiteX0" fmla="*/ 286 w 293837"/>
              <a:gd name="connsiteY0" fmla="*/ 38122 h 54152"/>
              <a:gd name="connsiteX1" fmla="*/ 98711 w 293837"/>
              <a:gd name="connsiteY1" fmla="*/ 19072 h 54152"/>
              <a:gd name="connsiteX2" fmla="*/ 286036 w 293837"/>
              <a:gd name="connsiteY2" fmla="*/ 53997 h 54152"/>
              <a:gd name="connsiteX3" fmla="*/ 254286 w 293837"/>
              <a:gd name="connsiteY3" fmla="*/ 31772 h 54152"/>
              <a:gd name="connsiteX4" fmla="*/ 216186 w 293837"/>
              <a:gd name="connsiteY4" fmla="*/ 28597 h 54152"/>
              <a:gd name="connsiteX5" fmla="*/ 127286 w 293837"/>
              <a:gd name="connsiteY5" fmla="*/ 22 h 54152"/>
              <a:gd name="connsiteX6" fmla="*/ 286 w 293837"/>
              <a:gd name="connsiteY6" fmla="*/ 38122 h 54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3837" h="54152">
                <a:moveTo>
                  <a:pt x="286" y="38122"/>
                </a:moveTo>
                <a:cubicBezTo>
                  <a:pt x="-4476" y="41297"/>
                  <a:pt x="51086" y="16426"/>
                  <a:pt x="98711" y="19072"/>
                </a:cubicBezTo>
                <a:cubicBezTo>
                  <a:pt x="146336" y="21718"/>
                  <a:pt x="260107" y="51880"/>
                  <a:pt x="286036" y="53997"/>
                </a:cubicBezTo>
                <a:cubicBezTo>
                  <a:pt x="311965" y="56114"/>
                  <a:pt x="265928" y="36005"/>
                  <a:pt x="254286" y="31772"/>
                </a:cubicBezTo>
                <a:cubicBezTo>
                  <a:pt x="242644" y="27539"/>
                  <a:pt x="237352" y="33889"/>
                  <a:pt x="216186" y="28597"/>
                </a:cubicBezTo>
                <a:cubicBezTo>
                  <a:pt x="195020" y="23305"/>
                  <a:pt x="166973" y="1080"/>
                  <a:pt x="127286" y="22"/>
                </a:cubicBezTo>
                <a:cubicBezTo>
                  <a:pt x="87599" y="-1036"/>
                  <a:pt x="5048" y="34947"/>
                  <a:pt x="286" y="381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4" name="フリーフォーム 93">
            <a:extLst>
              <a:ext uri="{FF2B5EF4-FFF2-40B4-BE49-F238E27FC236}">
                <a16:creationId xmlns:a16="http://schemas.microsoft.com/office/drawing/2014/main" id="{DA87BF53-BA84-12B9-D9D1-BE88E8E5A2EF}"/>
              </a:ext>
            </a:extLst>
          </p:cNvPr>
          <p:cNvSpPr/>
          <p:nvPr/>
        </p:nvSpPr>
        <p:spPr>
          <a:xfrm>
            <a:off x="3968291" y="3714600"/>
            <a:ext cx="356887" cy="162079"/>
          </a:xfrm>
          <a:custGeom>
            <a:avLst/>
            <a:gdLst>
              <a:gd name="connsiteX0" fmla="*/ 459 w 356887"/>
              <a:gd name="connsiteY0" fmla="*/ 162075 h 162079"/>
              <a:gd name="connsiteX1" fmla="*/ 171909 w 356887"/>
              <a:gd name="connsiteY1" fmla="*/ 111275 h 162079"/>
              <a:gd name="connsiteX2" fmla="*/ 238584 w 356887"/>
              <a:gd name="connsiteY2" fmla="*/ 108100 h 162079"/>
              <a:gd name="connsiteX3" fmla="*/ 235409 w 356887"/>
              <a:gd name="connsiteY3" fmla="*/ 16025 h 162079"/>
              <a:gd name="connsiteX4" fmla="*/ 356059 w 356887"/>
              <a:gd name="connsiteY4" fmla="*/ 6500 h 162079"/>
              <a:gd name="connsiteX5" fmla="*/ 286209 w 356887"/>
              <a:gd name="connsiteY5" fmla="*/ 150 h 162079"/>
              <a:gd name="connsiteX6" fmla="*/ 238584 w 356887"/>
              <a:gd name="connsiteY6" fmla="*/ 12850 h 162079"/>
              <a:gd name="connsiteX7" fmla="*/ 225884 w 356887"/>
              <a:gd name="connsiteY7" fmla="*/ 63650 h 162079"/>
              <a:gd name="connsiteX8" fmla="*/ 229059 w 356887"/>
              <a:gd name="connsiteY8" fmla="*/ 108100 h 162079"/>
              <a:gd name="connsiteX9" fmla="*/ 459 w 356887"/>
              <a:gd name="connsiteY9" fmla="*/ 162075 h 162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56887" h="162079">
                <a:moveTo>
                  <a:pt x="459" y="162075"/>
                </a:moveTo>
                <a:cubicBezTo>
                  <a:pt x="-9066" y="162604"/>
                  <a:pt x="132222" y="120271"/>
                  <a:pt x="171909" y="111275"/>
                </a:cubicBezTo>
                <a:cubicBezTo>
                  <a:pt x="211596" y="102279"/>
                  <a:pt x="228001" y="123975"/>
                  <a:pt x="238584" y="108100"/>
                </a:cubicBezTo>
                <a:cubicBezTo>
                  <a:pt x="249167" y="92225"/>
                  <a:pt x="215830" y="32958"/>
                  <a:pt x="235409" y="16025"/>
                </a:cubicBezTo>
                <a:cubicBezTo>
                  <a:pt x="254988" y="-908"/>
                  <a:pt x="347592" y="9146"/>
                  <a:pt x="356059" y="6500"/>
                </a:cubicBezTo>
                <a:cubicBezTo>
                  <a:pt x="364526" y="3854"/>
                  <a:pt x="305788" y="-908"/>
                  <a:pt x="286209" y="150"/>
                </a:cubicBezTo>
                <a:cubicBezTo>
                  <a:pt x="266630" y="1208"/>
                  <a:pt x="248638" y="2267"/>
                  <a:pt x="238584" y="12850"/>
                </a:cubicBezTo>
                <a:cubicBezTo>
                  <a:pt x="228530" y="23433"/>
                  <a:pt x="227472" y="47775"/>
                  <a:pt x="225884" y="63650"/>
                </a:cubicBezTo>
                <a:cubicBezTo>
                  <a:pt x="224297" y="79525"/>
                  <a:pt x="267159" y="93813"/>
                  <a:pt x="229059" y="108100"/>
                </a:cubicBezTo>
                <a:cubicBezTo>
                  <a:pt x="190959" y="122387"/>
                  <a:pt x="9984" y="161546"/>
                  <a:pt x="459" y="1620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5" name="フリーフォーム 94">
            <a:extLst>
              <a:ext uri="{FF2B5EF4-FFF2-40B4-BE49-F238E27FC236}">
                <a16:creationId xmlns:a16="http://schemas.microsoft.com/office/drawing/2014/main" id="{03C2BD8D-2429-9EFC-D20D-8F97C9CD6090}"/>
              </a:ext>
            </a:extLst>
          </p:cNvPr>
          <p:cNvSpPr/>
          <p:nvPr/>
        </p:nvSpPr>
        <p:spPr>
          <a:xfrm>
            <a:off x="3648075" y="3807551"/>
            <a:ext cx="112594" cy="119924"/>
          </a:xfrm>
          <a:custGeom>
            <a:avLst/>
            <a:gdLst>
              <a:gd name="connsiteX0" fmla="*/ 0 w 112594"/>
              <a:gd name="connsiteY0" fmla="*/ 119924 h 119924"/>
              <a:gd name="connsiteX1" fmla="*/ 111125 w 112594"/>
              <a:gd name="connsiteY1" fmla="*/ 2449 h 119924"/>
              <a:gd name="connsiteX2" fmla="*/ 66675 w 112594"/>
              <a:gd name="connsiteY2" fmla="*/ 37374 h 119924"/>
              <a:gd name="connsiteX3" fmla="*/ 0 w 112594"/>
              <a:gd name="connsiteY3" fmla="*/ 119924 h 119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2594" h="119924">
                <a:moveTo>
                  <a:pt x="0" y="119924"/>
                </a:moveTo>
                <a:cubicBezTo>
                  <a:pt x="50006" y="68065"/>
                  <a:pt x="100012" y="16207"/>
                  <a:pt x="111125" y="2449"/>
                </a:cubicBezTo>
                <a:cubicBezTo>
                  <a:pt x="122238" y="-11309"/>
                  <a:pt x="66675" y="37374"/>
                  <a:pt x="66675" y="37374"/>
                </a:cubicBezTo>
                <a:lnTo>
                  <a:pt x="0" y="119924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6" name="フリーフォーム 95">
            <a:extLst>
              <a:ext uri="{FF2B5EF4-FFF2-40B4-BE49-F238E27FC236}">
                <a16:creationId xmlns:a16="http://schemas.microsoft.com/office/drawing/2014/main" id="{4A82993D-7395-04D8-CADD-5DBC044F1D73}"/>
              </a:ext>
            </a:extLst>
          </p:cNvPr>
          <p:cNvSpPr/>
          <p:nvPr/>
        </p:nvSpPr>
        <p:spPr>
          <a:xfrm>
            <a:off x="3587743" y="3917758"/>
            <a:ext cx="267745" cy="54365"/>
          </a:xfrm>
          <a:custGeom>
            <a:avLst/>
            <a:gdLst>
              <a:gd name="connsiteX0" fmla="*/ 7 w 267745"/>
              <a:gd name="connsiteY0" fmla="*/ 41467 h 54365"/>
              <a:gd name="connsiteX1" fmla="*/ 149232 w 267745"/>
              <a:gd name="connsiteY1" fmla="*/ 19242 h 54365"/>
              <a:gd name="connsiteX2" fmla="*/ 266707 w 267745"/>
              <a:gd name="connsiteY2" fmla="*/ 54167 h 54365"/>
              <a:gd name="connsiteX3" fmla="*/ 203207 w 267745"/>
              <a:gd name="connsiteY3" fmla="*/ 31942 h 54365"/>
              <a:gd name="connsiteX4" fmla="*/ 142882 w 267745"/>
              <a:gd name="connsiteY4" fmla="*/ 192 h 54365"/>
              <a:gd name="connsiteX5" fmla="*/ 7 w 267745"/>
              <a:gd name="connsiteY5" fmla="*/ 41467 h 543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7745" h="54365">
                <a:moveTo>
                  <a:pt x="7" y="41467"/>
                </a:moveTo>
                <a:cubicBezTo>
                  <a:pt x="1065" y="44642"/>
                  <a:pt x="104782" y="17125"/>
                  <a:pt x="149232" y="19242"/>
                </a:cubicBezTo>
                <a:cubicBezTo>
                  <a:pt x="193682" y="21359"/>
                  <a:pt x="257711" y="52050"/>
                  <a:pt x="266707" y="54167"/>
                </a:cubicBezTo>
                <a:cubicBezTo>
                  <a:pt x="275703" y="56284"/>
                  <a:pt x="223845" y="40938"/>
                  <a:pt x="203207" y="31942"/>
                </a:cubicBezTo>
                <a:cubicBezTo>
                  <a:pt x="182570" y="22946"/>
                  <a:pt x="173044" y="-2454"/>
                  <a:pt x="142882" y="192"/>
                </a:cubicBezTo>
                <a:cubicBezTo>
                  <a:pt x="112720" y="2838"/>
                  <a:pt x="-1051" y="38292"/>
                  <a:pt x="7" y="414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7" name="フリーフォーム 96">
            <a:extLst>
              <a:ext uri="{FF2B5EF4-FFF2-40B4-BE49-F238E27FC236}">
                <a16:creationId xmlns:a16="http://schemas.microsoft.com/office/drawing/2014/main" id="{21B8C010-186C-5C2D-0DAA-E946926CB7D7}"/>
              </a:ext>
            </a:extLst>
          </p:cNvPr>
          <p:cNvSpPr/>
          <p:nvPr/>
        </p:nvSpPr>
        <p:spPr>
          <a:xfrm>
            <a:off x="4038253" y="3717902"/>
            <a:ext cx="295714" cy="177855"/>
          </a:xfrm>
          <a:custGeom>
            <a:avLst/>
            <a:gdLst>
              <a:gd name="connsiteX0" fmla="*/ 347 w 295714"/>
              <a:gd name="connsiteY0" fmla="*/ 177823 h 177855"/>
              <a:gd name="connsiteX1" fmla="*/ 222597 w 295714"/>
              <a:gd name="connsiteY1" fmla="*/ 92098 h 177855"/>
              <a:gd name="connsiteX2" fmla="*/ 206722 w 295714"/>
              <a:gd name="connsiteY2" fmla="*/ 57173 h 177855"/>
              <a:gd name="connsiteX3" fmla="*/ 295622 w 295714"/>
              <a:gd name="connsiteY3" fmla="*/ 23 h 177855"/>
              <a:gd name="connsiteX4" fmla="*/ 222597 w 295714"/>
              <a:gd name="connsiteY4" fmla="*/ 50823 h 177855"/>
              <a:gd name="connsiteX5" fmla="*/ 171797 w 295714"/>
              <a:gd name="connsiteY5" fmla="*/ 101623 h 177855"/>
              <a:gd name="connsiteX6" fmla="*/ 347 w 295714"/>
              <a:gd name="connsiteY6" fmla="*/ 177823 h 1778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5714" h="177855">
                <a:moveTo>
                  <a:pt x="347" y="177823"/>
                </a:moveTo>
                <a:cubicBezTo>
                  <a:pt x="8814" y="176236"/>
                  <a:pt x="188201" y="112206"/>
                  <a:pt x="222597" y="92098"/>
                </a:cubicBezTo>
                <a:cubicBezTo>
                  <a:pt x="256993" y="71990"/>
                  <a:pt x="194551" y="72519"/>
                  <a:pt x="206722" y="57173"/>
                </a:cubicBezTo>
                <a:cubicBezTo>
                  <a:pt x="218893" y="41827"/>
                  <a:pt x="292976" y="1081"/>
                  <a:pt x="295622" y="23"/>
                </a:cubicBezTo>
                <a:cubicBezTo>
                  <a:pt x="298268" y="-1035"/>
                  <a:pt x="243235" y="33890"/>
                  <a:pt x="222597" y="50823"/>
                </a:cubicBezTo>
                <a:cubicBezTo>
                  <a:pt x="201960" y="67756"/>
                  <a:pt x="203018" y="79927"/>
                  <a:pt x="171797" y="101623"/>
                </a:cubicBezTo>
                <a:cubicBezTo>
                  <a:pt x="140576" y="123319"/>
                  <a:pt x="-8120" y="179410"/>
                  <a:pt x="347" y="1778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フリーフォーム 1">
            <a:extLst>
              <a:ext uri="{FF2B5EF4-FFF2-40B4-BE49-F238E27FC236}">
                <a16:creationId xmlns:a16="http://schemas.microsoft.com/office/drawing/2014/main" id="{2F664A1D-B0DE-BC48-B276-D4FA25C6F5BD}"/>
              </a:ext>
            </a:extLst>
          </p:cNvPr>
          <p:cNvSpPr/>
          <p:nvPr/>
        </p:nvSpPr>
        <p:spPr>
          <a:xfrm>
            <a:off x="4902197" y="2384019"/>
            <a:ext cx="98508" cy="264336"/>
          </a:xfrm>
          <a:custGeom>
            <a:avLst/>
            <a:gdLst>
              <a:gd name="connsiteX0" fmla="*/ 3 w 98508"/>
              <a:gd name="connsiteY0" fmla="*/ 406 h 264336"/>
              <a:gd name="connsiteX1" fmla="*/ 73028 w 98508"/>
              <a:gd name="connsiteY1" fmla="*/ 121056 h 264336"/>
              <a:gd name="connsiteX2" fmla="*/ 66678 w 98508"/>
              <a:gd name="connsiteY2" fmla="*/ 89306 h 264336"/>
              <a:gd name="connsiteX3" fmla="*/ 66678 w 98508"/>
              <a:gd name="connsiteY3" fmla="*/ 213131 h 264336"/>
              <a:gd name="connsiteX4" fmla="*/ 82553 w 98508"/>
              <a:gd name="connsiteY4" fmla="*/ 152806 h 264336"/>
              <a:gd name="connsiteX5" fmla="*/ 63503 w 98508"/>
              <a:gd name="connsiteY5" fmla="*/ 263931 h 264336"/>
              <a:gd name="connsiteX6" fmla="*/ 69853 w 98508"/>
              <a:gd name="connsiteY6" fmla="*/ 184556 h 264336"/>
              <a:gd name="connsiteX7" fmla="*/ 98428 w 98508"/>
              <a:gd name="connsiteY7" fmla="*/ 41681 h 264336"/>
              <a:gd name="connsiteX8" fmla="*/ 76203 w 98508"/>
              <a:gd name="connsiteY8" fmla="*/ 79781 h 264336"/>
              <a:gd name="connsiteX9" fmla="*/ 3 w 98508"/>
              <a:gd name="connsiteY9" fmla="*/ 406 h 264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8508" h="264336">
                <a:moveTo>
                  <a:pt x="3" y="406"/>
                </a:moveTo>
                <a:cubicBezTo>
                  <a:pt x="-526" y="7285"/>
                  <a:pt x="61916" y="106240"/>
                  <a:pt x="73028" y="121056"/>
                </a:cubicBezTo>
                <a:cubicBezTo>
                  <a:pt x="84140" y="135872"/>
                  <a:pt x="67736" y="73960"/>
                  <a:pt x="66678" y="89306"/>
                </a:cubicBezTo>
                <a:cubicBezTo>
                  <a:pt x="65620" y="104652"/>
                  <a:pt x="64032" y="202548"/>
                  <a:pt x="66678" y="213131"/>
                </a:cubicBezTo>
                <a:cubicBezTo>
                  <a:pt x="69324" y="223714"/>
                  <a:pt x="83082" y="144339"/>
                  <a:pt x="82553" y="152806"/>
                </a:cubicBezTo>
                <a:cubicBezTo>
                  <a:pt x="82024" y="161273"/>
                  <a:pt x="65620" y="258639"/>
                  <a:pt x="63503" y="263931"/>
                </a:cubicBezTo>
                <a:cubicBezTo>
                  <a:pt x="61386" y="269223"/>
                  <a:pt x="64032" y="221598"/>
                  <a:pt x="69853" y="184556"/>
                </a:cubicBezTo>
                <a:cubicBezTo>
                  <a:pt x="75674" y="147514"/>
                  <a:pt x="97370" y="59143"/>
                  <a:pt x="98428" y="41681"/>
                </a:cubicBezTo>
                <a:cubicBezTo>
                  <a:pt x="99486" y="24219"/>
                  <a:pt x="89961" y="83485"/>
                  <a:pt x="76203" y="79781"/>
                </a:cubicBezTo>
                <a:cubicBezTo>
                  <a:pt x="62445" y="76077"/>
                  <a:pt x="532" y="-6473"/>
                  <a:pt x="3" y="406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フリーフォーム 2">
            <a:extLst>
              <a:ext uri="{FF2B5EF4-FFF2-40B4-BE49-F238E27FC236}">
                <a16:creationId xmlns:a16="http://schemas.microsoft.com/office/drawing/2014/main" id="{5463C5B6-065D-5B5C-752F-6E98A3797740}"/>
              </a:ext>
            </a:extLst>
          </p:cNvPr>
          <p:cNvSpPr/>
          <p:nvPr/>
        </p:nvSpPr>
        <p:spPr>
          <a:xfrm>
            <a:off x="3840756" y="1060435"/>
            <a:ext cx="458265" cy="20134"/>
          </a:xfrm>
          <a:custGeom>
            <a:avLst/>
            <a:gdLst>
              <a:gd name="connsiteX0" fmla="*/ 994 w 458265"/>
              <a:gd name="connsiteY0" fmla="*/ 19065 h 20134"/>
              <a:gd name="connsiteX1" fmla="*/ 451844 w 458265"/>
              <a:gd name="connsiteY1" fmla="*/ 15890 h 20134"/>
              <a:gd name="connsiteX2" fmla="*/ 270869 w 458265"/>
              <a:gd name="connsiteY2" fmla="*/ 15 h 20134"/>
              <a:gd name="connsiteX3" fmla="*/ 328019 w 458265"/>
              <a:gd name="connsiteY3" fmla="*/ 19065 h 20134"/>
              <a:gd name="connsiteX4" fmla="*/ 994 w 458265"/>
              <a:gd name="connsiteY4" fmla="*/ 19065 h 20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8265" h="20134">
                <a:moveTo>
                  <a:pt x="994" y="19065"/>
                </a:moveTo>
                <a:cubicBezTo>
                  <a:pt x="21631" y="18536"/>
                  <a:pt x="406865" y="19065"/>
                  <a:pt x="451844" y="15890"/>
                </a:cubicBezTo>
                <a:cubicBezTo>
                  <a:pt x="496823" y="12715"/>
                  <a:pt x="291506" y="-514"/>
                  <a:pt x="270869" y="15"/>
                </a:cubicBezTo>
                <a:cubicBezTo>
                  <a:pt x="250232" y="544"/>
                  <a:pt x="368765" y="16948"/>
                  <a:pt x="328019" y="19065"/>
                </a:cubicBezTo>
                <a:cubicBezTo>
                  <a:pt x="287273" y="21182"/>
                  <a:pt x="-19643" y="19594"/>
                  <a:pt x="994" y="19065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フリーフォーム 3">
            <a:extLst>
              <a:ext uri="{FF2B5EF4-FFF2-40B4-BE49-F238E27FC236}">
                <a16:creationId xmlns:a16="http://schemas.microsoft.com/office/drawing/2014/main" id="{89259E9D-CE29-9AF9-5963-B935315272D8}"/>
              </a:ext>
            </a:extLst>
          </p:cNvPr>
          <p:cNvSpPr/>
          <p:nvPr/>
        </p:nvSpPr>
        <p:spPr>
          <a:xfrm>
            <a:off x="3328934" y="1142607"/>
            <a:ext cx="138166" cy="203147"/>
          </a:xfrm>
          <a:custGeom>
            <a:avLst/>
            <a:gdLst>
              <a:gd name="connsiteX0" fmla="*/ 1641 w 138166"/>
              <a:gd name="connsiteY0" fmla="*/ 200418 h 203147"/>
              <a:gd name="connsiteX1" fmla="*/ 131816 w 138166"/>
              <a:gd name="connsiteY1" fmla="*/ 3568 h 203147"/>
              <a:gd name="connsiteX2" fmla="*/ 74666 w 138166"/>
              <a:gd name="connsiteY2" fmla="*/ 70243 h 203147"/>
              <a:gd name="connsiteX3" fmla="*/ 93716 w 138166"/>
              <a:gd name="connsiteY3" fmla="*/ 28968 h 203147"/>
              <a:gd name="connsiteX4" fmla="*/ 61966 w 138166"/>
              <a:gd name="connsiteY4" fmla="*/ 105168 h 203147"/>
              <a:gd name="connsiteX5" fmla="*/ 138166 w 138166"/>
              <a:gd name="connsiteY5" fmla="*/ 57543 h 203147"/>
              <a:gd name="connsiteX6" fmla="*/ 61966 w 138166"/>
              <a:gd name="connsiteY6" fmla="*/ 114693 h 203147"/>
              <a:gd name="connsiteX7" fmla="*/ 1641 w 138166"/>
              <a:gd name="connsiteY7" fmla="*/ 200418 h 2031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8166" h="203147">
                <a:moveTo>
                  <a:pt x="1641" y="200418"/>
                </a:moveTo>
                <a:cubicBezTo>
                  <a:pt x="13283" y="181897"/>
                  <a:pt x="119645" y="25264"/>
                  <a:pt x="131816" y="3568"/>
                </a:cubicBezTo>
                <a:cubicBezTo>
                  <a:pt x="143987" y="-18128"/>
                  <a:pt x="81016" y="66010"/>
                  <a:pt x="74666" y="70243"/>
                </a:cubicBezTo>
                <a:cubicBezTo>
                  <a:pt x="68316" y="74476"/>
                  <a:pt x="95833" y="23147"/>
                  <a:pt x="93716" y="28968"/>
                </a:cubicBezTo>
                <a:cubicBezTo>
                  <a:pt x="91599" y="34789"/>
                  <a:pt x="54558" y="100405"/>
                  <a:pt x="61966" y="105168"/>
                </a:cubicBezTo>
                <a:cubicBezTo>
                  <a:pt x="69374" y="109930"/>
                  <a:pt x="138166" y="55956"/>
                  <a:pt x="138166" y="57543"/>
                </a:cubicBezTo>
                <a:cubicBezTo>
                  <a:pt x="138166" y="59130"/>
                  <a:pt x="80487" y="91410"/>
                  <a:pt x="61966" y="114693"/>
                </a:cubicBezTo>
                <a:cubicBezTo>
                  <a:pt x="43445" y="137976"/>
                  <a:pt x="-10001" y="218939"/>
                  <a:pt x="1641" y="2004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 5">
            <a:extLst>
              <a:ext uri="{FF2B5EF4-FFF2-40B4-BE49-F238E27FC236}">
                <a16:creationId xmlns:a16="http://schemas.microsoft.com/office/drawing/2014/main" id="{3A9134C8-4CA3-3D36-BFB8-3AFE458CFB52}"/>
              </a:ext>
            </a:extLst>
          </p:cNvPr>
          <p:cNvSpPr/>
          <p:nvPr/>
        </p:nvSpPr>
        <p:spPr>
          <a:xfrm>
            <a:off x="2973201" y="1298155"/>
            <a:ext cx="225681" cy="270663"/>
          </a:xfrm>
          <a:custGeom>
            <a:avLst/>
            <a:gdLst>
              <a:gd name="connsiteX0" fmla="*/ 4949 w 225681"/>
              <a:gd name="connsiteY0" fmla="*/ 263945 h 270663"/>
              <a:gd name="connsiteX1" fmla="*/ 224024 w 225681"/>
              <a:gd name="connsiteY1" fmla="*/ 3595 h 270663"/>
              <a:gd name="connsiteX2" fmla="*/ 106549 w 225681"/>
              <a:gd name="connsiteY2" fmla="*/ 111545 h 270663"/>
              <a:gd name="connsiteX3" fmla="*/ 125599 w 225681"/>
              <a:gd name="connsiteY3" fmla="*/ 102020 h 270663"/>
              <a:gd name="connsiteX4" fmla="*/ 30349 w 225681"/>
              <a:gd name="connsiteY4" fmla="*/ 203620 h 270663"/>
              <a:gd name="connsiteX5" fmla="*/ 68449 w 225681"/>
              <a:gd name="connsiteY5" fmla="*/ 194095 h 270663"/>
              <a:gd name="connsiteX6" fmla="*/ 4949 w 225681"/>
              <a:gd name="connsiteY6" fmla="*/ 263945 h 2706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5681" h="270663">
                <a:moveTo>
                  <a:pt x="4949" y="263945"/>
                </a:moveTo>
                <a:cubicBezTo>
                  <a:pt x="30878" y="232195"/>
                  <a:pt x="207091" y="28995"/>
                  <a:pt x="224024" y="3595"/>
                </a:cubicBezTo>
                <a:cubicBezTo>
                  <a:pt x="240957" y="-21805"/>
                  <a:pt x="122953" y="95141"/>
                  <a:pt x="106549" y="111545"/>
                </a:cubicBezTo>
                <a:cubicBezTo>
                  <a:pt x="90145" y="127949"/>
                  <a:pt x="138299" y="86674"/>
                  <a:pt x="125599" y="102020"/>
                </a:cubicBezTo>
                <a:cubicBezTo>
                  <a:pt x="112899" y="117366"/>
                  <a:pt x="39874" y="188274"/>
                  <a:pt x="30349" y="203620"/>
                </a:cubicBezTo>
                <a:cubicBezTo>
                  <a:pt x="20824" y="218966"/>
                  <a:pt x="73741" y="182982"/>
                  <a:pt x="68449" y="194095"/>
                </a:cubicBezTo>
                <a:cubicBezTo>
                  <a:pt x="63157" y="205207"/>
                  <a:pt x="-20980" y="295695"/>
                  <a:pt x="4949" y="2639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 15">
            <a:extLst>
              <a:ext uri="{FF2B5EF4-FFF2-40B4-BE49-F238E27FC236}">
                <a16:creationId xmlns:a16="http://schemas.microsoft.com/office/drawing/2014/main" id="{7BFD1F99-1127-6E43-DE5C-4D1F89B9BD31}"/>
              </a:ext>
            </a:extLst>
          </p:cNvPr>
          <p:cNvSpPr/>
          <p:nvPr/>
        </p:nvSpPr>
        <p:spPr>
          <a:xfrm>
            <a:off x="2792800" y="1877818"/>
            <a:ext cx="61811" cy="282533"/>
          </a:xfrm>
          <a:custGeom>
            <a:avLst/>
            <a:gdLst>
              <a:gd name="connsiteX0" fmla="*/ 61525 w 61811"/>
              <a:gd name="connsiteY0" fmla="*/ 4957 h 282533"/>
              <a:gd name="connsiteX1" fmla="*/ 1200 w 61811"/>
              <a:gd name="connsiteY1" fmla="*/ 281182 h 282533"/>
              <a:gd name="connsiteX2" fmla="*/ 20250 w 61811"/>
              <a:gd name="connsiteY2" fmla="*/ 116082 h 282533"/>
              <a:gd name="connsiteX3" fmla="*/ 7550 w 61811"/>
              <a:gd name="connsiteY3" fmla="*/ 246257 h 282533"/>
              <a:gd name="connsiteX4" fmla="*/ 23425 w 61811"/>
              <a:gd name="connsiteY4" fmla="*/ 112907 h 282533"/>
              <a:gd name="connsiteX5" fmla="*/ 61525 w 61811"/>
              <a:gd name="connsiteY5" fmla="*/ 4957 h 282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1811" h="282533">
                <a:moveTo>
                  <a:pt x="61525" y="4957"/>
                </a:moveTo>
                <a:cubicBezTo>
                  <a:pt x="57821" y="33003"/>
                  <a:pt x="8079" y="262661"/>
                  <a:pt x="1200" y="281182"/>
                </a:cubicBezTo>
                <a:cubicBezTo>
                  <a:pt x="-5679" y="299703"/>
                  <a:pt x="19192" y="121903"/>
                  <a:pt x="20250" y="116082"/>
                </a:cubicBezTo>
                <a:cubicBezTo>
                  <a:pt x="21308" y="110261"/>
                  <a:pt x="7021" y="246786"/>
                  <a:pt x="7550" y="246257"/>
                </a:cubicBezTo>
                <a:cubicBezTo>
                  <a:pt x="8079" y="245728"/>
                  <a:pt x="14958" y="150478"/>
                  <a:pt x="23425" y="112907"/>
                </a:cubicBezTo>
                <a:cubicBezTo>
                  <a:pt x="31892" y="75336"/>
                  <a:pt x="65229" y="-23089"/>
                  <a:pt x="61525" y="49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4" name="フリーフォーム 73">
            <a:extLst>
              <a:ext uri="{FF2B5EF4-FFF2-40B4-BE49-F238E27FC236}">
                <a16:creationId xmlns:a16="http://schemas.microsoft.com/office/drawing/2014/main" id="{39044E3C-43C8-E01E-720B-FE5DEBF55B63}"/>
              </a:ext>
            </a:extLst>
          </p:cNvPr>
          <p:cNvSpPr/>
          <p:nvPr/>
        </p:nvSpPr>
        <p:spPr>
          <a:xfrm>
            <a:off x="3114665" y="3130074"/>
            <a:ext cx="139955" cy="197438"/>
          </a:xfrm>
          <a:custGeom>
            <a:avLst/>
            <a:gdLst>
              <a:gd name="connsiteX0" fmla="*/ 10 w 139955"/>
              <a:gd name="connsiteY0" fmla="*/ 476 h 197438"/>
              <a:gd name="connsiteX1" fmla="*/ 104785 w 139955"/>
              <a:gd name="connsiteY1" fmla="*/ 79851 h 197438"/>
              <a:gd name="connsiteX2" fmla="*/ 139710 w 139955"/>
              <a:gd name="connsiteY2" fmla="*/ 197326 h 197438"/>
              <a:gd name="connsiteX3" fmla="*/ 120660 w 139955"/>
              <a:gd name="connsiteY3" fmla="*/ 57626 h 197438"/>
              <a:gd name="connsiteX4" fmla="*/ 127010 w 139955"/>
              <a:gd name="connsiteY4" fmla="*/ 98901 h 197438"/>
              <a:gd name="connsiteX5" fmla="*/ 98435 w 139955"/>
              <a:gd name="connsiteY5" fmla="*/ 48101 h 197438"/>
              <a:gd name="connsiteX6" fmla="*/ 10 w 139955"/>
              <a:gd name="connsiteY6" fmla="*/ 476 h 197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9955" h="197438">
                <a:moveTo>
                  <a:pt x="10" y="476"/>
                </a:moveTo>
                <a:cubicBezTo>
                  <a:pt x="1068" y="5767"/>
                  <a:pt x="81502" y="47043"/>
                  <a:pt x="104785" y="79851"/>
                </a:cubicBezTo>
                <a:cubicBezTo>
                  <a:pt x="128068" y="112659"/>
                  <a:pt x="137064" y="201030"/>
                  <a:pt x="139710" y="197326"/>
                </a:cubicBezTo>
                <a:cubicBezTo>
                  <a:pt x="142356" y="193622"/>
                  <a:pt x="122777" y="74030"/>
                  <a:pt x="120660" y="57626"/>
                </a:cubicBezTo>
                <a:cubicBezTo>
                  <a:pt x="118543" y="41222"/>
                  <a:pt x="130714" y="100488"/>
                  <a:pt x="127010" y="98901"/>
                </a:cubicBezTo>
                <a:cubicBezTo>
                  <a:pt x="123306" y="97314"/>
                  <a:pt x="116956" y="60801"/>
                  <a:pt x="98435" y="48101"/>
                </a:cubicBezTo>
                <a:cubicBezTo>
                  <a:pt x="79914" y="35401"/>
                  <a:pt x="-1048" y="-4815"/>
                  <a:pt x="10" y="476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0" name="フリーフォーム 89">
            <a:extLst>
              <a:ext uri="{FF2B5EF4-FFF2-40B4-BE49-F238E27FC236}">
                <a16:creationId xmlns:a16="http://schemas.microsoft.com/office/drawing/2014/main" id="{AEA1DEBD-65F5-3ECE-29CB-F9A2B8142751}"/>
              </a:ext>
            </a:extLst>
          </p:cNvPr>
          <p:cNvSpPr/>
          <p:nvPr/>
        </p:nvSpPr>
        <p:spPr>
          <a:xfrm>
            <a:off x="3133507" y="3438404"/>
            <a:ext cx="35428" cy="131741"/>
          </a:xfrm>
          <a:custGeom>
            <a:avLst/>
            <a:gdLst>
              <a:gd name="connsiteX0" fmla="*/ 22443 w 35428"/>
              <a:gd name="connsiteY0" fmla="*/ 121 h 131741"/>
              <a:gd name="connsiteX1" fmla="*/ 16093 w 35428"/>
              <a:gd name="connsiteY1" fmla="*/ 69971 h 131741"/>
              <a:gd name="connsiteX2" fmla="*/ 35143 w 35428"/>
              <a:gd name="connsiteY2" fmla="*/ 130296 h 131741"/>
              <a:gd name="connsiteX3" fmla="*/ 25618 w 35428"/>
              <a:gd name="connsiteY3" fmla="*/ 108071 h 131741"/>
              <a:gd name="connsiteX4" fmla="*/ 218 w 35428"/>
              <a:gd name="connsiteY4" fmla="*/ 54096 h 131741"/>
              <a:gd name="connsiteX5" fmla="*/ 22443 w 35428"/>
              <a:gd name="connsiteY5" fmla="*/ 121 h 131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428" h="131741">
                <a:moveTo>
                  <a:pt x="22443" y="121"/>
                </a:moveTo>
                <a:cubicBezTo>
                  <a:pt x="25089" y="2767"/>
                  <a:pt x="13976" y="48275"/>
                  <a:pt x="16093" y="69971"/>
                </a:cubicBezTo>
                <a:cubicBezTo>
                  <a:pt x="18210" y="91667"/>
                  <a:pt x="33556" y="123946"/>
                  <a:pt x="35143" y="130296"/>
                </a:cubicBezTo>
                <a:cubicBezTo>
                  <a:pt x="36731" y="136646"/>
                  <a:pt x="31439" y="120771"/>
                  <a:pt x="25618" y="108071"/>
                </a:cubicBezTo>
                <a:cubicBezTo>
                  <a:pt x="19797" y="95371"/>
                  <a:pt x="2864" y="69442"/>
                  <a:pt x="218" y="54096"/>
                </a:cubicBezTo>
                <a:cubicBezTo>
                  <a:pt x="-2428" y="38750"/>
                  <a:pt x="19797" y="-2525"/>
                  <a:pt x="22443" y="121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8" name="フリーフォーム 97">
            <a:extLst>
              <a:ext uri="{FF2B5EF4-FFF2-40B4-BE49-F238E27FC236}">
                <a16:creationId xmlns:a16="http://schemas.microsoft.com/office/drawing/2014/main" id="{5BF28309-4246-E386-BA89-993B601BA838}"/>
              </a:ext>
            </a:extLst>
          </p:cNvPr>
          <p:cNvSpPr/>
          <p:nvPr/>
        </p:nvSpPr>
        <p:spPr>
          <a:xfrm>
            <a:off x="3098800" y="3590088"/>
            <a:ext cx="28013" cy="192327"/>
          </a:xfrm>
          <a:custGeom>
            <a:avLst/>
            <a:gdLst>
              <a:gd name="connsiteX0" fmla="*/ 0 w 28013"/>
              <a:gd name="connsiteY0" fmla="*/ 837 h 192327"/>
              <a:gd name="connsiteX1" fmla="*/ 25400 w 28013"/>
              <a:gd name="connsiteY1" fmla="*/ 188162 h 192327"/>
              <a:gd name="connsiteX2" fmla="*/ 25400 w 28013"/>
              <a:gd name="connsiteY2" fmla="*/ 121487 h 192327"/>
              <a:gd name="connsiteX3" fmla="*/ 0 w 28013"/>
              <a:gd name="connsiteY3" fmla="*/ 837 h 192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013" h="192327">
                <a:moveTo>
                  <a:pt x="0" y="837"/>
                </a:moveTo>
                <a:cubicBezTo>
                  <a:pt x="0" y="11949"/>
                  <a:pt x="21167" y="168054"/>
                  <a:pt x="25400" y="188162"/>
                </a:cubicBezTo>
                <a:cubicBezTo>
                  <a:pt x="29633" y="208270"/>
                  <a:pt x="28046" y="150591"/>
                  <a:pt x="25400" y="121487"/>
                </a:cubicBezTo>
                <a:cubicBezTo>
                  <a:pt x="22754" y="92383"/>
                  <a:pt x="0" y="-10275"/>
                  <a:pt x="0" y="837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9" name="フリーフォーム 98">
            <a:extLst>
              <a:ext uri="{FF2B5EF4-FFF2-40B4-BE49-F238E27FC236}">
                <a16:creationId xmlns:a16="http://schemas.microsoft.com/office/drawing/2014/main" id="{96CE5C26-F016-FA2F-E50F-E170A601205B}"/>
              </a:ext>
            </a:extLst>
          </p:cNvPr>
          <p:cNvSpPr/>
          <p:nvPr/>
        </p:nvSpPr>
        <p:spPr>
          <a:xfrm>
            <a:off x="3053327" y="3706664"/>
            <a:ext cx="251210" cy="542943"/>
          </a:xfrm>
          <a:custGeom>
            <a:avLst/>
            <a:gdLst>
              <a:gd name="connsiteX0" fmla="*/ 1023 w 251210"/>
              <a:gd name="connsiteY0" fmla="*/ 1736 h 542943"/>
              <a:gd name="connsiteX1" fmla="*/ 20073 w 251210"/>
              <a:gd name="connsiteY1" fmla="*/ 150961 h 542943"/>
              <a:gd name="connsiteX2" fmla="*/ 99448 w 251210"/>
              <a:gd name="connsiteY2" fmla="*/ 331936 h 542943"/>
              <a:gd name="connsiteX3" fmla="*/ 89923 w 251210"/>
              <a:gd name="connsiteY3" fmla="*/ 306536 h 542943"/>
              <a:gd name="connsiteX4" fmla="*/ 245498 w 251210"/>
              <a:gd name="connsiteY4" fmla="*/ 535136 h 542943"/>
              <a:gd name="connsiteX5" fmla="*/ 220098 w 251210"/>
              <a:gd name="connsiteY5" fmla="*/ 493861 h 542943"/>
              <a:gd name="connsiteX6" fmla="*/ 105798 w 251210"/>
              <a:gd name="connsiteY6" fmla="*/ 303361 h 542943"/>
              <a:gd name="connsiteX7" fmla="*/ 169298 w 251210"/>
              <a:gd name="connsiteY7" fmla="*/ 385911 h 542943"/>
              <a:gd name="connsiteX8" fmla="*/ 42298 w 251210"/>
              <a:gd name="connsiteY8" fmla="*/ 252561 h 542943"/>
              <a:gd name="connsiteX9" fmla="*/ 1023 w 251210"/>
              <a:gd name="connsiteY9" fmla="*/ 1736 h 5429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51210" h="542943">
                <a:moveTo>
                  <a:pt x="1023" y="1736"/>
                </a:moveTo>
                <a:cubicBezTo>
                  <a:pt x="-2681" y="-15197"/>
                  <a:pt x="3669" y="95928"/>
                  <a:pt x="20073" y="150961"/>
                </a:cubicBezTo>
                <a:cubicBezTo>
                  <a:pt x="36477" y="205994"/>
                  <a:pt x="87806" y="306007"/>
                  <a:pt x="99448" y="331936"/>
                </a:cubicBezTo>
                <a:cubicBezTo>
                  <a:pt x="111090" y="357865"/>
                  <a:pt x="65581" y="272669"/>
                  <a:pt x="89923" y="306536"/>
                </a:cubicBezTo>
                <a:cubicBezTo>
                  <a:pt x="114265" y="340403"/>
                  <a:pt x="223802" y="503915"/>
                  <a:pt x="245498" y="535136"/>
                </a:cubicBezTo>
                <a:cubicBezTo>
                  <a:pt x="267194" y="566357"/>
                  <a:pt x="220098" y="493861"/>
                  <a:pt x="220098" y="493861"/>
                </a:cubicBezTo>
                <a:cubicBezTo>
                  <a:pt x="196815" y="455232"/>
                  <a:pt x="114265" y="321353"/>
                  <a:pt x="105798" y="303361"/>
                </a:cubicBezTo>
                <a:cubicBezTo>
                  <a:pt x="97331" y="285369"/>
                  <a:pt x="179881" y="394378"/>
                  <a:pt x="169298" y="385911"/>
                </a:cubicBezTo>
                <a:cubicBezTo>
                  <a:pt x="158715" y="377444"/>
                  <a:pt x="68756" y="312886"/>
                  <a:pt x="42298" y="252561"/>
                </a:cubicBezTo>
                <a:cubicBezTo>
                  <a:pt x="15840" y="192236"/>
                  <a:pt x="4727" y="18669"/>
                  <a:pt x="1023" y="17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0" name="フリーフォーム 99">
            <a:extLst>
              <a:ext uri="{FF2B5EF4-FFF2-40B4-BE49-F238E27FC236}">
                <a16:creationId xmlns:a16="http://schemas.microsoft.com/office/drawing/2014/main" id="{F39F3258-37B9-B0A4-6AD9-76F162158B03}"/>
              </a:ext>
            </a:extLst>
          </p:cNvPr>
          <p:cNvSpPr/>
          <p:nvPr/>
        </p:nvSpPr>
        <p:spPr>
          <a:xfrm>
            <a:off x="3502831" y="4140195"/>
            <a:ext cx="111148" cy="206865"/>
          </a:xfrm>
          <a:custGeom>
            <a:avLst/>
            <a:gdLst>
              <a:gd name="connsiteX0" fmla="*/ 11894 w 111148"/>
              <a:gd name="connsiteY0" fmla="*/ 15880 h 206865"/>
              <a:gd name="connsiteX1" fmla="*/ 21419 w 111148"/>
              <a:gd name="connsiteY1" fmla="*/ 114305 h 206865"/>
              <a:gd name="connsiteX2" fmla="*/ 110319 w 111148"/>
              <a:gd name="connsiteY2" fmla="*/ 206380 h 206865"/>
              <a:gd name="connsiteX3" fmla="*/ 65869 w 111148"/>
              <a:gd name="connsiteY3" fmla="*/ 149230 h 206865"/>
              <a:gd name="connsiteX4" fmla="*/ 65869 w 111148"/>
              <a:gd name="connsiteY4" fmla="*/ 117480 h 206865"/>
              <a:gd name="connsiteX5" fmla="*/ 88094 w 111148"/>
              <a:gd name="connsiteY5" fmla="*/ 85730 h 206865"/>
              <a:gd name="connsiteX6" fmla="*/ 97619 w 111148"/>
              <a:gd name="connsiteY6" fmla="*/ 57155 h 206865"/>
              <a:gd name="connsiteX7" fmla="*/ 72219 w 111148"/>
              <a:gd name="connsiteY7" fmla="*/ 5 h 206865"/>
              <a:gd name="connsiteX8" fmla="*/ 97619 w 111148"/>
              <a:gd name="connsiteY8" fmla="*/ 53980 h 206865"/>
              <a:gd name="connsiteX9" fmla="*/ 78569 w 111148"/>
              <a:gd name="connsiteY9" fmla="*/ 95255 h 206865"/>
              <a:gd name="connsiteX10" fmla="*/ 59519 w 111148"/>
              <a:gd name="connsiteY10" fmla="*/ 149230 h 206865"/>
              <a:gd name="connsiteX11" fmla="*/ 49994 w 111148"/>
              <a:gd name="connsiteY11" fmla="*/ 130180 h 206865"/>
              <a:gd name="connsiteX12" fmla="*/ 2369 w 111148"/>
              <a:gd name="connsiteY12" fmla="*/ 79380 h 206865"/>
              <a:gd name="connsiteX13" fmla="*/ 11894 w 111148"/>
              <a:gd name="connsiteY13" fmla="*/ 15880 h 206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1148" h="206865">
                <a:moveTo>
                  <a:pt x="11894" y="15880"/>
                </a:moveTo>
                <a:cubicBezTo>
                  <a:pt x="15069" y="21701"/>
                  <a:pt x="5015" y="82555"/>
                  <a:pt x="21419" y="114305"/>
                </a:cubicBezTo>
                <a:cubicBezTo>
                  <a:pt x="37823" y="146055"/>
                  <a:pt x="102911" y="200559"/>
                  <a:pt x="110319" y="206380"/>
                </a:cubicBezTo>
                <a:cubicBezTo>
                  <a:pt x="117727" y="212201"/>
                  <a:pt x="73277" y="164047"/>
                  <a:pt x="65869" y="149230"/>
                </a:cubicBezTo>
                <a:cubicBezTo>
                  <a:pt x="58461" y="134413"/>
                  <a:pt x="62165" y="128063"/>
                  <a:pt x="65869" y="117480"/>
                </a:cubicBezTo>
                <a:cubicBezTo>
                  <a:pt x="69573" y="106897"/>
                  <a:pt x="82802" y="95784"/>
                  <a:pt x="88094" y="85730"/>
                </a:cubicBezTo>
                <a:cubicBezTo>
                  <a:pt x="93386" y="75676"/>
                  <a:pt x="100265" y="71442"/>
                  <a:pt x="97619" y="57155"/>
                </a:cubicBezTo>
                <a:cubicBezTo>
                  <a:pt x="94973" y="42868"/>
                  <a:pt x="72219" y="534"/>
                  <a:pt x="72219" y="5"/>
                </a:cubicBezTo>
                <a:cubicBezTo>
                  <a:pt x="72219" y="-524"/>
                  <a:pt x="96561" y="38105"/>
                  <a:pt x="97619" y="53980"/>
                </a:cubicBezTo>
                <a:cubicBezTo>
                  <a:pt x="98677" y="69855"/>
                  <a:pt x="84919" y="79380"/>
                  <a:pt x="78569" y="95255"/>
                </a:cubicBezTo>
                <a:cubicBezTo>
                  <a:pt x="72219" y="111130"/>
                  <a:pt x="59519" y="149230"/>
                  <a:pt x="59519" y="149230"/>
                </a:cubicBezTo>
                <a:cubicBezTo>
                  <a:pt x="54757" y="155051"/>
                  <a:pt x="59519" y="141822"/>
                  <a:pt x="49994" y="130180"/>
                </a:cubicBezTo>
                <a:cubicBezTo>
                  <a:pt x="40469" y="118538"/>
                  <a:pt x="10306" y="94197"/>
                  <a:pt x="2369" y="79380"/>
                </a:cubicBezTo>
                <a:cubicBezTo>
                  <a:pt x="-5569" y="64563"/>
                  <a:pt x="8719" y="10059"/>
                  <a:pt x="11894" y="158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1" name="フリーフォーム 100">
            <a:extLst>
              <a:ext uri="{FF2B5EF4-FFF2-40B4-BE49-F238E27FC236}">
                <a16:creationId xmlns:a16="http://schemas.microsoft.com/office/drawing/2014/main" id="{076CA860-4DF2-D1FB-DA53-5F105CF439A8}"/>
              </a:ext>
            </a:extLst>
          </p:cNvPr>
          <p:cNvSpPr/>
          <p:nvPr/>
        </p:nvSpPr>
        <p:spPr>
          <a:xfrm>
            <a:off x="3359099" y="4317816"/>
            <a:ext cx="134356" cy="124378"/>
          </a:xfrm>
          <a:custGeom>
            <a:avLst/>
            <a:gdLst>
              <a:gd name="connsiteX0" fmla="*/ 51 w 134356"/>
              <a:gd name="connsiteY0" fmla="*/ 184 h 124378"/>
              <a:gd name="connsiteX1" fmla="*/ 114351 w 134356"/>
              <a:gd name="connsiteY1" fmla="*/ 120834 h 124378"/>
              <a:gd name="connsiteX2" fmla="*/ 101651 w 134356"/>
              <a:gd name="connsiteY2" fmla="*/ 92259 h 124378"/>
              <a:gd name="connsiteX3" fmla="*/ 130226 w 134356"/>
              <a:gd name="connsiteY3" fmla="*/ 92259 h 124378"/>
              <a:gd name="connsiteX4" fmla="*/ 51 w 134356"/>
              <a:gd name="connsiteY4" fmla="*/ 184 h 1243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4356" h="124378">
                <a:moveTo>
                  <a:pt x="51" y="184"/>
                </a:moveTo>
                <a:cubicBezTo>
                  <a:pt x="-2595" y="4946"/>
                  <a:pt x="97418" y="105488"/>
                  <a:pt x="114351" y="120834"/>
                </a:cubicBezTo>
                <a:cubicBezTo>
                  <a:pt x="131284" y="136180"/>
                  <a:pt x="99005" y="97021"/>
                  <a:pt x="101651" y="92259"/>
                </a:cubicBezTo>
                <a:cubicBezTo>
                  <a:pt x="104297" y="87497"/>
                  <a:pt x="147688" y="100196"/>
                  <a:pt x="130226" y="92259"/>
                </a:cubicBezTo>
                <a:cubicBezTo>
                  <a:pt x="112764" y="84322"/>
                  <a:pt x="2697" y="-4578"/>
                  <a:pt x="51" y="1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" name="フリーフォーム 101">
            <a:extLst>
              <a:ext uri="{FF2B5EF4-FFF2-40B4-BE49-F238E27FC236}">
                <a16:creationId xmlns:a16="http://schemas.microsoft.com/office/drawing/2014/main" id="{EAE80926-459B-A50C-9D95-AD86BA72FF64}"/>
              </a:ext>
            </a:extLst>
          </p:cNvPr>
          <p:cNvSpPr/>
          <p:nvPr/>
        </p:nvSpPr>
        <p:spPr>
          <a:xfrm>
            <a:off x="4990908" y="3270242"/>
            <a:ext cx="56048" cy="228938"/>
          </a:xfrm>
          <a:custGeom>
            <a:avLst/>
            <a:gdLst>
              <a:gd name="connsiteX0" fmla="*/ 192 w 56048"/>
              <a:gd name="connsiteY0" fmla="*/ 8 h 228938"/>
              <a:gd name="connsiteX1" fmla="*/ 35117 w 56048"/>
              <a:gd name="connsiteY1" fmla="*/ 123833 h 228938"/>
              <a:gd name="connsiteX2" fmla="*/ 6542 w 56048"/>
              <a:gd name="connsiteY2" fmla="*/ 228608 h 228938"/>
              <a:gd name="connsiteX3" fmla="*/ 41467 w 56048"/>
              <a:gd name="connsiteY3" fmla="*/ 155583 h 228938"/>
              <a:gd name="connsiteX4" fmla="*/ 54167 w 56048"/>
              <a:gd name="connsiteY4" fmla="*/ 117483 h 228938"/>
              <a:gd name="connsiteX5" fmla="*/ 192 w 56048"/>
              <a:gd name="connsiteY5" fmla="*/ 8 h 228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048" h="228938">
                <a:moveTo>
                  <a:pt x="192" y="8"/>
                </a:moveTo>
                <a:cubicBezTo>
                  <a:pt x="-2983" y="1066"/>
                  <a:pt x="34059" y="85733"/>
                  <a:pt x="35117" y="123833"/>
                </a:cubicBezTo>
                <a:cubicBezTo>
                  <a:pt x="36175" y="161933"/>
                  <a:pt x="5484" y="223317"/>
                  <a:pt x="6542" y="228608"/>
                </a:cubicBezTo>
                <a:cubicBezTo>
                  <a:pt x="7600" y="233899"/>
                  <a:pt x="33530" y="174104"/>
                  <a:pt x="41467" y="155583"/>
                </a:cubicBezTo>
                <a:cubicBezTo>
                  <a:pt x="49404" y="137062"/>
                  <a:pt x="60517" y="138650"/>
                  <a:pt x="54167" y="117483"/>
                </a:cubicBezTo>
                <a:cubicBezTo>
                  <a:pt x="47817" y="96316"/>
                  <a:pt x="3367" y="-1050"/>
                  <a:pt x="192" y="8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" name="フリーフォーム 102">
            <a:extLst>
              <a:ext uri="{FF2B5EF4-FFF2-40B4-BE49-F238E27FC236}">
                <a16:creationId xmlns:a16="http://schemas.microsoft.com/office/drawing/2014/main" id="{F5C22396-41F7-FD32-DD34-65AD8F4D07EE}"/>
              </a:ext>
            </a:extLst>
          </p:cNvPr>
          <p:cNvSpPr/>
          <p:nvPr/>
        </p:nvSpPr>
        <p:spPr>
          <a:xfrm>
            <a:off x="5146627" y="3479422"/>
            <a:ext cx="72958" cy="356828"/>
          </a:xfrm>
          <a:custGeom>
            <a:avLst/>
            <a:gdLst>
              <a:gd name="connsiteX0" fmla="*/ 38148 w 72958"/>
              <a:gd name="connsiteY0" fmla="*/ 378 h 356828"/>
              <a:gd name="connsiteX1" fmla="*/ 57198 w 72958"/>
              <a:gd name="connsiteY1" fmla="*/ 149603 h 356828"/>
              <a:gd name="connsiteX2" fmla="*/ 48 w 72958"/>
              <a:gd name="connsiteY2" fmla="*/ 355978 h 356828"/>
              <a:gd name="connsiteX3" fmla="*/ 47673 w 72958"/>
              <a:gd name="connsiteY3" fmla="*/ 219453 h 356828"/>
              <a:gd name="connsiteX4" fmla="*/ 66723 w 72958"/>
              <a:gd name="connsiteY4" fmla="*/ 133728 h 356828"/>
              <a:gd name="connsiteX5" fmla="*/ 69898 w 72958"/>
              <a:gd name="connsiteY5" fmla="*/ 108328 h 356828"/>
              <a:gd name="connsiteX6" fmla="*/ 38148 w 72958"/>
              <a:gd name="connsiteY6" fmla="*/ 378 h 356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2958" h="356828">
                <a:moveTo>
                  <a:pt x="38148" y="378"/>
                </a:moveTo>
                <a:cubicBezTo>
                  <a:pt x="36031" y="7257"/>
                  <a:pt x="63548" y="90336"/>
                  <a:pt x="57198" y="149603"/>
                </a:cubicBezTo>
                <a:cubicBezTo>
                  <a:pt x="50848" y="208870"/>
                  <a:pt x="1635" y="344336"/>
                  <a:pt x="48" y="355978"/>
                </a:cubicBezTo>
                <a:cubicBezTo>
                  <a:pt x="-1539" y="367620"/>
                  <a:pt x="36561" y="256495"/>
                  <a:pt x="47673" y="219453"/>
                </a:cubicBezTo>
                <a:cubicBezTo>
                  <a:pt x="58785" y="182411"/>
                  <a:pt x="63019" y="152249"/>
                  <a:pt x="66723" y="133728"/>
                </a:cubicBezTo>
                <a:cubicBezTo>
                  <a:pt x="70427" y="115207"/>
                  <a:pt x="76777" y="134257"/>
                  <a:pt x="69898" y="108328"/>
                </a:cubicBezTo>
                <a:cubicBezTo>
                  <a:pt x="63019" y="82399"/>
                  <a:pt x="40265" y="-6501"/>
                  <a:pt x="38148" y="378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" name="フリーフォーム 103">
            <a:extLst>
              <a:ext uri="{FF2B5EF4-FFF2-40B4-BE49-F238E27FC236}">
                <a16:creationId xmlns:a16="http://schemas.microsoft.com/office/drawing/2014/main" id="{361837A5-ACBB-7E57-D8BC-1A1208ECCC11}"/>
              </a:ext>
            </a:extLst>
          </p:cNvPr>
          <p:cNvSpPr/>
          <p:nvPr/>
        </p:nvSpPr>
        <p:spPr>
          <a:xfrm>
            <a:off x="5295407" y="3409764"/>
            <a:ext cx="391256" cy="646587"/>
          </a:xfrm>
          <a:custGeom>
            <a:avLst/>
            <a:gdLst>
              <a:gd name="connsiteX0" fmla="*/ 298943 w 391256"/>
              <a:gd name="connsiteY0" fmla="*/ 186 h 646587"/>
              <a:gd name="connsiteX1" fmla="*/ 283068 w 391256"/>
              <a:gd name="connsiteY1" fmla="*/ 206561 h 646587"/>
              <a:gd name="connsiteX2" fmla="*/ 248143 w 391256"/>
              <a:gd name="connsiteY2" fmla="*/ 333561 h 646587"/>
              <a:gd name="connsiteX3" fmla="*/ 276718 w 391256"/>
              <a:gd name="connsiteY3" fmla="*/ 311336 h 646587"/>
              <a:gd name="connsiteX4" fmla="*/ 165593 w 391256"/>
              <a:gd name="connsiteY4" fmla="*/ 520886 h 646587"/>
              <a:gd name="connsiteX5" fmla="*/ 187818 w 391256"/>
              <a:gd name="connsiteY5" fmla="*/ 403411 h 646587"/>
              <a:gd name="connsiteX6" fmla="*/ 6843 w 391256"/>
              <a:gd name="connsiteY6" fmla="*/ 641536 h 646587"/>
              <a:gd name="connsiteX7" fmla="*/ 63993 w 391256"/>
              <a:gd name="connsiteY7" fmla="*/ 539936 h 646587"/>
              <a:gd name="connsiteX8" fmla="*/ 305293 w 391256"/>
              <a:gd name="connsiteY8" fmla="*/ 241486 h 646587"/>
              <a:gd name="connsiteX9" fmla="*/ 371968 w 391256"/>
              <a:gd name="connsiteY9" fmla="*/ 200211 h 646587"/>
              <a:gd name="connsiteX10" fmla="*/ 391018 w 391256"/>
              <a:gd name="connsiteY10" fmla="*/ 38286 h 646587"/>
              <a:gd name="connsiteX11" fmla="*/ 362443 w 391256"/>
              <a:gd name="connsiteY11" fmla="*/ 162111 h 646587"/>
              <a:gd name="connsiteX12" fmla="*/ 267193 w 391256"/>
              <a:gd name="connsiteY12" fmla="*/ 251011 h 646587"/>
              <a:gd name="connsiteX13" fmla="*/ 254493 w 391256"/>
              <a:gd name="connsiteY13" fmla="*/ 244661 h 646587"/>
              <a:gd name="connsiteX14" fmla="*/ 298943 w 391256"/>
              <a:gd name="connsiteY14" fmla="*/ 186 h 646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91256" h="646587">
                <a:moveTo>
                  <a:pt x="298943" y="186"/>
                </a:moveTo>
                <a:cubicBezTo>
                  <a:pt x="303705" y="-6164"/>
                  <a:pt x="291535" y="150999"/>
                  <a:pt x="283068" y="206561"/>
                </a:cubicBezTo>
                <a:cubicBezTo>
                  <a:pt x="274601" y="262124"/>
                  <a:pt x="249201" y="316099"/>
                  <a:pt x="248143" y="333561"/>
                </a:cubicBezTo>
                <a:cubicBezTo>
                  <a:pt x="247085" y="351023"/>
                  <a:pt x="290476" y="280115"/>
                  <a:pt x="276718" y="311336"/>
                </a:cubicBezTo>
                <a:cubicBezTo>
                  <a:pt x="262960" y="342557"/>
                  <a:pt x="180410" y="505540"/>
                  <a:pt x="165593" y="520886"/>
                </a:cubicBezTo>
                <a:cubicBezTo>
                  <a:pt x="150776" y="536232"/>
                  <a:pt x="214276" y="383303"/>
                  <a:pt x="187818" y="403411"/>
                </a:cubicBezTo>
                <a:cubicBezTo>
                  <a:pt x="161360" y="423519"/>
                  <a:pt x="27480" y="618782"/>
                  <a:pt x="6843" y="641536"/>
                </a:cubicBezTo>
                <a:cubicBezTo>
                  <a:pt x="-13794" y="664290"/>
                  <a:pt x="14251" y="606611"/>
                  <a:pt x="63993" y="539936"/>
                </a:cubicBezTo>
                <a:cubicBezTo>
                  <a:pt x="113735" y="473261"/>
                  <a:pt x="253964" y="298107"/>
                  <a:pt x="305293" y="241486"/>
                </a:cubicBezTo>
                <a:cubicBezTo>
                  <a:pt x="356622" y="184865"/>
                  <a:pt x="357680" y="234078"/>
                  <a:pt x="371968" y="200211"/>
                </a:cubicBezTo>
                <a:cubicBezTo>
                  <a:pt x="386256" y="166344"/>
                  <a:pt x="392606" y="44636"/>
                  <a:pt x="391018" y="38286"/>
                </a:cubicBezTo>
                <a:cubicBezTo>
                  <a:pt x="389431" y="31936"/>
                  <a:pt x="383081" y="126657"/>
                  <a:pt x="362443" y="162111"/>
                </a:cubicBezTo>
                <a:cubicBezTo>
                  <a:pt x="341805" y="197565"/>
                  <a:pt x="285185" y="237253"/>
                  <a:pt x="267193" y="251011"/>
                </a:cubicBezTo>
                <a:cubicBezTo>
                  <a:pt x="249201" y="264769"/>
                  <a:pt x="248143" y="286465"/>
                  <a:pt x="254493" y="244661"/>
                </a:cubicBezTo>
                <a:cubicBezTo>
                  <a:pt x="260843" y="202857"/>
                  <a:pt x="294181" y="6536"/>
                  <a:pt x="298943" y="1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" name="フリーフォーム 104">
            <a:extLst>
              <a:ext uri="{FF2B5EF4-FFF2-40B4-BE49-F238E27FC236}">
                <a16:creationId xmlns:a16="http://schemas.microsoft.com/office/drawing/2014/main" id="{A0BBA0BC-4B00-443A-4D07-F1436498E13C}"/>
              </a:ext>
            </a:extLst>
          </p:cNvPr>
          <p:cNvSpPr/>
          <p:nvPr/>
        </p:nvSpPr>
        <p:spPr>
          <a:xfrm>
            <a:off x="5130687" y="3073398"/>
            <a:ext cx="62567" cy="235278"/>
          </a:xfrm>
          <a:custGeom>
            <a:avLst/>
            <a:gdLst>
              <a:gd name="connsiteX0" fmla="*/ 113 w 62567"/>
              <a:gd name="connsiteY0" fmla="*/ 2 h 235278"/>
              <a:gd name="connsiteX1" fmla="*/ 44563 w 62567"/>
              <a:gd name="connsiteY1" fmla="*/ 111127 h 235278"/>
              <a:gd name="connsiteX2" fmla="*/ 15988 w 62567"/>
              <a:gd name="connsiteY2" fmla="*/ 234952 h 235278"/>
              <a:gd name="connsiteX3" fmla="*/ 54088 w 62567"/>
              <a:gd name="connsiteY3" fmla="*/ 146052 h 235278"/>
              <a:gd name="connsiteX4" fmla="*/ 60438 w 62567"/>
              <a:gd name="connsiteY4" fmla="*/ 107952 h 235278"/>
              <a:gd name="connsiteX5" fmla="*/ 113 w 62567"/>
              <a:gd name="connsiteY5" fmla="*/ 2 h 235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2567" h="235278">
                <a:moveTo>
                  <a:pt x="113" y="2"/>
                </a:moveTo>
                <a:cubicBezTo>
                  <a:pt x="-2533" y="531"/>
                  <a:pt x="41917" y="71969"/>
                  <a:pt x="44563" y="111127"/>
                </a:cubicBezTo>
                <a:cubicBezTo>
                  <a:pt x="47209" y="150285"/>
                  <a:pt x="14401" y="229131"/>
                  <a:pt x="15988" y="234952"/>
                </a:cubicBezTo>
                <a:cubicBezTo>
                  <a:pt x="17576" y="240773"/>
                  <a:pt x="46680" y="167219"/>
                  <a:pt x="54088" y="146052"/>
                </a:cubicBezTo>
                <a:cubicBezTo>
                  <a:pt x="61496" y="124885"/>
                  <a:pt x="65200" y="129119"/>
                  <a:pt x="60438" y="107952"/>
                </a:cubicBezTo>
                <a:cubicBezTo>
                  <a:pt x="55676" y="86785"/>
                  <a:pt x="2759" y="-527"/>
                  <a:pt x="113" y="2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" name="フリーフォーム 105">
            <a:extLst>
              <a:ext uri="{FF2B5EF4-FFF2-40B4-BE49-F238E27FC236}">
                <a16:creationId xmlns:a16="http://schemas.microsoft.com/office/drawing/2014/main" id="{E56A925D-798B-9052-8AFC-19961920AB08}"/>
              </a:ext>
            </a:extLst>
          </p:cNvPr>
          <p:cNvSpPr/>
          <p:nvPr/>
        </p:nvSpPr>
        <p:spPr>
          <a:xfrm>
            <a:off x="4549759" y="2485894"/>
            <a:ext cx="136998" cy="91384"/>
          </a:xfrm>
          <a:custGeom>
            <a:avLst/>
            <a:gdLst>
              <a:gd name="connsiteX0" fmla="*/ 16 w 136998"/>
              <a:gd name="connsiteY0" fmla="*/ 131 h 91384"/>
              <a:gd name="connsiteX1" fmla="*/ 28591 w 136998"/>
              <a:gd name="connsiteY1" fmla="*/ 66806 h 91384"/>
              <a:gd name="connsiteX2" fmla="*/ 133366 w 136998"/>
              <a:gd name="connsiteY2" fmla="*/ 89031 h 91384"/>
              <a:gd name="connsiteX3" fmla="*/ 104791 w 136998"/>
              <a:gd name="connsiteY3" fmla="*/ 85856 h 91384"/>
              <a:gd name="connsiteX4" fmla="*/ 25416 w 136998"/>
              <a:gd name="connsiteY4" fmla="*/ 85856 h 91384"/>
              <a:gd name="connsiteX5" fmla="*/ 16 w 136998"/>
              <a:gd name="connsiteY5" fmla="*/ 131 h 91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6998" h="91384">
                <a:moveTo>
                  <a:pt x="16" y="131"/>
                </a:moveTo>
                <a:cubicBezTo>
                  <a:pt x="545" y="-3044"/>
                  <a:pt x="6366" y="51989"/>
                  <a:pt x="28591" y="66806"/>
                </a:cubicBezTo>
                <a:cubicBezTo>
                  <a:pt x="50816" y="81623"/>
                  <a:pt x="120666" y="85856"/>
                  <a:pt x="133366" y="89031"/>
                </a:cubicBezTo>
                <a:cubicBezTo>
                  <a:pt x="146066" y="92206"/>
                  <a:pt x="122783" y="86385"/>
                  <a:pt x="104791" y="85856"/>
                </a:cubicBezTo>
                <a:cubicBezTo>
                  <a:pt x="86799" y="85327"/>
                  <a:pt x="39174" y="98556"/>
                  <a:pt x="25416" y="85856"/>
                </a:cubicBezTo>
                <a:cubicBezTo>
                  <a:pt x="11658" y="73156"/>
                  <a:pt x="-513" y="3306"/>
                  <a:pt x="16" y="131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" name="フリーフォーム 106">
            <a:extLst>
              <a:ext uri="{FF2B5EF4-FFF2-40B4-BE49-F238E27FC236}">
                <a16:creationId xmlns:a16="http://schemas.microsoft.com/office/drawing/2014/main" id="{C8B6ABA4-B741-BB96-18CD-20D6C939BEBA}"/>
              </a:ext>
            </a:extLst>
          </p:cNvPr>
          <p:cNvSpPr/>
          <p:nvPr/>
        </p:nvSpPr>
        <p:spPr>
          <a:xfrm>
            <a:off x="4961701" y="2757324"/>
            <a:ext cx="55118" cy="110371"/>
          </a:xfrm>
          <a:custGeom>
            <a:avLst/>
            <a:gdLst>
              <a:gd name="connsiteX0" fmla="*/ 54799 w 55118"/>
              <a:gd name="connsiteY0" fmla="*/ 1751 h 110371"/>
              <a:gd name="connsiteX1" fmla="*/ 824 w 55118"/>
              <a:gd name="connsiteY1" fmla="*/ 109701 h 110371"/>
              <a:gd name="connsiteX2" fmla="*/ 23049 w 55118"/>
              <a:gd name="connsiteY2" fmla="*/ 46201 h 110371"/>
              <a:gd name="connsiteX3" fmla="*/ 54799 w 55118"/>
              <a:gd name="connsiteY3" fmla="*/ 1751 h 1103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118" h="110371">
                <a:moveTo>
                  <a:pt x="54799" y="1751"/>
                </a:moveTo>
                <a:cubicBezTo>
                  <a:pt x="51095" y="12334"/>
                  <a:pt x="6116" y="102293"/>
                  <a:pt x="824" y="109701"/>
                </a:cubicBezTo>
                <a:cubicBezTo>
                  <a:pt x="-4468" y="117109"/>
                  <a:pt x="17228" y="61018"/>
                  <a:pt x="23049" y="46201"/>
                </a:cubicBezTo>
                <a:cubicBezTo>
                  <a:pt x="28870" y="31384"/>
                  <a:pt x="58503" y="-8832"/>
                  <a:pt x="54799" y="1751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" name="フリーフォーム 107">
            <a:extLst>
              <a:ext uri="{FF2B5EF4-FFF2-40B4-BE49-F238E27FC236}">
                <a16:creationId xmlns:a16="http://schemas.microsoft.com/office/drawing/2014/main" id="{CD776044-EC39-2B71-6D36-09689F3C978E}"/>
              </a:ext>
            </a:extLst>
          </p:cNvPr>
          <p:cNvSpPr/>
          <p:nvPr/>
        </p:nvSpPr>
        <p:spPr>
          <a:xfrm>
            <a:off x="4390304" y="2835239"/>
            <a:ext cx="42207" cy="144501"/>
          </a:xfrm>
          <a:custGeom>
            <a:avLst/>
            <a:gdLst>
              <a:gd name="connsiteX0" fmla="*/ 29296 w 42207"/>
              <a:gd name="connsiteY0" fmla="*/ 36 h 144501"/>
              <a:gd name="connsiteX1" fmla="*/ 10246 w 42207"/>
              <a:gd name="connsiteY1" fmla="*/ 79411 h 144501"/>
              <a:gd name="connsiteX2" fmla="*/ 41996 w 42207"/>
              <a:gd name="connsiteY2" fmla="*/ 142911 h 144501"/>
              <a:gd name="connsiteX3" fmla="*/ 22946 w 42207"/>
              <a:gd name="connsiteY3" fmla="*/ 120686 h 144501"/>
              <a:gd name="connsiteX4" fmla="*/ 721 w 42207"/>
              <a:gd name="connsiteY4" fmla="*/ 69886 h 144501"/>
              <a:gd name="connsiteX5" fmla="*/ 29296 w 42207"/>
              <a:gd name="connsiteY5" fmla="*/ 36 h 1445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207" h="144501">
                <a:moveTo>
                  <a:pt x="29296" y="36"/>
                </a:moveTo>
                <a:cubicBezTo>
                  <a:pt x="30883" y="1623"/>
                  <a:pt x="8129" y="55598"/>
                  <a:pt x="10246" y="79411"/>
                </a:cubicBezTo>
                <a:cubicBezTo>
                  <a:pt x="12363" y="103224"/>
                  <a:pt x="39879" y="136032"/>
                  <a:pt x="41996" y="142911"/>
                </a:cubicBezTo>
                <a:cubicBezTo>
                  <a:pt x="44113" y="149790"/>
                  <a:pt x="29825" y="132857"/>
                  <a:pt x="22946" y="120686"/>
                </a:cubicBezTo>
                <a:cubicBezTo>
                  <a:pt x="16067" y="108515"/>
                  <a:pt x="-4041" y="91053"/>
                  <a:pt x="721" y="69886"/>
                </a:cubicBezTo>
                <a:cubicBezTo>
                  <a:pt x="5483" y="48719"/>
                  <a:pt x="27709" y="-1551"/>
                  <a:pt x="29296" y="36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" name="フリーフォーム 108">
            <a:extLst>
              <a:ext uri="{FF2B5EF4-FFF2-40B4-BE49-F238E27FC236}">
                <a16:creationId xmlns:a16="http://schemas.microsoft.com/office/drawing/2014/main" id="{0AA6CE0C-9D3D-E37F-82A6-D87E58CBDED9}"/>
              </a:ext>
            </a:extLst>
          </p:cNvPr>
          <p:cNvSpPr/>
          <p:nvPr/>
        </p:nvSpPr>
        <p:spPr>
          <a:xfrm>
            <a:off x="4660811" y="2802847"/>
            <a:ext cx="48301" cy="124600"/>
          </a:xfrm>
          <a:custGeom>
            <a:avLst/>
            <a:gdLst>
              <a:gd name="connsiteX0" fmla="*/ 38189 w 48301"/>
              <a:gd name="connsiteY0" fmla="*/ 124503 h 124600"/>
              <a:gd name="connsiteX1" fmla="*/ 25489 w 48301"/>
              <a:gd name="connsiteY1" fmla="*/ 67353 h 124600"/>
              <a:gd name="connsiteX2" fmla="*/ 47714 w 48301"/>
              <a:gd name="connsiteY2" fmla="*/ 678 h 124600"/>
              <a:gd name="connsiteX3" fmla="*/ 38189 w 48301"/>
              <a:gd name="connsiteY3" fmla="*/ 35603 h 124600"/>
              <a:gd name="connsiteX4" fmla="*/ 89 w 48301"/>
              <a:gd name="connsiteY4" fmla="*/ 80053 h 124600"/>
              <a:gd name="connsiteX5" fmla="*/ 38189 w 48301"/>
              <a:gd name="connsiteY5" fmla="*/ 124503 h 124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301" h="124600">
                <a:moveTo>
                  <a:pt x="38189" y="124503"/>
                </a:moveTo>
                <a:cubicBezTo>
                  <a:pt x="42422" y="122386"/>
                  <a:pt x="23902" y="87990"/>
                  <a:pt x="25489" y="67353"/>
                </a:cubicBezTo>
                <a:cubicBezTo>
                  <a:pt x="27076" y="46716"/>
                  <a:pt x="45597" y="5970"/>
                  <a:pt x="47714" y="678"/>
                </a:cubicBezTo>
                <a:cubicBezTo>
                  <a:pt x="49831" y="-4614"/>
                  <a:pt x="46126" y="22374"/>
                  <a:pt x="38189" y="35603"/>
                </a:cubicBezTo>
                <a:cubicBezTo>
                  <a:pt x="30252" y="48832"/>
                  <a:pt x="2206" y="66295"/>
                  <a:pt x="89" y="80053"/>
                </a:cubicBezTo>
                <a:cubicBezTo>
                  <a:pt x="-2028" y="93811"/>
                  <a:pt x="33956" y="126620"/>
                  <a:pt x="38189" y="124503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" name="フリーフォーム 110">
            <a:extLst>
              <a:ext uri="{FF2B5EF4-FFF2-40B4-BE49-F238E27FC236}">
                <a16:creationId xmlns:a16="http://schemas.microsoft.com/office/drawing/2014/main" id="{56A12F95-C599-F1CC-4BC0-7A1087C3AD85}"/>
              </a:ext>
            </a:extLst>
          </p:cNvPr>
          <p:cNvSpPr/>
          <p:nvPr/>
        </p:nvSpPr>
        <p:spPr>
          <a:xfrm>
            <a:off x="4665044" y="3663606"/>
            <a:ext cx="64539" cy="158144"/>
          </a:xfrm>
          <a:custGeom>
            <a:avLst/>
            <a:gdLst>
              <a:gd name="connsiteX0" fmla="*/ 0 w 64539"/>
              <a:gd name="connsiteY0" fmla="*/ 411 h 158144"/>
              <a:gd name="connsiteX1" fmla="*/ 60960 w 64539"/>
              <a:gd name="connsiteY1" fmla="*/ 99872 h 158144"/>
              <a:gd name="connsiteX2" fmla="*/ 57752 w 64539"/>
              <a:gd name="connsiteY2" fmla="*/ 157623 h 158144"/>
              <a:gd name="connsiteX3" fmla="*/ 60960 w 64539"/>
              <a:gd name="connsiteY3" fmla="*/ 67788 h 158144"/>
              <a:gd name="connsiteX4" fmla="*/ 0 w 64539"/>
              <a:gd name="connsiteY4" fmla="*/ 411 h 158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539" h="158144">
                <a:moveTo>
                  <a:pt x="0" y="411"/>
                </a:moveTo>
                <a:cubicBezTo>
                  <a:pt x="0" y="5758"/>
                  <a:pt x="51335" y="73670"/>
                  <a:pt x="60960" y="99872"/>
                </a:cubicBezTo>
                <a:cubicBezTo>
                  <a:pt x="70585" y="126074"/>
                  <a:pt x="57752" y="162970"/>
                  <a:pt x="57752" y="157623"/>
                </a:cubicBezTo>
                <a:cubicBezTo>
                  <a:pt x="57752" y="152276"/>
                  <a:pt x="67912" y="92386"/>
                  <a:pt x="60960" y="67788"/>
                </a:cubicBezTo>
                <a:cubicBezTo>
                  <a:pt x="54008" y="43190"/>
                  <a:pt x="0" y="-4936"/>
                  <a:pt x="0" y="411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" name="フリーフォーム 111">
            <a:extLst>
              <a:ext uri="{FF2B5EF4-FFF2-40B4-BE49-F238E27FC236}">
                <a16:creationId xmlns:a16="http://schemas.microsoft.com/office/drawing/2014/main" id="{A090F1DB-3928-81A3-5263-240FD0D9D650}"/>
              </a:ext>
            </a:extLst>
          </p:cNvPr>
          <p:cNvSpPr/>
          <p:nvPr/>
        </p:nvSpPr>
        <p:spPr>
          <a:xfrm>
            <a:off x="4841294" y="3603049"/>
            <a:ext cx="75384" cy="442966"/>
          </a:xfrm>
          <a:custGeom>
            <a:avLst/>
            <a:gdLst>
              <a:gd name="connsiteX0" fmla="*/ 213 w 75384"/>
              <a:gd name="connsiteY0" fmla="*/ 8 h 442966"/>
              <a:gd name="connsiteX1" fmla="*/ 51548 w 75384"/>
              <a:gd name="connsiteY1" fmla="*/ 134762 h 442966"/>
              <a:gd name="connsiteX2" fmla="*/ 51548 w 75384"/>
              <a:gd name="connsiteY2" fmla="*/ 237431 h 442966"/>
              <a:gd name="connsiteX3" fmla="*/ 64382 w 75384"/>
              <a:gd name="connsiteY3" fmla="*/ 173263 h 442966"/>
              <a:gd name="connsiteX4" fmla="*/ 54757 w 75384"/>
              <a:gd name="connsiteY4" fmla="*/ 304808 h 442966"/>
              <a:gd name="connsiteX5" fmla="*/ 45131 w 75384"/>
              <a:gd name="connsiteY5" fmla="*/ 442770 h 442966"/>
              <a:gd name="connsiteX6" fmla="*/ 54757 w 75384"/>
              <a:gd name="connsiteY6" fmla="*/ 330475 h 442966"/>
              <a:gd name="connsiteX7" fmla="*/ 74007 w 75384"/>
              <a:gd name="connsiteY7" fmla="*/ 141178 h 442966"/>
              <a:gd name="connsiteX8" fmla="*/ 213 w 75384"/>
              <a:gd name="connsiteY8" fmla="*/ 8 h 442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5384" h="442966">
                <a:moveTo>
                  <a:pt x="213" y="8"/>
                </a:moveTo>
                <a:cubicBezTo>
                  <a:pt x="-3530" y="-1061"/>
                  <a:pt x="42992" y="95192"/>
                  <a:pt x="51548" y="134762"/>
                </a:cubicBezTo>
                <a:cubicBezTo>
                  <a:pt x="60104" y="174333"/>
                  <a:pt x="49409" y="231014"/>
                  <a:pt x="51548" y="237431"/>
                </a:cubicBezTo>
                <a:cubicBezTo>
                  <a:pt x="53687" y="243848"/>
                  <a:pt x="63847" y="162034"/>
                  <a:pt x="64382" y="173263"/>
                </a:cubicBezTo>
                <a:cubicBezTo>
                  <a:pt x="64917" y="184492"/>
                  <a:pt x="57966" y="259890"/>
                  <a:pt x="54757" y="304808"/>
                </a:cubicBezTo>
                <a:cubicBezTo>
                  <a:pt x="51549" y="349726"/>
                  <a:pt x="45131" y="438492"/>
                  <a:pt x="45131" y="442770"/>
                </a:cubicBezTo>
                <a:cubicBezTo>
                  <a:pt x="45131" y="447048"/>
                  <a:pt x="49944" y="380740"/>
                  <a:pt x="54757" y="330475"/>
                </a:cubicBezTo>
                <a:cubicBezTo>
                  <a:pt x="59570" y="280210"/>
                  <a:pt x="80959" y="194117"/>
                  <a:pt x="74007" y="141178"/>
                </a:cubicBezTo>
                <a:cubicBezTo>
                  <a:pt x="67055" y="88239"/>
                  <a:pt x="3956" y="1077"/>
                  <a:pt x="213" y="8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" name="フリーフォーム 112">
            <a:extLst>
              <a:ext uri="{FF2B5EF4-FFF2-40B4-BE49-F238E27FC236}">
                <a16:creationId xmlns:a16="http://schemas.microsoft.com/office/drawing/2014/main" id="{78CB64EA-B75D-D772-BABE-3CE7B434E944}"/>
              </a:ext>
            </a:extLst>
          </p:cNvPr>
          <p:cNvSpPr/>
          <p:nvPr/>
        </p:nvSpPr>
        <p:spPr>
          <a:xfrm>
            <a:off x="4613576" y="3076744"/>
            <a:ext cx="122098" cy="128935"/>
          </a:xfrm>
          <a:custGeom>
            <a:avLst/>
            <a:gdLst>
              <a:gd name="connsiteX0" fmla="*/ 102803 w 122098"/>
              <a:gd name="connsiteY0" fmla="*/ 132 h 128935"/>
              <a:gd name="connsiteX1" fmla="*/ 109220 w 122098"/>
              <a:gd name="connsiteY1" fmla="*/ 109218 h 128935"/>
              <a:gd name="connsiteX2" fmla="*/ 70719 w 122098"/>
              <a:gd name="connsiteY2" fmla="*/ 128469 h 128935"/>
              <a:gd name="connsiteX3" fmla="*/ 133 w 122098"/>
              <a:gd name="connsiteY3" fmla="*/ 102801 h 128935"/>
              <a:gd name="connsiteX4" fmla="*/ 89969 w 122098"/>
              <a:gd name="connsiteY4" fmla="*/ 109218 h 128935"/>
              <a:gd name="connsiteX5" fmla="*/ 106011 w 122098"/>
              <a:gd name="connsiteY5" fmla="*/ 122052 h 128935"/>
              <a:gd name="connsiteX6" fmla="*/ 122053 w 122098"/>
              <a:gd name="connsiteY6" fmla="*/ 86759 h 128935"/>
              <a:gd name="connsiteX7" fmla="*/ 102803 w 122098"/>
              <a:gd name="connsiteY7" fmla="*/ 132 h 128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2098" h="128935">
                <a:moveTo>
                  <a:pt x="102803" y="132"/>
                </a:moveTo>
                <a:cubicBezTo>
                  <a:pt x="100664" y="3875"/>
                  <a:pt x="114567" y="87829"/>
                  <a:pt x="109220" y="109218"/>
                </a:cubicBezTo>
                <a:cubicBezTo>
                  <a:pt x="103873" y="130607"/>
                  <a:pt x="88900" y="129538"/>
                  <a:pt x="70719" y="128469"/>
                </a:cubicBezTo>
                <a:cubicBezTo>
                  <a:pt x="52538" y="127400"/>
                  <a:pt x="-3075" y="106010"/>
                  <a:pt x="133" y="102801"/>
                </a:cubicBezTo>
                <a:cubicBezTo>
                  <a:pt x="3341" y="99593"/>
                  <a:pt x="89969" y="109218"/>
                  <a:pt x="89969" y="109218"/>
                </a:cubicBezTo>
                <a:cubicBezTo>
                  <a:pt x="107615" y="112426"/>
                  <a:pt x="100664" y="125795"/>
                  <a:pt x="106011" y="122052"/>
                </a:cubicBezTo>
                <a:cubicBezTo>
                  <a:pt x="111358" y="118309"/>
                  <a:pt x="120984" y="100662"/>
                  <a:pt x="122053" y="86759"/>
                </a:cubicBezTo>
                <a:cubicBezTo>
                  <a:pt x="123123" y="72856"/>
                  <a:pt x="104942" y="-3611"/>
                  <a:pt x="102803" y="132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" name="フリーフォーム 113">
            <a:extLst>
              <a:ext uri="{FF2B5EF4-FFF2-40B4-BE49-F238E27FC236}">
                <a16:creationId xmlns:a16="http://schemas.microsoft.com/office/drawing/2014/main" id="{BFA08382-6134-0753-41BB-359B3DED1CFE}"/>
              </a:ext>
            </a:extLst>
          </p:cNvPr>
          <p:cNvSpPr/>
          <p:nvPr/>
        </p:nvSpPr>
        <p:spPr>
          <a:xfrm>
            <a:off x="5039402" y="2627695"/>
            <a:ext cx="54351" cy="280092"/>
          </a:xfrm>
          <a:custGeom>
            <a:avLst/>
            <a:gdLst>
              <a:gd name="connsiteX0" fmla="*/ 4236 w 54351"/>
              <a:gd name="connsiteY0" fmla="*/ 2 h 280092"/>
              <a:gd name="connsiteX1" fmla="*/ 4236 w 54351"/>
              <a:gd name="connsiteY1" fmla="*/ 118713 h 280092"/>
              <a:gd name="connsiteX2" fmla="*/ 52362 w 54351"/>
              <a:gd name="connsiteY2" fmla="*/ 275926 h 280092"/>
              <a:gd name="connsiteX3" fmla="*/ 42737 w 54351"/>
              <a:gd name="connsiteY3" fmla="*/ 227800 h 280092"/>
              <a:gd name="connsiteX4" fmla="*/ 20278 w 54351"/>
              <a:gd name="connsiteY4" fmla="*/ 154006 h 280092"/>
              <a:gd name="connsiteX5" fmla="*/ 20278 w 54351"/>
              <a:gd name="connsiteY5" fmla="*/ 121922 h 280092"/>
              <a:gd name="connsiteX6" fmla="*/ 4236 w 54351"/>
              <a:gd name="connsiteY6" fmla="*/ 2 h 280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351" h="280092">
                <a:moveTo>
                  <a:pt x="4236" y="2"/>
                </a:moveTo>
                <a:cubicBezTo>
                  <a:pt x="1563" y="-533"/>
                  <a:pt x="-3785" y="72726"/>
                  <a:pt x="4236" y="118713"/>
                </a:cubicBezTo>
                <a:cubicBezTo>
                  <a:pt x="12257" y="164700"/>
                  <a:pt x="45945" y="257745"/>
                  <a:pt x="52362" y="275926"/>
                </a:cubicBezTo>
                <a:cubicBezTo>
                  <a:pt x="58779" y="294107"/>
                  <a:pt x="48084" y="248120"/>
                  <a:pt x="42737" y="227800"/>
                </a:cubicBezTo>
                <a:cubicBezTo>
                  <a:pt x="37390" y="207480"/>
                  <a:pt x="24021" y="171652"/>
                  <a:pt x="20278" y="154006"/>
                </a:cubicBezTo>
                <a:cubicBezTo>
                  <a:pt x="16535" y="136360"/>
                  <a:pt x="22952" y="141172"/>
                  <a:pt x="20278" y="121922"/>
                </a:cubicBezTo>
                <a:cubicBezTo>
                  <a:pt x="17604" y="102672"/>
                  <a:pt x="6909" y="537"/>
                  <a:pt x="4236" y="2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" name="フリーフォーム 114">
            <a:extLst>
              <a:ext uri="{FF2B5EF4-FFF2-40B4-BE49-F238E27FC236}">
                <a16:creationId xmlns:a16="http://schemas.microsoft.com/office/drawing/2014/main" id="{0CFC75AE-44E2-DD99-083F-F9FC3B10E5A8}"/>
              </a:ext>
            </a:extLst>
          </p:cNvPr>
          <p:cNvSpPr/>
          <p:nvPr/>
        </p:nvSpPr>
        <p:spPr>
          <a:xfrm>
            <a:off x="5274609" y="3007990"/>
            <a:ext cx="161453" cy="742989"/>
          </a:xfrm>
          <a:custGeom>
            <a:avLst/>
            <a:gdLst>
              <a:gd name="connsiteX0" fmla="*/ 64204 w 161453"/>
              <a:gd name="connsiteY0" fmla="*/ 1509 h 742989"/>
              <a:gd name="connsiteX1" fmla="*/ 22494 w 161453"/>
              <a:gd name="connsiteY1" fmla="*/ 168347 h 742989"/>
              <a:gd name="connsiteX2" fmla="*/ 64204 w 161453"/>
              <a:gd name="connsiteY2" fmla="*/ 392936 h 742989"/>
              <a:gd name="connsiteX3" fmla="*/ 64204 w 161453"/>
              <a:gd name="connsiteY3" fmla="*/ 331976 h 742989"/>
              <a:gd name="connsiteX4" fmla="*/ 41745 w 161453"/>
              <a:gd name="connsiteY4" fmla="*/ 569399 h 742989"/>
              <a:gd name="connsiteX5" fmla="*/ 35 w 161453"/>
              <a:gd name="connsiteY5" fmla="*/ 742654 h 742989"/>
              <a:gd name="connsiteX6" fmla="*/ 35328 w 161453"/>
              <a:gd name="connsiteY6" fmla="*/ 607901 h 742989"/>
              <a:gd name="connsiteX7" fmla="*/ 80246 w 161453"/>
              <a:gd name="connsiteY7" fmla="*/ 418604 h 742989"/>
              <a:gd name="connsiteX8" fmla="*/ 160456 w 161453"/>
              <a:gd name="connsiteY8" fmla="*/ 251766 h 742989"/>
              <a:gd name="connsiteX9" fmla="*/ 125164 w 161453"/>
              <a:gd name="connsiteY9" fmla="*/ 303101 h 742989"/>
              <a:gd name="connsiteX10" fmla="*/ 125164 w 161453"/>
              <a:gd name="connsiteY10" fmla="*/ 165138 h 742989"/>
              <a:gd name="connsiteX11" fmla="*/ 102705 w 161453"/>
              <a:gd name="connsiteY11" fmla="*/ 331976 h 742989"/>
              <a:gd name="connsiteX12" fmla="*/ 64204 w 161453"/>
              <a:gd name="connsiteY12" fmla="*/ 322351 h 742989"/>
              <a:gd name="connsiteX13" fmla="*/ 12869 w 161453"/>
              <a:gd name="connsiteY13" fmla="*/ 97762 h 742989"/>
              <a:gd name="connsiteX14" fmla="*/ 64204 w 161453"/>
              <a:gd name="connsiteY14" fmla="*/ 1509 h 742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61453" h="742989">
                <a:moveTo>
                  <a:pt x="64204" y="1509"/>
                </a:moveTo>
                <a:cubicBezTo>
                  <a:pt x="65808" y="13273"/>
                  <a:pt x="22494" y="103109"/>
                  <a:pt x="22494" y="168347"/>
                </a:cubicBezTo>
                <a:cubicBezTo>
                  <a:pt x="22494" y="233585"/>
                  <a:pt x="57252" y="365665"/>
                  <a:pt x="64204" y="392936"/>
                </a:cubicBezTo>
                <a:cubicBezTo>
                  <a:pt x="71156" y="420208"/>
                  <a:pt x="67947" y="302566"/>
                  <a:pt x="64204" y="331976"/>
                </a:cubicBezTo>
                <a:cubicBezTo>
                  <a:pt x="60461" y="361386"/>
                  <a:pt x="52440" y="500953"/>
                  <a:pt x="41745" y="569399"/>
                </a:cubicBezTo>
                <a:cubicBezTo>
                  <a:pt x="31050" y="637845"/>
                  <a:pt x="1104" y="736237"/>
                  <a:pt x="35" y="742654"/>
                </a:cubicBezTo>
                <a:cubicBezTo>
                  <a:pt x="-1034" y="749071"/>
                  <a:pt x="21960" y="661909"/>
                  <a:pt x="35328" y="607901"/>
                </a:cubicBezTo>
                <a:cubicBezTo>
                  <a:pt x="48696" y="553893"/>
                  <a:pt x="59391" y="477960"/>
                  <a:pt x="80246" y="418604"/>
                </a:cubicBezTo>
                <a:cubicBezTo>
                  <a:pt x="101101" y="359248"/>
                  <a:pt x="152970" y="271017"/>
                  <a:pt x="160456" y="251766"/>
                </a:cubicBezTo>
                <a:cubicBezTo>
                  <a:pt x="167942" y="232516"/>
                  <a:pt x="131046" y="317539"/>
                  <a:pt x="125164" y="303101"/>
                </a:cubicBezTo>
                <a:cubicBezTo>
                  <a:pt x="119282" y="288663"/>
                  <a:pt x="128907" y="160326"/>
                  <a:pt x="125164" y="165138"/>
                </a:cubicBezTo>
                <a:cubicBezTo>
                  <a:pt x="121421" y="169951"/>
                  <a:pt x="112865" y="305774"/>
                  <a:pt x="102705" y="331976"/>
                </a:cubicBezTo>
                <a:cubicBezTo>
                  <a:pt x="92545" y="358178"/>
                  <a:pt x="79177" y="361387"/>
                  <a:pt x="64204" y="322351"/>
                </a:cubicBezTo>
                <a:cubicBezTo>
                  <a:pt x="49231" y="283315"/>
                  <a:pt x="13404" y="146423"/>
                  <a:pt x="12869" y="97762"/>
                </a:cubicBezTo>
                <a:cubicBezTo>
                  <a:pt x="12334" y="49101"/>
                  <a:pt x="62600" y="-10255"/>
                  <a:pt x="64204" y="1509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" name="フリーフォーム 115">
            <a:extLst>
              <a:ext uri="{FF2B5EF4-FFF2-40B4-BE49-F238E27FC236}">
                <a16:creationId xmlns:a16="http://schemas.microsoft.com/office/drawing/2014/main" id="{49C00EB8-283B-47BF-3FB6-68367435D7FE}"/>
              </a:ext>
            </a:extLst>
          </p:cNvPr>
          <p:cNvSpPr/>
          <p:nvPr/>
        </p:nvSpPr>
        <p:spPr>
          <a:xfrm>
            <a:off x="5454509" y="2253827"/>
            <a:ext cx="70008" cy="334284"/>
          </a:xfrm>
          <a:custGeom>
            <a:avLst/>
            <a:gdLst>
              <a:gd name="connsiteX0" fmla="*/ 69991 w 70008"/>
              <a:gd name="connsiteY0" fmla="*/ 423 h 334284"/>
              <a:gd name="connsiteX1" fmla="*/ 19191 w 70008"/>
              <a:gd name="connsiteY1" fmla="*/ 248073 h 334284"/>
              <a:gd name="connsiteX2" fmla="*/ 35066 w 70008"/>
              <a:gd name="connsiteY2" fmla="*/ 209973 h 334284"/>
              <a:gd name="connsiteX3" fmla="*/ 141 w 70008"/>
              <a:gd name="connsiteY3" fmla="*/ 333798 h 334284"/>
              <a:gd name="connsiteX4" fmla="*/ 22366 w 70008"/>
              <a:gd name="connsiteY4" fmla="*/ 155998 h 334284"/>
              <a:gd name="connsiteX5" fmla="*/ 12841 w 70008"/>
              <a:gd name="connsiteY5" fmla="*/ 187748 h 334284"/>
              <a:gd name="connsiteX6" fmla="*/ 69991 w 70008"/>
              <a:gd name="connsiteY6" fmla="*/ 423 h 334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0008" h="334284">
                <a:moveTo>
                  <a:pt x="69991" y="423"/>
                </a:moveTo>
                <a:cubicBezTo>
                  <a:pt x="71049" y="10477"/>
                  <a:pt x="25012" y="213148"/>
                  <a:pt x="19191" y="248073"/>
                </a:cubicBezTo>
                <a:cubicBezTo>
                  <a:pt x="13370" y="282998"/>
                  <a:pt x="38241" y="195686"/>
                  <a:pt x="35066" y="209973"/>
                </a:cubicBezTo>
                <a:cubicBezTo>
                  <a:pt x="31891" y="224260"/>
                  <a:pt x="2258" y="342794"/>
                  <a:pt x="141" y="333798"/>
                </a:cubicBezTo>
                <a:cubicBezTo>
                  <a:pt x="-1976" y="324802"/>
                  <a:pt x="20249" y="180340"/>
                  <a:pt x="22366" y="155998"/>
                </a:cubicBezTo>
                <a:cubicBezTo>
                  <a:pt x="24483" y="131656"/>
                  <a:pt x="3316" y="213148"/>
                  <a:pt x="12841" y="187748"/>
                </a:cubicBezTo>
                <a:cubicBezTo>
                  <a:pt x="22366" y="162348"/>
                  <a:pt x="68933" y="-9631"/>
                  <a:pt x="69991" y="4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" name="フリーフォーム 116">
            <a:extLst>
              <a:ext uri="{FF2B5EF4-FFF2-40B4-BE49-F238E27FC236}">
                <a16:creationId xmlns:a16="http://schemas.microsoft.com/office/drawing/2014/main" id="{039CD2D2-0764-8932-98DA-956FF1EB12C8}"/>
              </a:ext>
            </a:extLst>
          </p:cNvPr>
          <p:cNvSpPr/>
          <p:nvPr/>
        </p:nvSpPr>
        <p:spPr>
          <a:xfrm>
            <a:off x="5517178" y="2152264"/>
            <a:ext cx="322748" cy="103775"/>
          </a:xfrm>
          <a:custGeom>
            <a:avLst/>
            <a:gdLst>
              <a:gd name="connsiteX0" fmla="*/ 972 w 322748"/>
              <a:gd name="connsiteY0" fmla="*/ 95636 h 103775"/>
              <a:gd name="connsiteX1" fmla="*/ 134322 w 322748"/>
              <a:gd name="connsiteY1" fmla="*/ 19436 h 103775"/>
              <a:gd name="connsiteX2" fmla="*/ 197822 w 322748"/>
              <a:gd name="connsiteY2" fmla="*/ 32136 h 103775"/>
              <a:gd name="connsiteX3" fmla="*/ 188297 w 322748"/>
              <a:gd name="connsiteY3" fmla="*/ 13086 h 103775"/>
              <a:gd name="connsiteX4" fmla="*/ 315297 w 322748"/>
              <a:gd name="connsiteY4" fmla="*/ 101986 h 103775"/>
              <a:gd name="connsiteX5" fmla="*/ 299422 w 322748"/>
              <a:gd name="connsiteY5" fmla="*/ 67061 h 103775"/>
              <a:gd name="connsiteX6" fmla="*/ 229572 w 322748"/>
              <a:gd name="connsiteY6" fmla="*/ 386 h 103775"/>
              <a:gd name="connsiteX7" fmla="*/ 242272 w 322748"/>
              <a:gd name="connsiteY7" fmla="*/ 38486 h 103775"/>
              <a:gd name="connsiteX8" fmla="*/ 169247 w 322748"/>
              <a:gd name="connsiteY8" fmla="*/ 13086 h 103775"/>
              <a:gd name="connsiteX9" fmla="*/ 70822 w 322748"/>
              <a:gd name="connsiteY9" fmla="*/ 28961 h 103775"/>
              <a:gd name="connsiteX10" fmla="*/ 73997 w 322748"/>
              <a:gd name="connsiteY10" fmla="*/ 38486 h 103775"/>
              <a:gd name="connsiteX11" fmla="*/ 972 w 322748"/>
              <a:gd name="connsiteY11" fmla="*/ 95636 h 103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2748" h="103775">
                <a:moveTo>
                  <a:pt x="972" y="95636"/>
                </a:moveTo>
                <a:cubicBezTo>
                  <a:pt x="11026" y="92461"/>
                  <a:pt x="101514" y="30019"/>
                  <a:pt x="134322" y="19436"/>
                </a:cubicBezTo>
                <a:cubicBezTo>
                  <a:pt x="167130" y="8853"/>
                  <a:pt x="197822" y="32136"/>
                  <a:pt x="197822" y="32136"/>
                </a:cubicBezTo>
                <a:cubicBezTo>
                  <a:pt x="206818" y="31078"/>
                  <a:pt x="168718" y="1444"/>
                  <a:pt x="188297" y="13086"/>
                </a:cubicBezTo>
                <a:cubicBezTo>
                  <a:pt x="207876" y="24728"/>
                  <a:pt x="296776" y="92990"/>
                  <a:pt x="315297" y="101986"/>
                </a:cubicBezTo>
                <a:cubicBezTo>
                  <a:pt x="333818" y="110982"/>
                  <a:pt x="313709" y="83994"/>
                  <a:pt x="299422" y="67061"/>
                </a:cubicBezTo>
                <a:cubicBezTo>
                  <a:pt x="285135" y="50128"/>
                  <a:pt x="239097" y="5149"/>
                  <a:pt x="229572" y="386"/>
                </a:cubicBezTo>
                <a:cubicBezTo>
                  <a:pt x="220047" y="-4377"/>
                  <a:pt x="252326" y="36369"/>
                  <a:pt x="242272" y="38486"/>
                </a:cubicBezTo>
                <a:cubicBezTo>
                  <a:pt x="232218" y="40603"/>
                  <a:pt x="197822" y="14673"/>
                  <a:pt x="169247" y="13086"/>
                </a:cubicBezTo>
                <a:cubicBezTo>
                  <a:pt x="140672" y="11498"/>
                  <a:pt x="70822" y="28961"/>
                  <a:pt x="70822" y="28961"/>
                </a:cubicBezTo>
                <a:cubicBezTo>
                  <a:pt x="54947" y="33194"/>
                  <a:pt x="86168" y="28432"/>
                  <a:pt x="73997" y="38486"/>
                </a:cubicBezTo>
                <a:cubicBezTo>
                  <a:pt x="61826" y="48540"/>
                  <a:pt x="-9082" y="98811"/>
                  <a:pt x="972" y="956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" name="フリーフォーム 117">
            <a:extLst>
              <a:ext uri="{FF2B5EF4-FFF2-40B4-BE49-F238E27FC236}">
                <a16:creationId xmlns:a16="http://schemas.microsoft.com/office/drawing/2014/main" id="{F68BCAF2-C7EA-12CB-E353-12B8AF326C7F}"/>
              </a:ext>
            </a:extLst>
          </p:cNvPr>
          <p:cNvSpPr/>
          <p:nvPr/>
        </p:nvSpPr>
        <p:spPr>
          <a:xfrm>
            <a:off x="5530251" y="2255529"/>
            <a:ext cx="51456" cy="412081"/>
          </a:xfrm>
          <a:custGeom>
            <a:avLst/>
            <a:gdLst>
              <a:gd name="connsiteX0" fmla="*/ 51399 w 51456"/>
              <a:gd name="connsiteY0" fmla="*/ 1896 h 412081"/>
              <a:gd name="connsiteX1" fmla="*/ 3774 w 51456"/>
              <a:gd name="connsiteY1" fmla="*/ 243196 h 412081"/>
              <a:gd name="connsiteX2" fmla="*/ 3774 w 51456"/>
              <a:gd name="connsiteY2" fmla="*/ 192396 h 412081"/>
              <a:gd name="connsiteX3" fmla="*/ 10124 w 51456"/>
              <a:gd name="connsiteY3" fmla="*/ 319396 h 412081"/>
              <a:gd name="connsiteX4" fmla="*/ 599 w 51456"/>
              <a:gd name="connsiteY4" fmla="*/ 411471 h 412081"/>
              <a:gd name="connsiteX5" fmla="*/ 6949 w 51456"/>
              <a:gd name="connsiteY5" fmla="*/ 347971 h 412081"/>
              <a:gd name="connsiteX6" fmla="*/ 13299 w 51456"/>
              <a:gd name="connsiteY6" fmla="*/ 141596 h 412081"/>
              <a:gd name="connsiteX7" fmla="*/ 51399 w 51456"/>
              <a:gd name="connsiteY7" fmla="*/ 1896 h 4120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456" h="412081">
                <a:moveTo>
                  <a:pt x="51399" y="1896"/>
                </a:moveTo>
                <a:cubicBezTo>
                  <a:pt x="49811" y="18829"/>
                  <a:pt x="11711" y="211446"/>
                  <a:pt x="3774" y="243196"/>
                </a:cubicBezTo>
                <a:cubicBezTo>
                  <a:pt x="-4163" y="274946"/>
                  <a:pt x="2716" y="179696"/>
                  <a:pt x="3774" y="192396"/>
                </a:cubicBezTo>
                <a:cubicBezTo>
                  <a:pt x="4832" y="205096"/>
                  <a:pt x="10653" y="282884"/>
                  <a:pt x="10124" y="319396"/>
                </a:cubicBezTo>
                <a:cubicBezTo>
                  <a:pt x="9595" y="355908"/>
                  <a:pt x="1128" y="406709"/>
                  <a:pt x="599" y="411471"/>
                </a:cubicBezTo>
                <a:cubicBezTo>
                  <a:pt x="70" y="416234"/>
                  <a:pt x="4832" y="392950"/>
                  <a:pt x="6949" y="347971"/>
                </a:cubicBezTo>
                <a:cubicBezTo>
                  <a:pt x="9066" y="302992"/>
                  <a:pt x="5362" y="197688"/>
                  <a:pt x="13299" y="141596"/>
                </a:cubicBezTo>
                <a:cubicBezTo>
                  <a:pt x="21236" y="85504"/>
                  <a:pt x="52987" y="-15037"/>
                  <a:pt x="51399" y="18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" name="フリーフォーム 118">
            <a:extLst>
              <a:ext uri="{FF2B5EF4-FFF2-40B4-BE49-F238E27FC236}">
                <a16:creationId xmlns:a16="http://schemas.microsoft.com/office/drawing/2014/main" id="{096C699A-00A7-1808-B06B-1DF356529783}"/>
              </a:ext>
            </a:extLst>
          </p:cNvPr>
          <p:cNvSpPr/>
          <p:nvPr/>
        </p:nvSpPr>
        <p:spPr>
          <a:xfrm>
            <a:off x="5587858" y="2200266"/>
            <a:ext cx="235490" cy="111402"/>
          </a:xfrm>
          <a:custGeom>
            <a:avLst/>
            <a:gdLst>
              <a:gd name="connsiteX0" fmla="*/ 142 w 235490"/>
              <a:gd name="connsiteY0" fmla="*/ 111134 h 111402"/>
              <a:gd name="connsiteX1" fmla="*/ 114442 w 235490"/>
              <a:gd name="connsiteY1" fmla="*/ 34934 h 111402"/>
              <a:gd name="connsiteX2" fmla="*/ 162067 w 235490"/>
              <a:gd name="connsiteY2" fmla="*/ 69859 h 111402"/>
              <a:gd name="connsiteX3" fmla="*/ 155717 w 235490"/>
              <a:gd name="connsiteY3" fmla="*/ 34934 h 111402"/>
              <a:gd name="connsiteX4" fmla="*/ 235092 w 235490"/>
              <a:gd name="connsiteY4" fmla="*/ 88909 h 111402"/>
              <a:gd name="connsiteX5" fmla="*/ 184292 w 235490"/>
              <a:gd name="connsiteY5" fmla="*/ 41284 h 111402"/>
              <a:gd name="connsiteX6" fmla="*/ 136667 w 235490"/>
              <a:gd name="connsiteY6" fmla="*/ 15884 h 111402"/>
              <a:gd name="connsiteX7" fmla="*/ 139842 w 235490"/>
              <a:gd name="connsiteY7" fmla="*/ 3184 h 111402"/>
              <a:gd name="connsiteX8" fmla="*/ 142 w 235490"/>
              <a:gd name="connsiteY8" fmla="*/ 111134 h 1114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5490" h="111402">
                <a:moveTo>
                  <a:pt x="142" y="111134"/>
                </a:moveTo>
                <a:cubicBezTo>
                  <a:pt x="-4091" y="116426"/>
                  <a:pt x="87455" y="41813"/>
                  <a:pt x="114442" y="34934"/>
                </a:cubicBezTo>
                <a:cubicBezTo>
                  <a:pt x="141429" y="28055"/>
                  <a:pt x="155188" y="69859"/>
                  <a:pt x="162067" y="69859"/>
                </a:cubicBezTo>
                <a:cubicBezTo>
                  <a:pt x="168946" y="69859"/>
                  <a:pt x="143546" y="31759"/>
                  <a:pt x="155717" y="34934"/>
                </a:cubicBezTo>
                <a:cubicBezTo>
                  <a:pt x="167888" y="38109"/>
                  <a:pt x="230330" y="87851"/>
                  <a:pt x="235092" y="88909"/>
                </a:cubicBezTo>
                <a:cubicBezTo>
                  <a:pt x="239854" y="89967"/>
                  <a:pt x="200696" y="53455"/>
                  <a:pt x="184292" y="41284"/>
                </a:cubicBezTo>
                <a:cubicBezTo>
                  <a:pt x="167888" y="29113"/>
                  <a:pt x="136667" y="15884"/>
                  <a:pt x="136667" y="15884"/>
                </a:cubicBezTo>
                <a:cubicBezTo>
                  <a:pt x="129259" y="9534"/>
                  <a:pt x="158363" y="-6870"/>
                  <a:pt x="139842" y="3184"/>
                </a:cubicBezTo>
                <a:cubicBezTo>
                  <a:pt x="121321" y="13238"/>
                  <a:pt x="4375" y="105842"/>
                  <a:pt x="142" y="1111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" name="フリーフォーム 119">
            <a:extLst>
              <a:ext uri="{FF2B5EF4-FFF2-40B4-BE49-F238E27FC236}">
                <a16:creationId xmlns:a16="http://schemas.microsoft.com/office/drawing/2014/main" id="{016C7667-DA26-A632-AF8A-1203E56944B7}"/>
              </a:ext>
            </a:extLst>
          </p:cNvPr>
          <p:cNvSpPr/>
          <p:nvPr/>
        </p:nvSpPr>
        <p:spPr>
          <a:xfrm>
            <a:off x="5539834" y="2290452"/>
            <a:ext cx="64047" cy="448961"/>
          </a:xfrm>
          <a:custGeom>
            <a:avLst/>
            <a:gdLst>
              <a:gd name="connsiteX0" fmla="*/ 64041 w 64047"/>
              <a:gd name="connsiteY0" fmla="*/ 1898 h 448961"/>
              <a:gd name="connsiteX1" fmla="*/ 22766 w 64047"/>
              <a:gd name="connsiteY1" fmla="*/ 224148 h 448961"/>
              <a:gd name="connsiteX2" fmla="*/ 22766 w 64047"/>
              <a:gd name="connsiteY2" fmla="*/ 325748 h 448961"/>
              <a:gd name="connsiteX3" fmla="*/ 32291 w 64047"/>
              <a:gd name="connsiteY3" fmla="*/ 287648 h 448961"/>
              <a:gd name="connsiteX4" fmla="*/ 541 w 64047"/>
              <a:gd name="connsiteY4" fmla="*/ 446398 h 448961"/>
              <a:gd name="connsiteX5" fmla="*/ 13241 w 64047"/>
              <a:gd name="connsiteY5" fmla="*/ 367023 h 448961"/>
              <a:gd name="connsiteX6" fmla="*/ 25941 w 64047"/>
              <a:gd name="connsiteY6" fmla="*/ 128898 h 448961"/>
              <a:gd name="connsiteX7" fmla="*/ 64041 w 64047"/>
              <a:gd name="connsiteY7" fmla="*/ 1898 h 4489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4047" h="448961">
                <a:moveTo>
                  <a:pt x="64041" y="1898"/>
                </a:moveTo>
                <a:cubicBezTo>
                  <a:pt x="63512" y="17773"/>
                  <a:pt x="29645" y="170173"/>
                  <a:pt x="22766" y="224148"/>
                </a:cubicBezTo>
                <a:cubicBezTo>
                  <a:pt x="15887" y="278123"/>
                  <a:pt x="21178" y="315165"/>
                  <a:pt x="22766" y="325748"/>
                </a:cubicBezTo>
                <a:cubicBezTo>
                  <a:pt x="24353" y="336331"/>
                  <a:pt x="35995" y="267540"/>
                  <a:pt x="32291" y="287648"/>
                </a:cubicBezTo>
                <a:cubicBezTo>
                  <a:pt x="28587" y="307756"/>
                  <a:pt x="3716" y="433169"/>
                  <a:pt x="541" y="446398"/>
                </a:cubicBezTo>
                <a:cubicBezTo>
                  <a:pt x="-2634" y="459627"/>
                  <a:pt x="9008" y="419940"/>
                  <a:pt x="13241" y="367023"/>
                </a:cubicBezTo>
                <a:cubicBezTo>
                  <a:pt x="17474" y="314106"/>
                  <a:pt x="19591" y="184460"/>
                  <a:pt x="25941" y="128898"/>
                </a:cubicBezTo>
                <a:cubicBezTo>
                  <a:pt x="32291" y="73336"/>
                  <a:pt x="64570" y="-13977"/>
                  <a:pt x="64041" y="18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" name="フリーフォーム 120">
            <a:extLst>
              <a:ext uri="{FF2B5EF4-FFF2-40B4-BE49-F238E27FC236}">
                <a16:creationId xmlns:a16="http://schemas.microsoft.com/office/drawing/2014/main" id="{7C02A77F-7BAF-9C4F-DF8B-7341FFD32F8F}"/>
              </a:ext>
            </a:extLst>
          </p:cNvPr>
          <p:cNvSpPr/>
          <p:nvPr/>
        </p:nvSpPr>
        <p:spPr>
          <a:xfrm>
            <a:off x="5448040" y="2547946"/>
            <a:ext cx="116237" cy="281936"/>
          </a:xfrm>
          <a:custGeom>
            <a:avLst/>
            <a:gdLst>
              <a:gd name="connsiteX0" fmla="*/ 260 w 116237"/>
              <a:gd name="connsiteY0" fmla="*/ 1579 h 281936"/>
              <a:gd name="connsiteX1" fmla="*/ 101860 w 116237"/>
              <a:gd name="connsiteY1" fmla="*/ 195254 h 281936"/>
              <a:gd name="connsiteX2" fmla="*/ 108210 w 116237"/>
              <a:gd name="connsiteY2" fmla="*/ 236529 h 281936"/>
              <a:gd name="connsiteX3" fmla="*/ 108210 w 116237"/>
              <a:gd name="connsiteY3" fmla="*/ 280979 h 281936"/>
              <a:gd name="connsiteX4" fmla="*/ 114560 w 116237"/>
              <a:gd name="connsiteY4" fmla="*/ 192079 h 281936"/>
              <a:gd name="connsiteX5" fmla="*/ 73285 w 116237"/>
              <a:gd name="connsiteY5" fmla="*/ 106354 h 281936"/>
              <a:gd name="connsiteX6" fmla="*/ 260 w 116237"/>
              <a:gd name="connsiteY6" fmla="*/ 1579 h 281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6237" h="281936">
                <a:moveTo>
                  <a:pt x="260" y="1579"/>
                </a:moveTo>
                <a:cubicBezTo>
                  <a:pt x="5023" y="16396"/>
                  <a:pt x="83868" y="156096"/>
                  <a:pt x="101860" y="195254"/>
                </a:cubicBezTo>
                <a:cubicBezTo>
                  <a:pt x="119852" y="234412"/>
                  <a:pt x="107152" y="222242"/>
                  <a:pt x="108210" y="236529"/>
                </a:cubicBezTo>
                <a:cubicBezTo>
                  <a:pt x="109268" y="250816"/>
                  <a:pt x="107152" y="288387"/>
                  <a:pt x="108210" y="280979"/>
                </a:cubicBezTo>
                <a:cubicBezTo>
                  <a:pt x="109268" y="273571"/>
                  <a:pt x="120381" y="221183"/>
                  <a:pt x="114560" y="192079"/>
                </a:cubicBezTo>
                <a:cubicBezTo>
                  <a:pt x="108739" y="162975"/>
                  <a:pt x="89160" y="132283"/>
                  <a:pt x="73285" y="106354"/>
                </a:cubicBezTo>
                <a:cubicBezTo>
                  <a:pt x="57410" y="80425"/>
                  <a:pt x="-4503" y="-13238"/>
                  <a:pt x="260" y="15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" name="フリーフォーム 121">
            <a:extLst>
              <a:ext uri="{FF2B5EF4-FFF2-40B4-BE49-F238E27FC236}">
                <a16:creationId xmlns:a16="http://schemas.microsoft.com/office/drawing/2014/main" id="{2176A100-91C9-14A4-3088-66EF28CED61C}"/>
              </a:ext>
            </a:extLst>
          </p:cNvPr>
          <p:cNvSpPr/>
          <p:nvPr/>
        </p:nvSpPr>
        <p:spPr>
          <a:xfrm>
            <a:off x="5470418" y="2616085"/>
            <a:ext cx="90405" cy="214145"/>
          </a:xfrm>
          <a:custGeom>
            <a:avLst/>
            <a:gdLst>
              <a:gd name="connsiteX0" fmla="*/ 107 w 90405"/>
              <a:gd name="connsiteY0" fmla="*/ 115 h 214145"/>
              <a:gd name="connsiteX1" fmla="*/ 22332 w 90405"/>
              <a:gd name="connsiteY1" fmla="*/ 95365 h 214145"/>
              <a:gd name="connsiteX2" fmla="*/ 89007 w 90405"/>
              <a:gd name="connsiteY2" fmla="*/ 212840 h 214145"/>
              <a:gd name="connsiteX3" fmla="*/ 63607 w 90405"/>
              <a:gd name="connsiteY3" fmla="*/ 155690 h 214145"/>
              <a:gd name="connsiteX4" fmla="*/ 15982 w 90405"/>
              <a:gd name="connsiteY4" fmla="*/ 114415 h 214145"/>
              <a:gd name="connsiteX5" fmla="*/ 107 w 90405"/>
              <a:gd name="connsiteY5" fmla="*/ 115 h 2141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405" h="214145">
                <a:moveTo>
                  <a:pt x="107" y="115"/>
                </a:moveTo>
                <a:cubicBezTo>
                  <a:pt x="1165" y="-3060"/>
                  <a:pt x="7515" y="59911"/>
                  <a:pt x="22332" y="95365"/>
                </a:cubicBezTo>
                <a:cubicBezTo>
                  <a:pt x="37149" y="130819"/>
                  <a:pt x="82128" y="202786"/>
                  <a:pt x="89007" y="212840"/>
                </a:cubicBezTo>
                <a:cubicBezTo>
                  <a:pt x="95886" y="222894"/>
                  <a:pt x="75778" y="172094"/>
                  <a:pt x="63607" y="155690"/>
                </a:cubicBezTo>
                <a:cubicBezTo>
                  <a:pt x="51436" y="139286"/>
                  <a:pt x="26036" y="137169"/>
                  <a:pt x="15982" y="114415"/>
                </a:cubicBezTo>
                <a:cubicBezTo>
                  <a:pt x="5928" y="91661"/>
                  <a:pt x="-951" y="3290"/>
                  <a:pt x="107" y="1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" name="フリーフォーム 122">
            <a:extLst>
              <a:ext uri="{FF2B5EF4-FFF2-40B4-BE49-F238E27FC236}">
                <a16:creationId xmlns:a16="http://schemas.microsoft.com/office/drawing/2014/main" id="{EDAFDB8C-0C86-A4A3-F86C-A1D0429D1140}"/>
              </a:ext>
            </a:extLst>
          </p:cNvPr>
          <p:cNvSpPr/>
          <p:nvPr/>
        </p:nvSpPr>
        <p:spPr>
          <a:xfrm>
            <a:off x="5470519" y="2778125"/>
            <a:ext cx="187405" cy="604596"/>
          </a:xfrm>
          <a:custGeom>
            <a:avLst/>
            <a:gdLst>
              <a:gd name="connsiteX0" fmla="*/ 41281 w 187405"/>
              <a:gd name="connsiteY0" fmla="*/ 0 h 604596"/>
              <a:gd name="connsiteX1" fmla="*/ 25406 w 187405"/>
              <a:gd name="connsiteY1" fmla="*/ 117475 h 604596"/>
              <a:gd name="connsiteX2" fmla="*/ 85731 w 187405"/>
              <a:gd name="connsiteY2" fmla="*/ 257175 h 604596"/>
              <a:gd name="connsiteX3" fmla="*/ 88906 w 187405"/>
              <a:gd name="connsiteY3" fmla="*/ 225425 h 604596"/>
              <a:gd name="connsiteX4" fmla="*/ 152406 w 187405"/>
              <a:gd name="connsiteY4" fmla="*/ 377825 h 604596"/>
              <a:gd name="connsiteX5" fmla="*/ 158756 w 187405"/>
              <a:gd name="connsiteY5" fmla="*/ 482600 h 604596"/>
              <a:gd name="connsiteX6" fmla="*/ 187331 w 187405"/>
              <a:gd name="connsiteY6" fmla="*/ 419100 h 604596"/>
              <a:gd name="connsiteX7" fmla="*/ 149231 w 187405"/>
              <a:gd name="connsiteY7" fmla="*/ 603250 h 604596"/>
              <a:gd name="connsiteX8" fmla="*/ 174631 w 187405"/>
              <a:gd name="connsiteY8" fmla="*/ 498475 h 604596"/>
              <a:gd name="connsiteX9" fmla="*/ 168281 w 187405"/>
              <a:gd name="connsiteY9" fmla="*/ 422275 h 604596"/>
              <a:gd name="connsiteX10" fmla="*/ 12706 w 187405"/>
              <a:gd name="connsiteY10" fmla="*/ 177800 h 604596"/>
              <a:gd name="connsiteX11" fmla="*/ 44456 w 187405"/>
              <a:gd name="connsiteY11" fmla="*/ 219075 h 604596"/>
              <a:gd name="connsiteX12" fmla="*/ 38106 w 187405"/>
              <a:gd name="connsiteY12" fmla="*/ 149225 h 604596"/>
              <a:gd name="connsiteX13" fmla="*/ 6 w 187405"/>
              <a:gd name="connsiteY13" fmla="*/ 117475 h 604596"/>
              <a:gd name="connsiteX14" fmla="*/ 41281 w 187405"/>
              <a:gd name="connsiteY14" fmla="*/ 0 h 6045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87405" h="604596">
                <a:moveTo>
                  <a:pt x="41281" y="0"/>
                </a:moveTo>
                <a:cubicBezTo>
                  <a:pt x="45514" y="0"/>
                  <a:pt x="17998" y="74613"/>
                  <a:pt x="25406" y="117475"/>
                </a:cubicBezTo>
                <a:cubicBezTo>
                  <a:pt x="32814" y="160337"/>
                  <a:pt x="75148" y="239183"/>
                  <a:pt x="85731" y="257175"/>
                </a:cubicBezTo>
                <a:cubicBezTo>
                  <a:pt x="96314" y="275167"/>
                  <a:pt x="77794" y="205317"/>
                  <a:pt x="88906" y="225425"/>
                </a:cubicBezTo>
                <a:cubicBezTo>
                  <a:pt x="100018" y="245533"/>
                  <a:pt x="140764" y="334963"/>
                  <a:pt x="152406" y="377825"/>
                </a:cubicBezTo>
                <a:cubicBezTo>
                  <a:pt x="164048" y="420687"/>
                  <a:pt x="152935" y="475721"/>
                  <a:pt x="158756" y="482600"/>
                </a:cubicBezTo>
                <a:cubicBezTo>
                  <a:pt x="164577" y="489479"/>
                  <a:pt x="188919" y="398992"/>
                  <a:pt x="187331" y="419100"/>
                </a:cubicBezTo>
                <a:cubicBezTo>
                  <a:pt x="185744" y="439208"/>
                  <a:pt x="151348" y="590021"/>
                  <a:pt x="149231" y="603250"/>
                </a:cubicBezTo>
                <a:cubicBezTo>
                  <a:pt x="147114" y="616479"/>
                  <a:pt x="171456" y="528638"/>
                  <a:pt x="174631" y="498475"/>
                </a:cubicBezTo>
                <a:cubicBezTo>
                  <a:pt x="177806" y="468312"/>
                  <a:pt x="195268" y="475721"/>
                  <a:pt x="168281" y="422275"/>
                </a:cubicBezTo>
                <a:cubicBezTo>
                  <a:pt x="141294" y="368829"/>
                  <a:pt x="33343" y="211667"/>
                  <a:pt x="12706" y="177800"/>
                </a:cubicBezTo>
                <a:cubicBezTo>
                  <a:pt x="-7932" y="143933"/>
                  <a:pt x="40223" y="223837"/>
                  <a:pt x="44456" y="219075"/>
                </a:cubicBezTo>
                <a:cubicBezTo>
                  <a:pt x="48689" y="214313"/>
                  <a:pt x="45514" y="166158"/>
                  <a:pt x="38106" y="149225"/>
                </a:cubicBezTo>
                <a:cubicBezTo>
                  <a:pt x="30698" y="132292"/>
                  <a:pt x="-523" y="135467"/>
                  <a:pt x="6" y="117475"/>
                </a:cubicBezTo>
                <a:cubicBezTo>
                  <a:pt x="535" y="99483"/>
                  <a:pt x="37048" y="0"/>
                  <a:pt x="41281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" name="フリーフォーム 123">
            <a:extLst>
              <a:ext uri="{FF2B5EF4-FFF2-40B4-BE49-F238E27FC236}">
                <a16:creationId xmlns:a16="http://schemas.microsoft.com/office/drawing/2014/main" id="{2FAD28FB-02AD-F6AE-9DE1-91CD4B4471EF}"/>
              </a:ext>
            </a:extLst>
          </p:cNvPr>
          <p:cNvSpPr/>
          <p:nvPr/>
        </p:nvSpPr>
        <p:spPr>
          <a:xfrm>
            <a:off x="5512336" y="2758332"/>
            <a:ext cx="201525" cy="182231"/>
          </a:xfrm>
          <a:custGeom>
            <a:avLst/>
            <a:gdLst>
              <a:gd name="connsiteX0" fmla="*/ 34389 w 201525"/>
              <a:gd name="connsiteY0" fmla="*/ 743 h 182231"/>
              <a:gd name="connsiteX1" fmla="*/ 8989 w 201525"/>
              <a:gd name="connsiteY1" fmla="*/ 115043 h 182231"/>
              <a:gd name="connsiteX2" fmla="*/ 40739 w 201525"/>
              <a:gd name="connsiteY2" fmla="*/ 178543 h 182231"/>
              <a:gd name="connsiteX3" fmla="*/ 135989 w 201525"/>
              <a:gd name="connsiteY3" fmla="*/ 143618 h 182231"/>
              <a:gd name="connsiteX4" fmla="*/ 199489 w 201525"/>
              <a:gd name="connsiteY4" fmla="*/ 181718 h 182231"/>
              <a:gd name="connsiteX5" fmla="*/ 180439 w 201525"/>
              <a:gd name="connsiteY5" fmla="*/ 159493 h 182231"/>
              <a:gd name="connsiteX6" fmla="*/ 126464 w 201525"/>
              <a:gd name="connsiteY6" fmla="*/ 156318 h 182231"/>
              <a:gd name="connsiteX7" fmla="*/ 2639 w 201525"/>
              <a:gd name="connsiteY7" fmla="*/ 175368 h 182231"/>
              <a:gd name="connsiteX8" fmla="*/ 34389 w 201525"/>
              <a:gd name="connsiteY8" fmla="*/ 743 h 1822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1525" h="182231">
                <a:moveTo>
                  <a:pt x="34389" y="743"/>
                </a:moveTo>
                <a:cubicBezTo>
                  <a:pt x="35447" y="-9311"/>
                  <a:pt x="7931" y="85410"/>
                  <a:pt x="8989" y="115043"/>
                </a:cubicBezTo>
                <a:cubicBezTo>
                  <a:pt x="10047" y="144676"/>
                  <a:pt x="19572" y="173781"/>
                  <a:pt x="40739" y="178543"/>
                </a:cubicBezTo>
                <a:cubicBezTo>
                  <a:pt x="61906" y="183305"/>
                  <a:pt x="109531" y="143089"/>
                  <a:pt x="135989" y="143618"/>
                </a:cubicBezTo>
                <a:cubicBezTo>
                  <a:pt x="162447" y="144147"/>
                  <a:pt x="192081" y="179072"/>
                  <a:pt x="199489" y="181718"/>
                </a:cubicBezTo>
                <a:cubicBezTo>
                  <a:pt x="206897" y="184364"/>
                  <a:pt x="192610" y="163726"/>
                  <a:pt x="180439" y="159493"/>
                </a:cubicBezTo>
                <a:cubicBezTo>
                  <a:pt x="168268" y="155260"/>
                  <a:pt x="156097" y="153672"/>
                  <a:pt x="126464" y="156318"/>
                </a:cubicBezTo>
                <a:cubicBezTo>
                  <a:pt x="96831" y="158964"/>
                  <a:pt x="16397" y="197593"/>
                  <a:pt x="2639" y="175368"/>
                </a:cubicBezTo>
                <a:cubicBezTo>
                  <a:pt x="-11119" y="153143"/>
                  <a:pt x="33331" y="10797"/>
                  <a:pt x="34389" y="7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" name="フリーフォーム 124">
            <a:extLst>
              <a:ext uri="{FF2B5EF4-FFF2-40B4-BE49-F238E27FC236}">
                <a16:creationId xmlns:a16="http://schemas.microsoft.com/office/drawing/2014/main" id="{68616890-10C8-C480-9483-48594F2C8AD5}"/>
              </a:ext>
            </a:extLst>
          </p:cNvPr>
          <p:cNvSpPr/>
          <p:nvPr/>
        </p:nvSpPr>
        <p:spPr>
          <a:xfrm>
            <a:off x="5648130" y="3153327"/>
            <a:ext cx="215924" cy="266148"/>
          </a:xfrm>
          <a:custGeom>
            <a:avLst/>
            <a:gdLst>
              <a:gd name="connsiteX0" fmla="*/ 195 w 215924"/>
              <a:gd name="connsiteY0" fmla="*/ 266148 h 266148"/>
              <a:gd name="connsiteX1" fmla="*/ 35120 w 215924"/>
              <a:gd name="connsiteY1" fmla="*/ 47073 h 266148"/>
              <a:gd name="connsiteX2" fmla="*/ 130370 w 215924"/>
              <a:gd name="connsiteY2" fmla="*/ 5798 h 266148"/>
              <a:gd name="connsiteX3" fmla="*/ 31945 w 215924"/>
              <a:gd name="connsiteY3" fmla="*/ 34373 h 266148"/>
              <a:gd name="connsiteX4" fmla="*/ 212920 w 215924"/>
              <a:gd name="connsiteY4" fmla="*/ 2623 h 266148"/>
              <a:gd name="connsiteX5" fmla="*/ 139895 w 215924"/>
              <a:gd name="connsiteY5" fmla="*/ 5798 h 266148"/>
              <a:gd name="connsiteX6" fmla="*/ 73220 w 215924"/>
              <a:gd name="connsiteY6" fmla="*/ 37548 h 266148"/>
              <a:gd name="connsiteX7" fmla="*/ 35120 w 215924"/>
              <a:gd name="connsiteY7" fmla="*/ 91523 h 266148"/>
              <a:gd name="connsiteX8" fmla="*/ 47820 w 215924"/>
              <a:gd name="connsiteY8" fmla="*/ 47073 h 266148"/>
              <a:gd name="connsiteX9" fmla="*/ 195 w 215924"/>
              <a:gd name="connsiteY9" fmla="*/ 266148 h 266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5924" h="266148">
                <a:moveTo>
                  <a:pt x="195" y="266148"/>
                </a:moveTo>
                <a:cubicBezTo>
                  <a:pt x="-1922" y="266148"/>
                  <a:pt x="13424" y="90465"/>
                  <a:pt x="35120" y="47073"/>
                </a:cubicBezTo>
                <a:cubicBezTo>
                  <a:pt x="56816" y="3681"/>
                  <a:pt x="130899" y="7915"/>
                  <a:pt x="130370" y="5798"/>
                </a:cubicBezTo>
                <a:cubicBezTo>
                  <a:pt x="129841" y="3681"/>
                  <a:pt x="18187" y="34902"/>
                  <a:pt x="31945" y="34373"/>
                </a:cubicBezTo>
                <a:cubicBezTo>
                  <a:pt x="45703" y="33844"/>
                  <a:pt x="194928" y="7385"/>
                  <a:pt x="212920" y="2623"/>
                </a:cubicBezTo>
                <a:cubicBezTo>
                  <a:pt x="230912" y="-2140"/>
                  <a:pt x="163178" y="-23"/>
                  <a:pt x="139895" y="5798"/>
                </a:cubicBezTo>
                <a:cubicBezTo>
                  <a:pt x="116612" y="11619"/>
                  <a:pt x="90682" y="23261"/>
                  <a:pt x="73220" y="37548"/>
                </a:cubicBezTo>
                <a:cubicBezTo>
                  <a:pt x="55758" y="51835"/>
                  <a:pt x="39353" y="89936"/>
                  <a:pt x="35120" y="91523"/>
                </a:cubicBezTo>
                <a:cubicBezTo>
                  <a:pt x="30887" y="93110"/>
                  <a:pt x="52582" y="21673"/>
                  <a:pt x="47820" y="47073"/>
                </a:cubicBezTo>
                <a:cubicBezTo>
                  <a:pt x="43058" y="72473"/>
                  <a:pt x="2312" y="266148"/>
                  <a:pt x="195" y="2661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" name="フリーフォーム 125">
            <a:extLst>
              <a:ext uri="{FF2B5EF4-FFF2-40B4-BE49-F238E27FC236}">
                <a16:creationId xmlns:a16="http://schemas.microsoft.com/office/drawing/2014/main" id="{ACE1CC09-31EF-1273-9BB1-1C21C8F62436}"/>
              </a:ext>
            </a:extLst>
          </p:cNvPr>
          <p:cNvSpPr/>
          <p:nvPr/>
        </p:nvSpPr>
        <p:spPr>
          <a:xfrm>
            <a:off x="5807068" y="2276337"/>
            <a:ext cx="107122" cy="785078"/>
          </a:xfrm>
          <a:custGeom>
            <a:avLst/>
            <a:gdLst>
              <a:gd name="connsiteX0" fmla="*/ 53982 w 107122"/>
              <a:gd name="connsiteY0" fmla="*/ 138 h 785078"/>
              <a:gd name="connsiteX1" fmla="*/ 53982 w 107122"/>
              <a:gd name="connsiteY1" fmla="*/ 123963 h 785078"/>
              <a:gd name="connsiteX2" fmla="*/ 98432 w 107122"/>
              <a:gd name="connsiteY2" fmla="*/ 285888 h 785078"/>
              <a:gd name="connsiteX3" fmla="*/ 98432 w 107122"/>
              <a:gd name="connsiteY3" fmla="*/ 260488 h 785078"/>
              <a:gd name="connsiteX4" fmla="*/ 101607 w 107122"/>
              <a:gd name="connsiteY4" fmla="*/ 416063 h 785078"/>
              <a:gd name="connsiteX5" fmla="*/ 104782 w 107122"/>
              <a:gd name="connsiteY5" fmla="*/ 403363 h 785078"/>
              <a:gd name="connsiteX6" fmla="*/ 63507 w 107122"/>
              <a:gd name="connsiteY6" fmla="*/ 616088 h 785078"/>
              <a:gd name="connsiteX7" fmla="*/ 88907 w 107122"/>
              <a:gd name="connsiteY7" fmla="*/ 574813 h 785078"/>
              <a:gd name="connsiteX8" fmla="*/ 57157 w 107122"/>
              <a:gd name="connsiteY8" fmla="*/ 784363 h 785078"/>
              <a:gd name="connsiteX9" fmla="*/ 82557 w 107122"/>
              <a:gd name="connsiteY9" fmla="*/ 638313 h 785078"/>
              <a:gd name="connsiteX10" fmla="*/ 104782 w 107122"/>
              <a:gd name="connsiteY10" fmla="*/ 501788 h 785078"/>
              <a:gd name="connsiteX11" fmla="*/ 95257 w 107122"/>
              <a:gd name="connsiteY11" fmla="*/ 323988 h 785078"/>
              <a:gd name="connsiteX12" fmla="*/ 38107 w 107122"/>
              <a:gd name="connsiteY12" fmla="*/ 114438 h 785078"/>
              <a:gd name="connsiteX13" fmla="*/ 7 w 107122"/>
              <a:gd name="connsiteY13" fmla="*/ 69988 h 785078"/>
              <a:gd name="connsiteX14" fmla="*/ 34932 w 107122"/>
              <a:gd name="connsiteY14" fmla="*/ 98563 h 785078"/>
              <a:gd name="connsiteX15" fmla="*/ 53982 w 107122"/>
              <a:gd name="connsiteY15" fmla="*/ 138 h 785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07122" h="785078">
                <a:moveTo>
                  <a:pt x="53982" y="138"/>
                </a:moveTo>
                <a:cubicBezTo>
                  <a:pt x="57157" y="4371"/>
                  <a:pt x="46574" y="76338"/>
                  <a:pt x="53982" y="123963"/>
                </a:cubicBezTo>
                <a:cubicBezTo>
                  <a:pt x="61390" y="171588"/>
                  <a:pt x="91024" y="263134"/>
                  <a:pt x="98432" y="285888"/>
                </a:cubicBezTo>
                <a:cubicBezTo>
                  <a:pt x="105840" y="308642"/>
                  <a:pt x="97903" y="238792"/>
                  <a:pt x="98432" y="260488"/>
                </a:cubicBezTo>
                <a:cubicBezTo>
                  <a:pt x="98961" y="282184"/>
                  <a:pt x="100549" y="392251"/>
                  <a:pt x="101607" y="416063"/>
                </a:cubicBezTo>
                <a:cubicBezTo>
                  <a:pt x="102665" y="439875"/>
                  <a:pt x="111132" y="370026"/>
                  <a:pt x="104782" y="403363"/>
                </a:cubicBezTo>
                <a:cubicBezTo>
                  <a:pt x="98432" y="436701"/>
                  <a:pt x="66153" y="587513"/>
                  <a:pt x="63507" y="616088"/>
                </a:cubicBezTo>
                <a:cubicBezTo>
                  <a:pt x="60861" y="644663"/>
                  <a:pt x="89965" y="546767"/>
                  <a:pt x="88907" y="574813"/>
                </a:cubicBezTo>
                <a:cubicBezTo>
                  <a:pt x="87849" y="602859"/>
                  <a:pt x="58215" y="773780"/>
                  <a:pt x="57157" y="784363"/>
                </a:cubicBezTo>
                <a:cubicBezTo>
                  <a:pt x="56099" y="794946"/>
                  <a:pt x="74620" y="685409"/>
                  <a:pt x="82557" y="638313"/>
                </a:cubicBezTo>
                <a:cubicBezTo>
                  <a:pt x="90494" y="591217"/>
                  <a:pt x="102665" y="554175"/>
                  <a:pt x="104782" y="501788"/>
                </a:cubicBezTo>
                <a:cubicBezTo>
                  <a:pt x="106899" y="449401"/>
                  <a:pt x="106370" y="388546"/>
                  <a:pt x="95257" y="323988"/>
                </a:cubicBezTo>
                <a:cubicBezTo>
                  <a:pt x="84145" y="259430"/>
                  <a:pt x="53982" y="156771"/>
                  <a:pt x="38107" y="114438"/>
                </a:cubicBezTo>
                <a:cubicBezTo>
                  <a:pt x="22232" y="72105"/>
                  <a:pt x="536" y="72634"/>
                  <a:pt x="7" y="69988"/>
                </a:cubicBezTo>
                <a:cubicBezTo>
                  <a:pt x="-522" y="67342"/>
                  <a:pt x="25936" y="107030"/>
                  <a:pt x="34932" y="98563"/>
                </a:cubicBezTo>
                <a:cubicBezTo>
                  <a:pt x="43928" y="90096"/>
                  <a:pt x="50807" y="-4095"/>
                  <a:pt x="53982" y="1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" name="フリーフォーム 126">
            <a:extLst>
              <a:ext uri="{FF2B5EF4-FFF2-40B4-BE49-F238E27FC236}">
                <a16:creationId xmlns:a16="http://schemas.microsoft.com/office/drawing/2014/main" id="{989088E1-614D-605C-AE8C-D8A9E73F4D58}"/>
              </a:ext>
            </a:extLst>
          </p:cNvPr>
          <p:cNvSpPr/>
          <p:nvPr/>
        </p:nvSpPr>
        <p:spPr>
          <a:xfrm>
            <a:off x="5838748" y="2237972"/>
            <a:ext cx="131796" cy="850127"/>
          </a:xfrm>
          <a:custGeom>
            <a:avLst/>
            <a:gdLst>
              <a:gd name="connsiteX0" fmla="*/ 77 w 131796"/>
              <a:gd name="connsiteY0" fmla="*/ 403 h 850127"/>
              <a:gd name="connsiteX1" fmla="*/ 47702 w 131796"/>
              <a:gd name="connsiteY1" fmla="*/ 219478 h 850127"/>
              <a:gd name="connsiteX2" fmla="*/ 47702 w 131796"/>
              <a:gd name="connsiteY2" fmla="*/ 184553 h 850127"/>
              <a:gd name="connsiteX3" fmla="*/ 104852 w 131796"/>
              <a:gd name="connsiteY3" fmla="*/ 356003 h 850127"/>
              <a:gd name="connsiteX4" fmla="*/ 95327 w 131796"/>
              <a:gd name="connsiteY4" fmla="*/ 536978 h 850127"/>
              <a:gd name="connsiteX5" fmla="*/ 114377 w 131796"/>
              <a:gd name="connsiteY5" fmla="*/ 479828 h 850127"/>
              <a:gd name="connsiteX6" fmla="*/ 82627 w 131796"/>
              <a:gd name="connsiteY6" fmla="*/ 641753 h 850127"/>
              <a:gd name="connsiteX7" fmla="*/ 108027 w 131796"/>
              <a:gd name="connsiteY7" fmla="*/ 606828 h 850127"/>
              <a:gd name="connsiteX8" fmla="*/ 22302 w 131796"/>
              <a:gd name="connsiteY8" fmla="*/ 844953 h 850127"/>
              <a:gd name="connsiteX9" fmla="*/ 47702 w 131796"/>
              <a:gd name="connsiteY9" fmla="*/ 746528 h 850127"/>
              <a:gd name="connsiteX10" fmla="*/ 130252 w 131796"/>
              <a:gd name="connsiteY10" fmla="*/ 470303 h 850127"/>
              <a:gd name="connsiteX11" fmla="*/ 98502 w 131796"/>
              <a:gd name="connsiteY11" fmla="*/ 324253 h 850127"/>
              <a:gd name="connsiteX12" fmla="*/ 60402 w 131796"/>
              <a:gd name="connsiteY12" fmla="*/ 184553 h 850127"/>
              <a:gd name="connsiteX13" fmla="*/ 60402 w 131796"/>
              <a:gd name="connsiteY13" fmla="*/ 165503 h 850127"/>
              <a:gd name="connsiteX14" fmla="*/ 77 w 131796"/>
              <a:gd name="connsiteY14" fmla="*/ 403 h 8501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31796" h="850127">
                <a:moveTo>
                  <a:pt x="77" y="403"/>
                </a:moveTo>
                <a:cubicBezTo>
                  <a:pt x="-2040" y="9399"/>
                  <a:pt x="39765" y="188786"/>
                  <a:pt x="47702" y="219478"/>
                </a:cubicBezTo>
                <a:cubicBezTo>
                  <a:pt x="55639" y="250170"/>
                  <a:pt x="38177" y="161799"/>
                  <a:pt x="47702" y="184553"/>
                </a:cubicBezTo>
                <a:cubicBezTo>
                  <a:pt x="57227" y="207307"/>
                  <a:pt x="96915" y="297266"/>
                  <a:pt x="104852" y="356003"/>
                </a:cubicBezTo>
                <a:cubicBezTo>
                  <a:pt x="112790" y="414741"/>
                  <a:pt x="93740" y="516341"/>
                  <a:pt x="95327" y="536978"/>
                </a:cubicBezTo>
                <a:cubicBezTo>
                  <a:pt x="96914" y="557615"/>
                  <a:pt x="116494" y="462366"/>
                  <a:pt x="114377" y="479828"/>
                </a:cubicBezTo>
                <a:cubicBezTo>
                  <a:pt x="112260" y="497290"/>
                  <a:pt x="83685" y="620586"/>
                  <a:pt x="82627" y="641753"/>
                </a:cubicBezTo>
                <a:cubicBezTo>
                  <a:pt x="81569" y="662920"/>
                  <a:pt x="118081" y="572961"/>
                  <a:pt x="108027" y="606828"/>
                </a:cubicBezTo>
                <a:cubicBezTo>
                  <a:pt x="97973" y="640695"/>
                  <a:pt x="32356" y="821670"/>
                  <a:pt x="22302" y="844953"/>
                </a:cubicBezTo>
                <a:cubicBezTo>
                  <a:pt x="12248" y="868236"/>
                  <a:pt x="29710" y="808970"/>
                  <a:pt x="47702" y="746528"/>
                </a:cubicBezTo>
                <a:cubicBezTo>
                  <a:pt x="65694" y="684086"/>
                  <a:pt x="121785" y="540682"/>
                  <a:pt x="130252" y="470303"/>
                </a:cubicBezTo>
                <a:cubicBezTo>
                  <a:pt x="138719" y="399924"/>
                  <a:pt x="110144" y="371878"/>
                  <a:pt x="98502" y="324253"/>
                </a:cubicBezTo>
                <a:cubicBezTo>
                  <a:pt x="86860" y="276628"/>
                  <a:pt x="66752" y="211011"/>
                  <a:pt x="60402" y="184553"/>
                </a:cubicBezTo>
                <a:cubicBezTo>
                  <a:pt x="54052" y="158095"/>
                  <a:pt x="67281" y="195665"/>
                  <a:pt x="60402" y="165503"/>
                </a:cubicBezTo>
                <a:cubicBezTo>
                  <a:pt x="53523" y="135341"/>
                  <a:pt x="2194" y="-8593"/>
                  <a:pt x="77" y="4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" name="フリーフォーム 127">
            <a:extLst>
              <a:ext uri="{FF2B5EF4-FFF2-40B4-BE49-F238E27FC236}">
                <a16:creationId xmlns:a16="http://schemas.microsoft.com/office/drawing/2014/main" id="{D9D2966E-F7DB-5219-9119-ED2C8FB37912}"/>
              </a:ext>
            </a:extLst>
          </p:cNvPr>
          <p:cNvSpPr/>
          <p:nvPr/>
        </p:nvSpPr>
        <p:spPr>
          <a:xfrm>
            <a:off x="5730754" y="2310797"/>
            <a:ext cx="141895" cy="280237"/>
          </a:xfrm>
          <a:custGeom>
            <a:avLst/>
            <a:gdLst>
              <a:gd name="connsiteX0" fmla="*/ 121 w 141895"/>
              <a:gd name="connsiteY0" fmla="*/ 603 h 280237"/>
              <a:gd name="connsiteX1" fmla="*/ 139821 w 141895"/>
              <a:gd name="connsiteY1" fmla="*/ 280003 h 280237"/>
              <a:gd name="connsiteX2" fmla="*/ 85846 w 141895"/>
              <a:gd name="connsiteY2" fmla="*/ 51403 h 280237"/>
              <a:gd name="connsiteX3" fmla="*/ 114421 w 141895"/>
              <a:gd name="connsiteY3" fmla="*/ 200628 h 280237"/>
              <a:gd name="connsiteX4" fmla="*/ 121 w 141895"/>
              <a:gd name="connsiteY4" fmla="*/ 603 h 2802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1895" h="280237">
                <a:moveTo>
                  <a:pt x="121" y="603"/>
                </a:moveTo>
                <a:cubicBezTo>
                  <a:pt x="4354" y="13832"/>
                  <a:pt x="125533" y="271536"/>
                  <a:pt x="139821" y="280003"/>
                </a:cubicBezTo>
                <a:cubicBezTo>
                  <a:pt x="154109" y="288470"/>
                  <a:pt x="90079" y="64632"/>
                  <a:pt x="85846" y="51403"/>
                </a:cubicBezTo>
                <a:cubicBezTo>
                  <a:pt x="81613" y="38174"/>
                  <a:pt x="125533" y="205390"/>
                  <a:pt x="114421" y="200628"/>
                </a:cubicBezTo>
                <a:cubicBezTo>
                  <a:pt x="103309" y="195866"/>
                  <a:pt x="-4112" y="-12626"/>
                  <a:pt x="121" y="6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" name="フリーフォーム 128">
            <a:extLst>
              <a:ext uri="{FF2B5EF4-FFF2-40B4-BE49-F238E27FC236}">
                <a16:creationId xmlns:a16="http://schemas.microsoft.com/office/drawing/2014/main" id="{7A738AA3-EA0A-42E5-3648-4BAC1B3CF960}"/>
              </a:ext>
            </a:extLst>
          </p:cNvPr>
          <p:cNvSpPr/>
          <p:nvPr/>
        </p:nvSpPr>
        <p:spPr>
          <a:xfrm>
            <a:off x="5599579" y="2396525"/>
            <a:ext cx="284446" cy="645129"/>
          </a:xfrm>
          <a:custGeom>
            <a:avLst/>
            <a:gdLst>
              <a:gd name="connsiteX0" fmla="*/ 99546 w 284446"/>
              <a:gd name="connsiteY0" fmla="*/ 600 h 645129"/>
              <a:gd name="connsiteX1" fmla="*/ 185271 w 284446"/>
              <a:gd name="connsiteY1" fmla="*/ 162525 h 645129"/>
              <a:gd name="connsiteX2" fmla="*/ 232896 w 284446"/>
              <a:gd name="connsiteY2" fmla="*/ 356200 h 645129"/>
              <a:gd name="connsiteX3" fmla="*/ 239246 w 284446"/>
              <a:gd name="connsiteY3" fmla="*/ 305400 h 645129"/>
              <a:gd name="connsiteX4" fmla="*/ 248771 w 284446"/>
              <a:gd name="connsiteY4" fmla="*/ 480025 h 645129"/>
              <a:gd name="connsiteX5" fmla="*/ 248771 w 284446"/>
              <a:gd name="connsiteY5" fmla="*/ 451450 h 645129"/>
              <a:gd name="connsiteX6" fmla="*/ 213846 w 284446"/>
              <a:gd name="connsiteY6" fmla="*/ 540350 h 645129"/>
              <a:gd name="connsiteX7" fmla="*/ 172571 w 284446"/>
              <a:gd name="connsiteY7" fmla="*/ 591150 h 645129"/>
              <a:gd name="connsiteX8" fmla="*/ 182096 w 284446"/>
              <a:gd name="connsiteY8" fmla="*/ 540350 h 645129"/>
              <a:gd name="connsiteX9" fmla="*/ 20171 w 284446"/>
              <a:gd name="connsiteY9" fmla="*/ 581625 h 645129"/>
              <a:gd name="connsiteX10" fmla="*/ 134471 w 284446"/>
              <a:gd name="connsiteY10" fmla="*/ 575275 h 645129"/>
              <a:gd name="connsiteX11" fmla="*/ 86846 w 284446"/>
              <a:gd name="connsiteY11" fmla="*/ 553050 h 645129"/>
              <a:gd name="connsiteX12" fmla="*/ 1121 w 284446"/>
              <a:gd name="connsiteY12" fmla="*/ 594325 h 645129"/>
              <a:gd name="connsiteX13" fmla="*/ 153521 w 284446"/>
              <a:gd name="connsiteY13" fmla="*/ 587975 h 645129"/>
              <a:gd name="connsiteX14" fmla="*/ 229721 w 284446"/>
              <a:gd name="connsiteY14" fmla="*/ 645125 h 645129"/>
              <a:gd name="connsiteX15" fmla="*/ 210671 w 284446"/>
              <a:gd name="connsiteY15" fmla="*/ 584800 h 645129"/>
              <a:gd name="connsiteX16" fmla="*/ 264646 w 284446"/>
              <a:gd name="connsiteY16" fmla="*/ 308575 h 645129"/>
              <a:gd name="connsiteX17" fmla="*/ 283696 w 284446"/>
              <a:gd name="connsiteY17" fmla="*/ 213325 h 645129"/>
              <a:gd name="connsiteX18" fmla="*/ 242421 w 284446"/>
              <a:gd name="connsiteY18" fmla="*/ 292700 h 645129"/>
              <a:gd name="connsiteX19" fmla="*/ 201146 w 284446"/>
              <a:gd name="connsiteY19" fmla="*/ 159350 h 645129"/>
              <a:gd name="connsiteX20" fmla="*/ 182096 w 284446"/>
              <a:gd name="connsiteY20" fmla="*/ 108550 h 645129"/>
              <a:gd name="connsiteX21" fmla="*/ 99546 w 284446"/>
              <a:gd name="connsiteY21" fmla="*/ 600 h 645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284446" h="645129">
                <a:moveTo>
                  <a:pt x="99546" y="600"/>
                </a:moveTo>
                <a:cubicBezTo>
                  <a:pt x="100075" y="9596"/>
                  <a:pt x="163046" y="103258"/>
                  <a:pt x="185271" y="162525"/>
                </a:cubicBezTo>
                <a:cubicBezTo>
                  <a:pt x="207496" y="221792"/>
                  <a:pt x="223900" y="332388"/>
                  <a:pt x="232896" y="356200"/>
                </a:cubicBezTo>
                <a:cubicBezTo>
                  <a:pt x="241892" y="380012"/>
                  <a:pt x="236600" y="284763"/>
                  <a:pt x="239246" y="305400"/>
                </a:cubicBezTo>
                <a:cubicBezTo>
                  <a:pt x="241892" y="326037"/>
                  <a:pt x="247184" y="455683"/>
                  <a:pt x="248771" y="480025"/>
                </a:cubicBezTo>
                <a:cubicBezTo>
                  <a:pt x="250359" y="504367"/>
                  <a:pt x="254592" y="441396"/>
                  <a:pt x="248771" y="451450"/>
                </a:cubicBezTo>
                <a:cubicBezTo>
                  <a:pt x="242950" y="461504"/>
                  <a:pt x="226546" y="517067"/>
                  <a:pt x="213846" y="540350"/>
                </a:cubicBezTo>
                <a:cubicBezTo>
                  <a:pt x="201146" y="563633"/>
                  <a:pt x="177863" y="591150"/>
                  <a:pt x="172571" y="591150"/>
                </a:cubicBezTo>
                <a:cubicBezTo>
                  <a:pt x="167279" y="591150"/>
                  <a:pt x="207496" y="541938"/>
                  <a:pt x="182096" y="540350"/>
                </a:cubicBezTo>
                <a:cubicBezTo>
                  <a:pt x="156696" y="538763"/>
                  <a:pt x="28108" y="575804"/>
                  <a:pt x="20171" y="581625"/>
                </a:cubicBezTo>
                <a:cubicBezTo>
                  <a:pt x="12234" y="587446"/>
                  <a:pt x="123359" y="580037"/>
                  <a:pt x="134471" y="575275"/>
                </a:cubicBezTo>
                <a:cubicBezTo>
                  <a:pt x="145583" y="570513"/>
                  <a:pt x="109071" y="549875"/>
                  <a:pt x="86846" y="553050"/>
                </a:cubicBezTo>
                <a:cubicBezTo>
                  <a:pt x="64621" y="556225"/>
                  <a:pt x="-9991" y="588504"/>
                  <a:pt x="1121" y="594325"/>
                </a:cubicBezTo>
                <a:cubicBezTo>
                  <a:pt x="12233" y="600146"/>
                  <a:pt x="115421" y="579508"/>
                  <a:pt x="153521" y="587975"/>
                </a:cubicBezTo>
                <a:cubicBezTo>
                  <a:pt x="191621" y="596442"/>
                  <a:pt x="220196" y="645654"/>
                  <a:pt x="229721" y="645125"/>
                </a:cubicBezTo>
                <a:cubicBezTo>
                  <a:pt x="239246" y="644596"/>
                  <a:pt x="204850" y="640892"/>
                  <a:pt x="210671" y="584800"/>
                </a:cubicBezTo>
                <a:cubicBezTo>
                  <a:pt x="216492" y="528708"/>
                  <a:pt x="252475" y="370487"/>
                  <a:pt x="264646" y="308575"/>
                </a:cubicBezTo>
                <a:cubicBezTo>
                  <a:pt x="276817" y="246663"/>
                  <a:pt x="287400" y="215971"/>
                  <a:pt x="283696" y="213325"/>
                </a:cubicBezTo>
                <a:cubicBezTo>
                  <a:pt x="279992" y="210679"/>
                  <a:pt x="256179" y="301696"/>
                  <a:pt x="242421" y="292700"/>
                </a:cubicBezTo>
                <a:cubicBezTo>
                  <a:pt x="228663" y="283704"/>
                  <a:pt x="211200" y="190042"/>
                  <a:pt x="201146" y="159350"/>
                </a:cubicBezTo>
                <a:cubicBezTo>
                  <a:pt x="191092" y="128658"/>
                  <a:pt x="194796" y="130775"/>
                  <a:pt x="182096" y="108550"/>
                </a:cubicBezTo>
                <a:cubicBezTo>
                  <a:pt x="169396" y="86325"/>
                  <a:pt x="99017" y="-8396"/>
                  <a:pt x="99546" y="6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" name="フリーフォーム 129">
            <a:extLst>
              <a:ext uri="{FF2B5EF4-FFF2-40B4-BE49-F238E27FC236}">
                <a16:creationId xmlns:a16="http://schemas.microsoft.com/office/drawing/2014/main" id="{B7EC2845-355B-126A-FB5E-023534F58C54}"/>
              </a:ext>
            </a:extLst>
          </p:cNvPr>
          <p:cNvSpPr/>
          <p:nvPr/>
        </p:nvSpPr>
        <p:spPr>
          <a:xfrm>
            <a:off x="5620690" y="2371718"/>
            <a:ext cx="168688" cy="261039"/>
          </a:xfrm>
          <a:custGeom>
            <a:avLst/>
            <a:gdLst>
              <a:gd name="connsiteX0" fmla="*/ 5410 w 168688"/>
              <a:gd name="connsiteY0" fmla="*/ 7 h 261039"/>
              <a:gd name="connsiteX1" fmla="*/ 5410 w 168688"/>
              <a:gd name="connsiteY1" fmla="*/ 139707 h 261039"/>
              <a:gd name="connsiteX2" fmla="*/ 65735 w 168688"/>
              <a:gd name="connsiteY2" fmla="*/ 142882 h 261039"/>
              <a:gd name="connsiteX3" fmla="*/ 167335 w 168688"/>
              <a:gd name="connsiteY3" fmla="*/ 260357 h 261039"/>
              <a:gd name="connsiteX4" fmla="*/ 119710 w 168688"/>
              <a:gd name="connsiteY4" fmla="*/ 184157 h 261039"/>
              <a:gd name="connsiteX5" fmla="*/ 56210 w 168688"/>
              <a:gd name="connsiteY5" fmla="*/ 41282 h 261039"/>
              <a:gd name="connsiteX6" fmla="*/ 75260 w 168688"/>
              <a:gd name="connsiteY6" fmla="*/ 136532 h 261039"/>
              <a:gd name="connsiteX7" fmla="*/ 27635 w 168688"/>
              <a:gd name="connsiteY7" fmla="*/ 133357 h 261039"/>
              <a:gd name="connsiteX8" fmla="*/ 5410 w 168688"/>
              <a:gd name="connsiteY8" fmla="*/ 7 h 261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8688" h="261039">
                <a:moveTo>
                  <a:pt x="5410" y="7"/>
                </a:moveTo>
                <a:cubicBezTo>
                  <a:pt x="1706" y="1065"/>
                  <a:pt x="-4644" y="115895"/>
                  <a:pt x="5410" y="139707"/>
                </a:cubicBezTo>
                <a:cubicBezTo>
                  <a:pt x="15464" y="163519"/>
                  <a:pt x="38748" y="122774"/>
                  <a:pt x="65735" y="142882"/>
                </a:cubicBezTo>
                <a:cubicBezTo>
                  <a:pt x="92723" y="162990"/>
                  <a:pt x="158339" y="253478"/>
                  <a:pt x="167335" y="260357"/>
                </a:cubicBezTo>
                <a:cubicBezTo>
                  <a:pt x="176331" y="267236"/>
                  <a:pt x="138231" y="220670"/>
                  <a:pt x="119710" y="184157"/>
                </a:cubicBezTo>
                <a:cubicBezTo>
                  <a:pt x="101189" y="147645"/>
                  <a:pt x="63618" y="49220"/>
                  <a:pt x="56210" y="41282"/>
                </a:cubicBezTo>
                <a:cubicBezTo>
                  <a:pt x="48802" y="33345"/>
                  <a:pt x="80023" y="121186"/>
                  <a:pt x="75260" y="136532"/>
                </a:cubicBezTo>
                <a:cubicBezTo>
                  <a:pt x="70497" y="151878"/>
                  <a:pt x="37689" y="151878"/>
                  <a:pt x="27635" y="133357"/>
                </a:cubicBezTo>
                <a:cubicBezTo>
                  <a:pt x="17581" y="114836"/>
                  <a:pt x="9114" y="-1051"/>
                  <a:pt x="5410" y="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" name="フリーフォーム 130">
            <a:extLst>
              <a:ext uri="{FF2B5EF4-FFF2-40B4-BE49-F238E27FC236}">
                <a16:creationId xmlns:a16="http://schemas.microsoft.com/office/drawing/2014/main" id="{DA19BE71-1C65-A0A3-E757-C9C4DAFDF34D}"/>
              </a:ext>
            </a:extLst>
          </p:cNvPr>
          <p:cNvSpPr/>
          <p:nvPr/>
        </p:nvSpPr>
        <p:spPr>
          <a:xfrm>
            <a:off x="5600502" y="2652796"/>
            <a:ext cx="115190" cy="246672"/>
          </a:xfrm>
          <a:custGeom>
            <a:avLst/>
            <a:gdLst>
              <a:gd name="connsiteX0" fmla="*/ 198 w 115190"/>
              <a:gd name="connsiteY0" fmla="*/ 1504 h 246672"/>
              <a:gd name="connsiteX1" fmla="*/ 101798 w 115190"/>
              <a:gd name="connsiteY1" fmla="*/ 192004 h 246672"/>
              <a:gd name="connsiteX2" fmla="*/ 111323 w 115190"/>
              <a:gd name="connsiteY2" fmla="*/ 242804 h 246672"/>
              <a:gd name="connsiteX3" fmla="*/ 76398 w 115190"/>
              <a:gd name="connsiteY3" fmla="*/ 109454 h 246672"/>
              <a:gd name="connsiteX4" fmla="*/ 198 w 115190"/>
              <a:gd name="connsiteY4" fmla="*/ 1504 h 246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190" h="246672">
                <a:moveTo>
                  <a:pt x="198" y="1504"/>
                </a:moveTo>
                <a:cubicBezTo>
                  <a:pt x="4431" y="15262"/>
                  <a:pt x="83277" y="151787"/>
                  <a:pt x="101798" y="192004"/>
                </a:cubicBezTo>
                <a:cubicBezTo>
                  <a:pt x="120319" y="232221"/>
                  <a:pt x="115556" y="256562"/>
                  <a:pt x="111323" y="242804"/>
                </a:cubicBezTo>
                <a:cubicBezTo>
                  <a:pt x="107090" y="229046"/>
                  <a:pt x="92273" y="147025"/>
                  <a:pt x="76398" y="109454"/>
                </a:cubicBezTo>
                <a:cubicBezTo>
                  <a:pt x="60523" y="71883"/>
                  <a:pt x="-4035" y="-12254"/>
                  <a:pt x="198" y="15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" name="フリーフォーム 131">
            <a:extLst>
              <a:ext uri="{FF2B5EF4-FFF2-40B4-BE49-F238E27FC236}">
                <a16:creationId xmlns:a16="http://schemas.microsoft.com/office/drawing/2014/main" id="{1215A7B0-C082-3ECD-2908-E0A656675B33}"/>
              </a:ext>
            </a:extLst>
          </p:cNvPr>
          <p:cNvSpPr/>
          <p:nvPr/>
        </p:nvSpPr>
        <p:spPr>
          <a:xfrm>
            <a:off x="5676897" y="2574913"/>
            <a:ext cx="138490" cy="350221"/>
          </a:xfrm>
          <a:custGeom>
            <a:avLst/>
            <a:gdLst>
              <a:gd name="connsiteX0" fmla="*/ 3 w 138490"/>
              <a:gd name="connsiteY0" fmla="*/ 12 h 350221"/>
              <a:gd name="connsiteX1" fmla="*/ 79378 w 138490"/>
              <a:gd name="connsiteY1" fmla="*/ 92087 h 350221"/>
              <a:gd name="connsiteX2" fmla="*/ 76203 w 138490"/>
              <a:gd name="connsiteY2" fmla="*/ 279412 h 350221"/>
              <a:gd name="connsiteX3" fmla="*/ 114303 w 138490"/>
              <a:gd name="connsiteY3" fmla="*/ 215912 h 350221"/>
              <a:gd name="connsiteX4" fmla="*/ 95253 w 138490"/>
              <a:gd name="connsiteY4" fmla="*/ 285762 h 350221"/>
              <a:gd name="connsiteX5" fmla="*/ 57153 w 138490"/>
              <a:gd name="connsiteY5" fmla="*/ 349262 h 350221"/>
              <a:gd name="connsiteX6" fmla="*/ 136528 w 138490"/>
              <a:gd name="connsiteY6" fmla="*/ 234962 h 350221"/>
              <a:gd name="connsiteX7" fmla="*/ 114303 w 138490"/>
              <a:gd name="connsiteY7" fmla="*/ 101612 h 350221"/>
              <a:gd name="connsiteX8" fmla="*/ 114303 w 138490"/>
              <a:gd name="connsiteY8" fmla="*/ 212737 h 350221"/>
              <a:gd name="connsiteX9" fmla="*/ 104778 w 138490"/>
              <a:gd name="connsiteY9" fmla="*/ 206387 h 350221"/>
              <a:gd name="connsiteX10" fmla="*/ 92078 w 138490"/>
              <a:gd name="connsiteY10" fmla="*/ 130187 h 350221"/>
              <a:gd name="connsiteX11" fmla="*/ 76203 w 138490"/>
              <a:gd name="connsiteY11" fmla="*/ 85737 h 350221"/>
              <a:gd name="connsiteX12" fmla="*/ 3 w 138490"/>
              <a:gd name="connsiteY12" fmla="*/ 12 h 35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38490" h="350221">
                <a:moveTo>
                  <a:pt x="3" y="12"/>
                </a:moveTo>
                <a:cubicBezTo>
                  <a:pt x="532" y="1070"/>
                  <a:pt x="66678" y="45520"/>
                  <a:pt x="79378" y="92087"/>
                </a:cubicBezTo>
                <a:cubicBezTo>
                  <a:pt x="92078" y="138654"/>
                  <a:pt x="70382" y="258775"/>
                  <a:pt x="76203" y="279412"/>
                </a:cubicBezTo>
                <a:cubicBezTo>
                  <a:pt x="82024" y="300049"/>
                  <a:pt x="111128" y="214854"/>
                  <a:pt x="114303" y="215912"/>
                </a:cubicBezTo>
                <a:cubicBezTo>
                  <a:pt x="117478" y="216970"/>
                  <a:pt x="104778" y="263537"/>
                  <a:pt x="95253" y="285762"/>
                </a:cubicBezTo>
                <a:cubicBezTo>
                  <a:pt x="85728" y="307987"/>
                  <a:pt x="50274" y="357729"/>
                  <a:pt x="57153" y="349262"/>
                </a:cubicBezTo>
                <a:cubicBezTo>
                  <a:pt x="64032" y="340795"/>
                  <a:pt x="127003" y="276237"/>
                  <a:pt x="136528" y="234962"/>
                </a:cubicBezTo>
                <a:cubicBezTo>
                  <a:pt x="146053" y="193687"/>
                  <a:pt x="118007" y="105316"/>
                  <a:pt x="114303" y="101612"/>
                </a:cubicBezTo>
                <a:cubicBezTo>
                  <a:pt x="110599" y="97908"/>
                  <a:pt x="115890" y="195275"/>
                  <a:pt x="114303" y="212737"/>
                </a:cubicBezTo>
                <a:cubicBezTo>
                  <a:pt x="112716" y="230199"/>
                  <a:pt x="108482" y="220145"/>
                  <a:pt x="104778" y="206387"/>
                </a:cubicBezTo>
                <a:cubicBezTo>
                  <a:pt x="101074" y="192629"/>
                  <a:pt x="96840" y="150295"/>
                  <a:pt x="92078" y="130187"/>
                </a:cubicBezTo>
                <a:cubicBezTo>
                  <a:pt x="87316" y="110079"/>
                  <a:pt x="86257" y="104787"/>
                  <a:pt x="76203" y="85737"/>
                </a:cubicBezTo>
                <a:cubicBezTo>
                  <a:pt x="66149" y="66687"/>
                  <a:pt x="-526" y="-1046"/>
                  <a:pt x="3" y="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" name="フリーフォーム 132">
            <a:extLst>
              <a:ext uri="{FF2B5EF4-FFF2-40B4-BE49-F238E27FC236}">
                <a16:creationId xmlns:a16="http://schemas.microsoft.com/office/drawing/2014/main" id="{C1FAD8C0-EF71-6431-B648-27B8340CD9CD}"/>
              </a:ext>
            </a:extLst>
          </p:cNvPr>
          <p:cNvSpPr/>
          <p:nvPr/>
        </p:nvSpPr>
        <p:spPr>
          <a:xfrm>
            <a:off x="5279925" y="2711075"/>
            <a:ext cx="76069" cy="168656"/>
          </a:xfrm>
          <a:custGeom>
            <a:avLst/>
            <a:gdLst>
              <a:gd name="connsiteX0" fmla="*/ 100 w 76069"/>
              <a:gd name="connsiteY0" fmla="*/ 375 h 168656"/>
              <a:gd name="connsiteX1" fmla="*/ 57250 w 76069"/>
              <a:gd name="connsiteY1" fmla="*/ 108325 h 168656"/>
              <a:gd name="connsiteX2" fmla="*/ 57250 w 76069"/>
              <a:gd name="connsiteY2" fmla="*/ 168650 h 168656"/>
              <a:gd name="connsiteX3" fmla="*/ 63600 w 76069"/>
              <a:gd name="connsiteY3" fmla="*/ 105150 h 168656"/>
              <a:gd name="connsiteX4" fmla="*/ 73125 w 76069"/>
              <a:gd name="connsiteY4" fmla="*/ 73400 h 168656"/>
              <a:gd name="connsiteX5" fmla="*/ 100 w 76069"/>
              <a:gd name="connsiteY5" fmla="*/ 375 h 168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6069" h="168656">
                <a:moveTo>
                  <a:pt x="100" y="375"/>
                </a:moveTo>
                <a:cubicBezTo>
                  <a:pt x="-2546" y="6196"/>
                  <a:pt x="47725" y="80279"/>
                  <a:pt x="57250" y="108325"/>
                </a:cubicBezTo>
                <a:cubicBezTo>
                  <a:pt x="66775" y="136371"/>
                  <a:pt x="56192" y="169179"/>
                  <a:pt x="57250" y="168650"/>
                </a:cubicBezTo>
                <a:cubicBezTo>
                  <a:pt x="58308" y="168121"/>
                  <a:pt x="60954" y="121025"/>
                  <a:pt x="63600" y="105150"/>
                </a:cubicBezTo>
                <a:cubicBezTo>
                  <a:pt x="66246" y="89275"/>
                  <a:pt x="82650" y="88746"/>
                  <a:pt x="73125" y="73400"/>
                </a:cubicBezTo>
                <a:cubicBezTo>
                  <a:pt x="63600" y="58054"/>
                  <a:pt x="2746" y="-5446"/>
                  <a:pt x="100" y="375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" name="フリーフォーム 133">
            <a:extLst>
              <a:ext uri="{FF2B5EF4-FFF2-40B4-BE49-F238E27FC236}">
                <a16:creationId xmlns:a16="http://schemas.microsoft.com/office/drawing/2014/main" id="{DAC9DE48-0014-D620-9BAD-7B01613AA220}"/>
              </a:ext>
            </a:extLst>
          </p:cNvPr>
          <p:cNvSpPr/>
          <p:nvPr/>
        </p:nvSpPr>
        <p:spPr>
          <a:xfrm>
            <a:off x="4724593" y="2419016"/>
            <a:ext cx="41110" cy="114882"/>
          </a:xfrm>
          <a:custGeom>
            <a:avLst/>
            <a:gdLst>
              <a:gd name="connsiteX0" fmla="*/ 41082 w 41110"/>
              <a:gd name="connsiteY0" fmla="*/ 334 h 114882"/>
              <a:gd name="connsiteX1" fmla="*/ 9332 w 41110"/>
              <a:gd name="connsiteY1" fmla="*/ 57484 h 114882"/>
              <a:gd name="connsiteX2" fmla="*/ 15682 w 41110"/>
              <a:gd name="connsiteY2" fmla="*/ 114634 h 114882"/>
              <a:gd name="connsiteX3" fmla="*/ 6157 w 41110"/>
              <a:gd name="connsiteY3" fmla="*/ 76534 h 114882"/>
              <a:gd name="connsiteX4" fmla="*/ 2982 w 41110"/>
              <a:gd name="connsiteY4" fmla="*/ 35259 h 114882"/>
              <a:gd name="connsiteX5" fmla="*/ 41082 w 41110"/>
              <a:gd name="connsiteY5" fmla="*/ 334 h 1148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1110" h="114882">
                <a:moveTo>
                  <a:pt x="41082" y="334"/>
                </a:moveTo>
                <a:cubicBezTo>
                  <a:pt x="42140" y="4038"/>
                  <a:pt x="13565" y="38434"/>
                  <a:pt x="9332" y="57484"/>
                </a:cubicBezTo>
                <a:cubicBezTo>
                  <a:pt x="5099" y="76534"/>
                  <a:pt x="16211" y="111459"/>
                  <a:pt x="15682" y="114634"/>
                </a:cubicBezTo>
                <a:cubicBezTo>
                  <a:pt x="15153" y="117809"/>
                  <a:pt x="8274" y="89763"/>
                  <a:pt x="6157" y="76534"/>
                </a:cubicBezTo>
                <a:cubicBezTo>
                  <a:pt x="4040" y="63305"/>
                  <a:pt x="-4426" y="45842"/>
                  <a:pt x="2982" y="35259"/>
                </a:cubicBezTo>
                <a:cubicBezTo>
                  <a:pt x="10390" y="24676"/>
                  <a:pt x="40024" y="-3370"/>
                  <a:pt x="41082" y="334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" name="フリーフォーム 134">
            <a:extLst>
              <a:ext uri="{FF2B5EF4-FFF2-40B4-BE49-F238E27FC236}">
                <a16:creationId xmlns:a16="http://schemas.microsoft.com/office/drawing/2014/main" id="{A7D726CC-53DF-BED0-7103-7F62BCCD945D}"/>
              </a:ext>
            </a:extLst>
          </p:cNvPr>
          <p:cNvSpPr/>
          <p:nvPr/>
        </p:nvSpPr>
        <p:spPr>
          <a:xfrm>
            <a:off x="4711604" y="1997006"/>
            <a:ext cx="86036" cy="136625"/>
          </a:xfrm>
          <a:custGeom>
            <a:avLst/>
            <a:gdLst>
              <a:gd name="connsiteX0" fmla="*/ 96 w 86036"/>
              <a:gd name="connsiteY0" fmla="*/ 69 h 136625"/>
              <a:gd name="connsiteX1" fmla="*/ 63596 w 86036"/>
              <a:gd name="connsiteY1" fmla="*/ 57219 h 136625"/>
              <a:gd name="connsiteX2" fmla="*/ 82646 w 86036"/>
              <a:gd name="connsiteY2" fmla="*/ 136594 h 136625"/>
              <a:gd name="connsiteX3" fmla="*/ 79471 w 86036"/>
              <a:gd name="connsiteY3" fmla="*/ 47694 h 136625"/>
              <a:gd name="connsiteX4" fmla="*/ 96 w 86036"/>
              <a:gd name="connsiteY4" fmla="*/ 69 h 136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6036" h="136625">
                <a:moveTo>
                  <a:pt x="96" y="69"/>
                </a:moveTo>
                <a:cubicBezTo>
                  <a:pt x="-2550" y="1657"/>
                  <a:pt x="49838" y="34465"/>
                  <a:pt x="63596" y="57219"/>
                </a:cubicBezTo>
                <a:cubicBezTo>
                  <a:pt x="77354" y="79973"/>
                  <a:pt x="80000" y="138182"/>
                  <a:pt x="82646" y="136594"/>
                </a:cubicBezTo>
                <a:cubicBezTo>
                  <a:pt x="85292" y="135007"/>
                  <a:pt x="90054" y="70977"/>
                  <a:pt x="79471" y="47694"/>
                </a:cubicBezTo>
                <a:cubicBezTo>
                  <a:pt x="68888" y="24411"/>
                  <a:pt x="2742" y="-1519"/>
                  <a:pt x="96" y="69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" name="フリーフォーム 135">
            <a:extLst>
              <a:ext uri="{FF2B5EF4-FFF2-40B4-BE49-F238E27FC236}">
                <a16:creationId xmlns:a16="http://schemas.microsoft.com/office/drawing/2014/main" id="{06836251-C2EA-BA46-1DA3-1663C9256675}"/>
              </a:ext>
            </a:extLst>
          </p:cNvPr>
          <p:cNvSpPr/>
          <p:nvPr/>
        </p:nvSpPr>
        <p:spPr>
          <a:xfrm>
            <a:off x="4400534" y="1221902"/>
            <a:ext cx="241318" cy="431719"/>
          </a:xfrm>
          <a:custGeom>
            <a:avLst/>
            <a:gdLst>
              <a:gd name="connsiteX0" fmla="*/ 16 w 241318"/>
              <a:gd name="connsiteY0" fmla="*/ 473 h 431719"/>
              <a:gd name="connsiteX1" fmla="*/ 66691 w 241318"/>
              <a:gd name="connsiteY1" fmla="*/ 149698 h 431719"/>
              <a:gd name="connsiteX2" fmla="*/ 60341 w 241318"/>
              <a:gd name="connsiteY2" fmla="*/ 108423 h 431719"/>
              <a:gd name="connsiteX3" fmla="*/ 73041 w 241318"/>
              <a:gd name="connsiteY3" fmla="*/ 159223 h 431719"/>
              <a:gd name="connsiteX4" fmla="*/ 69866 w 241318"/>
              <a:gd name="connsiteY4" fmla="*/ 235423 h 431719"/>
              <a:gd name="connsiteX5" fmla="*/ 234966 w 241318"/>
              <a:gd name="connsiteY5" fmla="*/ 425923 h 431719"/>
              <a:gd name="connsiteX6" fmla="*/ 193691 w 241318"/>
              <a:gd name="connsiteY6" fmla="*/ 368773 h 431719"/>
              <a:gd name="connsiteX7" fmla="*/ 66691 w 241318"/>
              <a:gd name="connsiteY7" fmla="*/ 229073 h 431719"/>
              <a:gd name="connsiteX8" fmla="*/ 73041 w 241318"/>
              <a:gd name="connsiteY8" fmla="*/ 165573 h 431719"/>
              <a:gd name="connsiteX9" fmla="*/ 73041 w 241318"/>
              <a:gd name="connsiteY9" fmla="*/ 57623 h 431719"/>
              <a:gd name="connsiteX10" fmla="*/ 69866 w 241318"/>
              <a:gd name="connsiteY10" fmla="*/ 124298 h 431719"/>
              <a:gd name="connsiteX11" fmla="*/ 60341 w 241318"/>
              <a:gd name="connsiteY11" fmla="*/ 102073 h 431719"/>
              <a:gd name="connsiteX12" fmla="*/ 16 w 241318"/>
              <a:gd name="connsiteY12" fmla="*/ 473 h 4317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41318" h="431719">
                <a:moveTo>
                  <a:pt x="16" y="473"/>
                </a:moveTo>
                <a:cubicBezTo>
                  <a:pt x="1074" y="8410"/>
                  <a:pt x="56637" y="131706"/>
                  <a:pt x="66691" y="149698"/>
                </a:cubicBezTo>
                <a:cubicBezTo>
                  <a:pt x="76745" y="167690"/>
                  <a:pt x="59283" y="106835"/>
                  <a:pt x="60341" y="108423"/>
                </a:cubicBezTo>
                <a:cubicBezTo>
                  <a:pt x="61399" y="110011"/>
                  <a:pt x="71454" y="138056"/>
                  <a:pt x="73041" y="159223"/>
                </a:cubicBezTo>
                <a:cubicBezTo>
                  <a:pt x="74628" y="180390"/>
                  <a:pt x="42878" y="190973"/>
                  <a:pt x="69866" y="235423"/>
                </a:cubicBezTo>
                <a:cubicBezTo>
                  <a:pt x="96854" y="279873"/>
                  <a:pt x="214329" y="403698"/>
                  <a:pt x="234966" y="425923"/>
                </a:cubicBezTo>
                <a:cubicBezTo>
                  <a:pt x="255603" y="448148"/>
                  <a:pt x="221737" y="401581"/>
                  <a:pt x="193691" y="368773"/>
                </a:cubicBezTo>
                <a:cubicBezTo>
                  <a:pt x="165645" y="335965"/>
                  <a:pt x="86799" y="262940"/>
                  <a:pt x="66691" y="229073"/>
                </a:cubicBezTo>
                <a:cubicBezTo>
                  <a:pt x="46583" y="195206"/>
                  <a:pt x="71983" y="194148"/>
                  <a:pt x="73041" y="165573"/>
                </a:cubicBezTo>
                <a:cubicBezTo>
                  <a:pt x="74099" y="136998"/>
                  <a:pt x="73570" y="64502"/>
                  <a:pt x="73041" y="57623"/>
                </a:cubicBezTo>
                <a:cubicBezTo>
                  <a:pt x="72512" y="50744"/>
                  <a:pt x="71983" y="116890"/>
                  <a:pt x="69866" y="124298"/>
                </a:cubicBezTo>
                <a:cubicBezTo>
                  <a:pt x="67749" y="131706"/>
                  <a:pt x="71983" y="117419"/>
                  <a:pt x="60341" y="102073"/>
                </a:cubicBezTo>
                <a:cubicBezTo>
                  <a:pt x="48699" y="86727"/>
                  <a:pt x="-1042" y="-7464"/>
                  <a:pt x="16" y="473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" name="フリーフォーム 137">
            <a:extLst>
              <a:ext uri="{FF2B5EF4-FFF2-40B4-BE49-F238E27FC236}">
                <a16:creationId xmlns:a16="http://schemas.microsoft.com/office/drawing/2014/main" id="{A25CB6C8-FE48-DCB6-F8C4-FC417D64A437}"/>
              </a:ext>
            </a:extLst>
          </p:cNvPr>
          <p:cNvSpPr/>
          <p:nvPr/>
        </p:nvSpPr>
        <p:spPr>
          <a:xfrm>
            <a:off x="3701379" y="541758"/>
            <a:ext cx="701803" cy="307851"/>
          </a:xfrm>
          <a:custGeom>
            <a:avLst/>
            <a:gdLst>
              <a:gd name="connsiteX0" fmla="*/ 700804 w 701803"/>
              <a:gd name="connsiteY0" fmla="*/ 307328 h 307851"/>
              <a:gd name="connsiteX1" fmla="*/ 498330 w 701803"/>
              <a:gd name="connsiteY1" fmla="*/ 176699 h 307851"/>
              <a:gd name="connsiteX2" fmla="*/ 374232 w 701803"/>
              <a:gd name="connsiteY2" fmla="*/ 85259 h 307851"/>
              <a:gd name="connsiteX3" fmla="*/ 1941 w 701803"/>
              <a:gd name="connsiteY3" fmla="*/ 351 h 307851"/>
              <a:gd name="connsiteX4" fmla="*/ 237072 w 701803"/>
              <a:gd name="connsiteY4" fmla="*/ 59133 h 307851"/>
              <a:gd name="connsiteX5" fmla="*/ 439547 w 701803"/>
              <a:gd name="connsiteY5" fmla="*/ 157105 h 307851"/>
              <a:gd name="connsiteX6" fmla="*/ 406890 w 701803"/>
              <a:gd name="connsiteY6" fmla="*/ 124448 h 307851"/>
              <a:gd name="connsiteX7" fmla="*/ 700804 w 701803"/>
              <a:gd name="connsiteY7" fmla="*/ 307328 h 307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01803" h="307851">
                <a:moveTo>
                  <a:pt x="700804" y="307328"/>
                </a:moveTo>
                <a:cubicBezTo>
                  <a:pt x="716044" y="316036"/>
                  <a:pt x="552759" y="213710"/>
                  <a:pt x="498330" y="176699"/>
                </a:cubicBezTo>
                <a:cubicBezTo>
                  <a:pt x="443901" y="139688"/>
                  <a:pt x="456963" y="114650"/>
                  <a:pt x="374232" y="85259"/>
                </a:cubicBezTo>
                <a:cubicBezTo>
                  <a:pt x="291501" y="55868"/>
                  <a:pt x="24801" y="4705"/>
                  <a:pt x="1941" y="351"/>
                </a:cubicBezTo>
                <a:cubicBezTo>
                  <a:pt x="-20919" y="-4003"/>
                  <a:pt x="164138" y="33007"/>
                  <a:pt x="237072" y="59133"/>
                </a:cubicBezTo>
                <a:cubicBezTo>
                  <a:pt x="310006" y="85259"/>
                  <a:pt x="439547" y="157105"/>
                  <a:pt x="439547" y="157105"/>
                </a:cubicBezTo>
                <a:cubicBezTo>
                  <a:pt x="467850" y="167991"/>
                  <a:pt x="363347" y="101588"/>
                  <a:pt x="406890" y="124448"/>
                </a:cubicBezTo>
                <a:cubicBezTo>
                  <a:pt x="450433" y="147308"/>
                  <a:pt x="685564" y="298620"/>
                  <a:pt x="700804" y="3073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" name="フリーフォーム 138">
            <a:extLst>
              <a:ext uri="{FF2B5EF4-FFF2-40B4-BE49-F238E27FC236}">
                <a16:creationId xmlns:a16="http://schemas.microsoft.com/office/drawing/2014/main" id="{761ADC27-6C5D-3E40-5FD4-43F1E3486E99}"/>
              </a:ext>
            </a:extLst>
          </p:cNvPr>
          <p:cNvSpPr/>
          <p:nvPr/>
        </p:nvSpPr>
        <p:spPr>
          <a:xfrm>
            <a:off x="4094907" y="558040"/>
            <a:ext cx="426070" cy="329278"/>
          </a:xfrm>
          <a:custGeom>
            <a:avLst/>
            <a:gdLst>
              <a:gd name="connsiteX0" fmla="*/ 299 w 426070"/>
              <a:gd name="connsiteY0" fmla="*/ 271451 h 329278"/>
              <a:gd name="connsiteX1" fmla="*/ 130927 w 426070"/>
              <a:gd name="connsiteY1" fmla="*/ 147354 h 329278"/>
              <a:gd name="connsiteX2" fmla="*/ 398716 w 426070"/>
              <a:gd name="connsiteY2" fmla="*/ 16726 h 329278"/>
              <a:gd name="connsiteX3" fmla="*/ 359527 w 426070"/>
              <a:gd name="connsiteY3" fmla="*/ 42851 h 329278"/>
              <a:gd name="connsiteX4" fmla="*/ 255024 w 426070"/>
              <a:gd name="connsiteY4" fmla="*/ 323703 h 329278"/>
              <a:gd name="connsiteX5" fmla="*/ 261556 w 426070"/>
              <a:gd name="connsiteY5" fmla="*/ 212669 h 329278"/>
              <a:gd name="connsiteX6" fmla="*/ 424842 w 426070"/>
              <a:gd name="connsiteY6" fmla="*/ 3663 h 329278"/>
              <a:gd name="connsiteX7" fmla="*/ 163584 w 426070"/>
              <a:gd name="connsiteY7" fmla="*/ 95103 h 329278"/>
              <a:gd name="connsiteX8" fmla="*/ 299 w 426070"/>
              <a:gd name="connsiteY8" fmla="*/ 271451 h 329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6070" h="329278">
                <a:moveTo>
                  <a:pt x="299" y="271451"/>
                </a:moveTo>
                <a:cubicBezTo>
                  <a:pt x="-5144" y="280160"/>
                  <a:pt x="64524" y="189808"/>
                  <a:pt x="130927" y="147354"/>
                </a:cubicBezTo>
                <a:cubicBezTo>
                  <a:pt x="197330" y="104900"/>
                  <a:pt x="398716" y="16726"/>
                  <a:pt x="398716" y="16726"/>
                </a:cubicBezTo>
                <a:cubicBezTo>
                  <a:pt x="436816" y="-691"/>
                  <a:pt x="383476" y="-8312"/>
                  <a:pt x="359527" y="42851"/>
                </a:cubicBezTo>
                <a:cubicBezTo>
                  <a:pt x="335578" y="94014"/>
                  <a:pt x="271353" y="295400"/>
                  <a:pt x="255024" y="323703"/>
                </a:cubicBezTo>
                <a:cubicBezTo>
                  <a:pt x="238696" y="352006"/>
                  <a:pt x="233253" y="266009"/>
                  <a:pt x="261556" y="212669"/>
                </a:cubicBezTo>
                <a:cubicBezTo>
                  <a:pt x="289859" y="159329"/>
                  <a:pt x="441171" y="23257"/>
                  <a:pt x="424842" y="3663"/>
                </a:cubicBezTo>
                <a:cubicBezTo>
                  <a:pt x="408513" y="-15931"/>
                  <a:pt x="229987" y="47206"/>
                  <a:pt x="163584" y="95103"/>
                </a:cubicBezTo>
                <a:cubicBezTo>
                  <a:pt x="97181" y="143000"/>
                  <a:pt x="5742" y="262742"/>
                  <a:pt x="299" y="2714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" name="フリーフォーム 139">
            <a:extLst>
              <a:ext uri="{FF2B5EF4-FFF2-40B4-BE49-F238E27FC236}">
                <a16:creationId xmlns:a16="http://schemas.microsoft.com/office/drawing/2014/main" id="{11018768-6DDC-7043-D65E-454135355A2A}"/>
              </a:ext>
            </a:extLst>
          </p:cNvPr>
          <p:cNvSpPr/>
          <p:nvPr/>
        </p:nvSpPr>
        <p:spPr>
          <a:xfrm>
            <a:off x="4321394" y="553877"/>
            <a:ext cx="764424" cy="348358"/>
          </a:xfrm>
          <a:custGeom>
            <a:avLst/>
            <a:gdLst>
              <a:gd name="connsiteX0" fmla="*/ 2412 w 764424"/>
              <a:gd name="connsiteY0" fmla="*/ 347460 h 348358"/>
              <a:gd name="connsiteX1" fmla="*/ 381235 w 764424"/>
              <a:gd name="connsiteY1" fmla="*/ 138454 h 348358"/>
              <a:gd name="connsiteX2" fmla="*/ 740463 w 764424"/>
              <a:gd name="connsiteY2" fmla="*/ 223363 h 348358"/>
              <a:gd name="connsiteX3" fmla="*/ 688212 w 764424"/>
              <a:gd name="connsiteY3" fmla="*/ 190706 h 348358"/>
              <a:gd name="connsiteX4" fmla="*/ 342046 w 764424"/>
              <a:gd name="connsiteY4" fmla="*/ 1294 h 348358"/>
              <a:gd name="connsiteX5" fmla="*/ 498800 w 764424"/>
              <a:gd name="connsiteY5" fmla="*/ 112329 h 348358"/>
              <a:gd name="connsiteX6" fmla="*/ 231012 w 764424"/>
              <a:gd name="connsiteY6" fmla="*/ 210300 h 348358"/>
              <a:gd name="connsiteX7" fmla="*/ 2412 w 764424"/>
              <a:gd name="connsiteY7" fmla="*/ 347460 h 3483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64424" h="348358">
                <a:moveTo>
                  <a:pt x="2412" y="347460"/>
                </a:moveTo>
                <a:cubicBezTo>
                  <a:pt x="27449" y="335486"/>
                  <a:pt x="258227" y="159137"/>
                  <a:pt x="381235" y="138454"/>
                </a:cubicBezTo>
                <a:cubicBezTo>
                  <a:pt x="504243" y="117771"/>
                  <a:pt x="740463" y="223363"/>
                  <a:pt x="740463" y="223363"/>
                </a:cubicBezTo>
                <a:cubicBezTo>
                  <a:pt x="791626" y="232072"/>
                  <a:pt x="754615" y="227717"/>
                  <a:pt x="688212" y="190706"/>
                </a:cubicBezTo>
                <a:cubicBezTo>
                  <a:pt x="621809" y="153695"/>
                  <a:pt x="373615" y="14357"/>
                  <a:pt x="342046" y="1294"/>
                </a:cubicBezTo>
                <a:cubicBezTo>
                  <a:pt x="310477" y="-11769"/>
                  <a:pt x="517306" y="77495"/>
                  <a:pt x="498800" y="112329"/>
                </a:cubicBezTo>
                <a:cubicBezTo>
                  <a:pt x="480294" y="147163"/>
                  <a:pt x="308300" y="172200"/>
                  <a:pt x="231012" y="210300"/>
                </a:cubicBezTo>
                <a:cubicBezTo>
                  <a:pt x="153724" y="248400"/>
                  <a:pt x="-22625" y="359434"/>
                  <a:pt x="2412" y="3474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" name="フリーフォーム 140">
            <a:extLst>
              <a:ext uri="{FF2B5EF4-FFF2-40B4-BE49-F238E27FC236}">
                <a16:creationId xmlns:a16="http://schemas.microsoft.com/office/drawing/2014/main" id="{2855B935-480F-D6E5-FBC1-AAD4D485184F}"/>
              </a:ext>
            </a:extLst>
          </p:cNvPr>
          <p:cNvSpPr/>
          <p:nvPr/>
        </p:nvSpPr>
        <p:spPr>
          <a:xfrm>
            <a:off x="5002456" y="841423"/>
            <a:ext cx="575732" cy="482479"/>
          </a:xfrm>
          <a:custGeom>
            <a:avLst/>
            <a:gdLst>
              <a:gd name="connsiteX0" fmla="*/ 618 w 575732"/>
              <a:gd name="connsiteY0" fmla="*/ 1131 h 482479"/>
              <a:gd name="connsiteX1" fmla="*/ 333721 w 575732"/>
              <a:gd name="connsiteY1" fmla="*/ 223200 h 482479"/>
              <a:gd name="connsiteX2" fmla="*/ 301064 w 575732"/>
              <a:gd name="connsiteY2" fmla="*/ 92571 h 482479"/>
              <a:gd name="connsiteX3" fmla="*/ 568853 w 575732"/>
              <a:gd name="connsiteY3" fmla="*/ 477926 h 482479"/>
              <a:gd name="connsiteX4" fmla="*/ 470881 w 575732"/>
              <a:gd name="connsiteY4" fmla="*/ 288514 h 482479"/>
              <a:gd name="connsiteX5" fmla="*/ 196561 w 575732"/>
              <a:gd name="connsiteY5" fmla="*/ 53383 h 482479"/>
              <a:gd name="connsiteX6" fmla="*/ 248813 w 575732"/>
              <a:gd name="connsiteY6" fmla="*/ 131760 h 482479"/>
              <a:gd name="connsiteX7" fmla="*/ 618 w 575732"/>
              <a:gd name="connsiteY7" fmla="*/ 1131 h 482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75732" h="482479">
                <a:moveTo>
                  <a:pt x="618" y="1131"/>
                </a:moveTo>
                <a:cubicBezTo>
                  <a:pt x="14769" y="16371"/>
                  <a:pt x="283647" y="207960"/>
                  <a:pt x="333721" y="223200"/>
                </a:cubicBezTo>
                <a:cubicBezTo>
                  <a:pt x="383795" y="238440"/>
                  <a:pt x="261875" y="50117"/>
                  <a:pt x="301064" y="92571"/>
                </a:cubicBezTo>
                <a:cubicBezTo>
                  <a:pt x="340253" y="135025"/>
                  <a:pt x="540550" y="445269"/>
                  <a:pt x="568853" y="477926"/>
                </a:cubicBezTo>
                <a:cubicBezTo>
                  <a:pt x="597156" y="510583"/>
                  <a:pt x="532930" y="359271"/>
                  <a:pt x="470881" y="288514"/>
                </a:cubicBezTo>
                <a:cubicBezTo>
                  <a:pt x="408832" y="217757"/>
                  <a:pt x="233572" y="79509"/>
                  <a:pt x="196561" y="53383"/>
                </a:cubicBezTo>
                <a:cubicBezTo>
                  <a:pt x="159550" y="27257"/>
                  <a:pt x="278204" y="133937"/>
                  <a:pt x="248813" y="131760"/>
                </a:cubicBezTo>
                <a:cubicBezTo>
                  <a:pt x="219422" y="129583"/>
                  <a:pt x="-13533" y="-14109"/>
                  <a:pt x="618" y="11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" name="フリーフォーム 141">
            <a:extLst>
              <a:ext uri="{FF2B5EF4-FFF2-40B4-BE49-F238E27FC236}">
                <a16:creationId xmlns:a16="http://schemas.microsoft.com/office/drawing/2014/main" id="{919A5265-2F36-BE01-5B40-95946049AEF0}"/>
              </a:ext>
            </a:extLst>
          </p:cNvPr>
          <p:cNvSpPr/>
          <p:nvPr/>
        </p:nvSpPr>
        <p:spPr>
          <a:xfrm>
            <a:off x="3184244" y="629690"/>
            <a:ext cx="983311" cy="232475"/>
          </a:xfrm>
          <a:custGeom>
            <a:avLst/>
            <a:gdLst>
              <a:gd name="connsiteX0" fmla="*/ 982807 w 983311"/>
              <a:gd name="connsiteY0" fmla="*/ 232459 h 232475"/>
              <a:gd name="connsiteX1" fmla="*/ 499482 w 983311"/>
              <a:gd name="connsiteY1" fmla="*/ 16921 h 232475"/>
              <a:gd name="connsiteX2" fmla="*/ 9625 w 983311"/>
              <a:gd name="connsiteY2" fmla="*/ 180207 h 232475"/>
              <a:gd name="connsiteX3" fmla="*/ 205567 w 983311"/>
              <a:gd name="connsiteY3" fmla="*/ 95299 h 232475"/>
              <a:gd name="connsiteX4" fmla="*/ 584390 w 983311"/>
              <a:gd name="connsiteY4" fmla="*/ 3859 h 232475"/>
              <a:gd name="connsiteX5" fmla="*/ 982807 w 983311"/>
              <a:gd name="connsiteY5" fmla="*/ 232459 h 232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83311" h="232475">
                <a:moveTo>
                  <a:pt x="982807" y="232459"/>
                </a:moveTo>
                <a:cubicBezTo>
                  <a:pt x="968656" y="234636"/>
                  <a:pt x="661679" y="25630"/>
                  <a:pt x="499482" y="16921"/>
                </a:cubicBezTo>
                <a:cubicBezTo>
                  <a:pt x="337285" y="8212"/>
                  <a:pt x="58611" y="167144"/>
                  <a:pt x="9625" y="180207"/>
                </a:cubicBezTo>
                <a:cubicBezTo>
                  <a:pt x="-39361" y="193270"/>
                  <a:pt x="109773" y="124690"/>
                  <a:pt x="205567" y="95299"/>
                </a:cubicBezTo>
                <a:cubicBezTo>
                  <a:pt x="301361" y="65908"/>
                  <a:pt x="459204" y="-19001"/>
                  <a:pt x="584390" y="3859"/>
                </a:cubicBezTo>
                <a:cubicBezTo>
                  <a:pt x="709576" y="26719"/>
                  <a:pt x="996958" y="230282"/>
                  <a:pt x="982807" y="2324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" name="フリーフォーム 142">
            <a:extLst>
              <a:ext uri="{FF2B5EF4-FFF2-40B4-BE49-F238E27FC236}">
                <a16:creationId xmlns:a16="http://schemas.microsoft.com/office/drawing/2014/main" id="{88AF9ED6-2C77-1B38-B1D1-520D697C423F}"/>
              </a:ext>
            </a:extLst>
          </p:cNvPr>
          <p:cNvSpPr/>
          <p:nvPr/>
        </p:nvSpPr>
        <p:spPr>
          <a:xfrm>
            <a:off x="2629474" y="852936"/>
            <a:ext cx="933547" cy="382346"/>
          </a:xfrm>
          <a:custGeom>
            <a:avLst/>
            <a:gdLst>
              <a:gd name="connsiteX0" fmla="*/ 930155 w 933547"/>
              <a:gd name="connsiteY0" fmla="*/ 152904 h 382346"/>
              <a:gd name="connsiteX1" fmla="*/ 466423 w 933547"/>
              <a:gd name="connsiteY1" fmla="*/ 139841 h 382346"/>
              <a:gd name="connsiteX2" fmla="*/ 2692 w 933547"/>
              <a:gd name="connsiteY2" fmla="*/ 381504 h 382346"/>
              <a:gd name="connsiteX3" fmla="*/ 290075 w 933547"/>
              <a:gd name="connsiteY3" fmla="*/ 211687 h 382346"/>
              <a:gd name="connsiteX4" fmla="*/ 590520 w 933547"/>
              <a:gd name="connsiteY4" fmla="*/ 2681 h 382346"/>
              <a:gd name="connsiteX5" fmla="*/ 486017 w 933547"/>
              <a:gd name="connsiteY5" fmla="*/ 94121 h 382346"/>
              <a:gd name="connsiteX6" fmla="*/ 668897 w 933547"/>
              <a:gd name="connsiteY6" fmla="*/ 107184 h 382346"/>
              <a:gd name="connsiteX7" fmla="*/ 930155 w 933547"/>
              <a:gd name="connsiteY7" fmla="*/ 152904 h 382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33547" h="382346">
                <a:moveTo>
                  <a:pt x="930155" y="152904"/>
                </a:moveTo>
                <a:cubicBezTo>
                  <a:pt x="896409" y="158347"/>
                  <a:pt x="621000" y="101741"/>
                  <a:pt x="466423" y="139841"/>
                </a:cubicBezTo>
                <a:cubicBezTo>
                  <a:pt x="311846" y="177941"/>
                  <a:pt x="32083" y="369530"/>
                  <a:pt x="2692" y="381504"/>
                </a:cubicBezTo>
                <a:cubicBezTo>
                  <a:pt x="-26699" y="393478"/>
                  <a:pt x="192104" y="274824"/>
                  <a:pt x="290075" y="211687"/>
                </a:cubicBezTo>
                <a:cubicBezTo>
                  <a:pt x="388046" y="148550"/>
                  <a:pt x="557863" y="22275"/>
                  <a:pt x="590520" y="2681"/>
                </a:cubicBezTo>
                <a:cubicBezTo>
                  <a:pt x="623177" y="-16913"/>
                  <a:pt x="472954" y="76704"/>
                  <a:pt x="486017" y="94121"/>
                </a:cubicBezTo>
                <a:cubicBezTo>
                  <a:pt x="499080" y="111538"/>
                  <a:pt x="601406" y="96298"/>
                  <a:pt x="668897" y="107184"/>
                </a:cubicBezTo>
                <a:cubicBezTo>
                  <a:pt x="736388" y="118070"/>
                  <a:pt x="963901" y="147461"/>
                  <a:pt x="930155" y="1529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" name="フリーフォーム 143">
            <a:extLst>
              <a:ext uri="{FF2B5EF4-FFF2-40B4-BE49-F238E27FC236}">
                <a16:creationId xmlns:a16="http://schemas.microsoft.com/office/drawing/2014/main" id="{D70270F5-DB5E-F226-F021-C56B90A1767F}"/>
              </a:ext>
            </a:extLst>
          </p:cNvPr>
          <p:cNvSpPr/>
          <p:nvPr/>
        </p:nvSpPr>
        <p:spPr>
          <a:xfrm>
            <a:off x="2499206" y="1127578"/>
            <a:ext cx="622981" cy="379156"/>
          </a:xfrm>
          <a:custGeom>
            <a:avLst/>
            <a:gdLst>
              <a:gd name="connsiteX0" fmla="*/ 622817 w 622981"/>
              <a:gd name="connsiteY0" fmla="*/ 28485 h 379156"/>
              <a:gd name="connsiteX1" fmla="*/ 302777 w 622981"/>
              <a:gd name="connsiteY1" fmla="*/ 61142 h 379156"/>
              <a:gd name="connsiteX2" fmla="*/ 21925 w 622981"/>
              <a:gd name="connsiteY2" fmla="*/ 368119 h 379156"/>
              <a:gd name="connsiteX3" fmla="*/ 54583 w 622981"/>
              <a:gd name="connsiteY3" fmla="*/ 283211 h 379156"/>
              <a:gd name="connsiteX4" fmla="*/ 341965 w 622981"/>
              <a:gd name="connsiteY4" fmla="*/ 15422 h 379156"/>
              <a:gd name="connsiteX5" fmla="*/ 622817 w 622981"/>
              <a:gd name="connsiteY5" fmla="*/ 28485 h 379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22981" h="379156">
                <a:moveTo>
                  <a:pt x="622817" y="28485"/>
                </a:moveTo>
                <a:cubicBezTo>
                  <a:pt x="616286" y="36105"/>
                  <a:pt x="402926" y="4536"/>
                  <a:pt x="302777" y="61142"/>
                </a:cubicBezTo>
                <a:cubicBezTo>
                  <a:pt x="202628" y="117748"/>
                  <a:pt x="63291" y="331108"/>
                  <a:pt x="21925" y="368119"/>
                </a:cubicBezTo>
                <a:cubicBezTo>
                  <a:pt x="-19441" y="405130"/>
                  <a:pt x="1243" y="341994"/>
                  <a:pt x="54583" y="283211"/>
                </a:cubicBezTo>
                <a:cubicBezTo>
                  <a:pt x="107923" y="224428"/>
                  <a:pt x="243994" y="53522"/>
                  <a:pt x="341965" y="15422"/>
                </a:cubicBezTo>
                <a:cubicBezTo>
                  <a:pt x="439936" y="-22678"/>
                  <a:pt x="629348" y="20865"/>
                  <a:pt x="622817" y="284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" name="フリーフォーム 144">
            <a:extLst>
              <a:ext uri="{FF2B5EF4-FFF2-40B4-BE49-F238E27FC236}">
                <a16:creationId xmlns:a16="http://schemas.microsoft.com/office/drawing/2014/main" id="{8D3AD0EC-E600-6913-4CDB-A0DF3E4B532C}"/>
              </a:ext>
            </a:extLst>
          </p:cNvPr>
          <p:cNvSpPr/>
          <p:nvPr/>
        </p:nvSpPr>
        <p:spPr>
          <a:xfrm>
            <a:off x="2376159" y="1369821"/>
            <a:ext cx="511209" cy="696815"/>
          </a:xfrm>
          <a:custGeom>
            <a:avLst/>
            <a:gdLst>
              <a:gd name="connsiteX0" fmla="*/ 510732 w 511209"/>
              <a:gd name="connsiteY0" fmla="*/ 1779 h 696815"/>
              <a:gd name="connsiteX1" fmla="*/ 164567 w 511209"/>
              <a:gd name="connsiteY1" fmla="*/ 282630 h 696815"/>
              <a:gd name="connsiteX2" fmla="*/ 14344 w 511209"/>
              <a:gd name="connsiteY2" fmla="*/ 687579 h 696815"/>
              <a:gd name="connsiteX3" fmla="*/ 20875 w 511209"/>
              <a:gd name="connsiteY3" fmla="*/ 537356 h 696815"/>
              <a:gd name="connsiteX4" fmla="*/ 144972 w 511209"/>
              <a:gd name="connsiteY4" fmla="*/ 210785 h 696815"/>
              <a:gd name="connsiteX5" fmla="*/ 66595 w 511209"/>
              <a:gd name="connsiteY5" fmla="*/ 367539 h 696815"/>
              <a:gd name="connsiteX6" fmla="*/ 236412 w 511209"/>
              <a:gd name="connsiteY6" fmla="*/ 171596 h 696815"/>
              <a:gd name="connsiteX7" fmla="*/ 510732 w 511209"/>
              <a:gd name="connsiteY7" fmla="*/ 1779 h 6968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1209" h="696815">
                <a:moveTo>
                  <a:pt x="510732" y="1779"/>
                </a:moveTo>
                <a:cubicBezTo>
                  <a:pt x="498758" y="20285"/>
                  <a:pt x="247298" y="168330"/>
                  <a:pt x="164567" y="282630"/>
                </a:cubicBezTo>
                <a:cubicBezTo>
                  <a:pt x="81836" y="396930"/>
                  <a:pt x="38293" y="645125"/>
                  <a:pt x="14344" y="687579"/>
                </a:cubicBezTo>
                <a:cubicBezTo>
                  <a:pt x="-9605" y="730033"/>
                  <a:pt x="-896" y="616822"/>
                  <a:pt x="20875" y="537356"/>
                </a:cubicBezTo>
                <a:cubicBezTo>
                  <a:pt x="42646" y="457890"/>
                  <a:pt x="137352" y="239088"/>
                  <a:pt x="144972" y="210785"/>
                </a:cubicBezTo>
                <a:cubicBezTo>
                  <a:pt x="152592" y="182482"/>
                  <a:pt x="51355" y="374070"/>
                  <a:pt x="66595" y="367539"/>
                </a:cubicBezTo>
                <a:cubicBezTo>
                  <a:pt x="81835" y="361008"/>
                  <a:pt x="166743" y="229290"/>
                  <a:pt x="236412" y="171596"/>
                </a:cubicBezTo>
                <a:cubicBezTo>
                  <a:pt x="306081" y="113902"/>
                  <a:pt x="522706" y="-16727"/>
                  <a:pt x="510732" y="17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" name="フリーフォーム 145">
            <a:extLst>
              <a:ext uri="{FF2B5EF4-FFF2-40B4-BE49-F238E27FC236}">
                <a16:creationId xmlns:a16="http://schemas.microsoft.com/office/drawing/2014/main" id="{94E6EF86-217E-34A4-A6C2-A5C75A5E3111}"/>
              </a:ext>
            </a:extLst>
          </p:cNvPr>
          <p:cNvSpPr/>
          <p:nvPr/>
        </p:nvSpPr>
        <p:spPr>
          <a:xfrm>
            <a:off x="3368572" y="736767"/>
            <a:ext cx="506603" cy="173499"/>
          </a:xfrm>
          <a:custGeom>
            <a:avLst/>
            <a:gdLst>
              <a:gd name="connsiteX0" fmla="*/ 1645 w 506603"/>
              <a:gd name="connsiteY0" fmla="*/ 1284 h 173499"/>
              <a:gd name="connsiteX1" fmla="*/ 243308 w 506603"/>
              <a:gd name="connsiteY1" fmla="*/ 27410 h 173499"/>
              <a:gd name="connsiteX2" fmla="*/ 498034 w 506603"/>
              <a:gd name="connsiteY2" fmla="*/ 171102 h 173499"/>
              <a:gd name="connsiteX3" fmla="*/ 439251 w 506603"/>
              <a:gd name="connsiteY3" fmla="*/ 112319 h 173499"/>
              <a:gd name="connsiteX4" fmla="*/ 367405 w 506603"/>
              <a:gd name="connsiteY4" fmla="*/ 47004 h 173499"/>
              <a:gd name="connsiteX5" fmla="*/ 1645 w 506603"/>
              <a:gd name="connsiteY5" fmla="*/ 1284 h 1734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6603" h="173499">
                <a:moveTo>
                  <a:pt x="1645" y="1284"/>
                </a:moveTo>
                <a:cubicBezTo>
                  <a:pt x="-19038" y="-1982"/>
                  <a:pt x="160577" y="-893"/>
                  <a:pt x="243308" y="27410"/>
                </a:cubicBezTo>
                <a:cubicBezTo>
                  <a:pt x="326040" y="55713"/>
                  <a:pt x="465377" y="156951"/>
                  <a:pt x="498034" y="171102"/>
                </a:cubicBezTo>
                <a:cubicBezTo>
                  <a:pt x="530691" y="185253"/>
                  <a:pt x="461023" y="133002"/>
                  <a:pt x="439251" y="112319"/>
                </a:cubicBezTo>
                <a:cubicBezTo>
                  <a:pt x="417480" y="91636"/>
                  <a:pt x="432719" y="64421"/>
                  <a:pt x="367405" y="47004"/>
                </a:cubicBezTo>
                <a:cubicBezTo>
                  <a:pt x="302091" y="29587"/>
                  <a:pt x="22328" y="4550"/>
                  <a:pt x="1645" y="12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" name="フリーフォーム 146">
            <a:extLst>
              <a:ext uri="{FF2B5EF4-FFF2-40B4-BE49-F238E27FC236}">
                <a16:creationId xmlns:a16="http://schemas.microsoft.com/office/drawing/2014/main" id="{786FFF0A-D926-518E-D05A-BE9D8C956EDE}"/>
              </a:ext>
            </a:extLst>
          </p:cNvPr>
          <p:cNvSpPr/>
          <p:nvPr/>
        </p:nvSpPr>
        <p:spPr>
          <a:xfrm>
            <a:off x="2361874" y="1696571"/>
            <a:ext cx="368488" cy="686048"/>
          </a:xfrm>
          <a:custGeom>
            <a:avLst/>
            <a:gdLst>
              <a:gd name="connsiteX0" fmla="*/ 368263 w 368488"/>
              <a:gd name="connsiteY0" fmla="*/ 1600 h 686048"/>
              <a:gd name="connsiteX1" fmla="*/ 87412 w 368488"/>
              <a:gd name="connsiteY1" fmla="*/ 373892 h 686048"/>
              <a:gd name="connsiteX2" fmla="*/ 9035 w 368488"/>
              <a:gd name="connsiteY2" fmla="*/ 680869 h 686048"/>
              <a:gd name="connsiteX3" fmla="*/ 15566 w 368488"/>
              <a:gd name="connsiteY3" fmla="*/ 543709 h 686048"/>
              <a:gd name="connsiteX4" fmla="*/ 133132 w 368488"/>
              <a:gd name="connsiteY4" fmla="*/ 249795 h 686048"/>
              <a:gd name="connsiteX5" fmla="*/ 368263 w 368488"/>
              <a:gd name="connsiteY5" fmla="*/ 1600 h 686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8488" h="686048">
                <a:moveTo>
                  <a:pt x="368263" y="1600"/>
                </a:moveTo>
                <a:cubicBezTo>
                  <a:pt x="360643" y="22283"/>
                  <a:pt x="147283" y="260681"/>
                  <a:pt x="87412" y="373892"/>
                </a:cubicBezTo>
                <a:cubicBezTo>
                  <a:pt x="27541" y="487103"/>
                  <a:pt x="21009" y="652566"/>
                  <a:pt x="9035" y="680869"/>
                </a:cubicBezTo>
                <a:cubicBezTo>
                  <a:pt x="-2939" y="709172"/>
                  <a:pt x="-5117" y="615555"/>
                  <a:pt x="15566" y="543709"/>
                </a:cubicBezTo>
                <a:cubicBezTo>
                  <a:pt x="36249" y="471863"/>
                  <a:pt x="77615" y="333615"/>
                  <a:pt x="133132" y="249795"/>
                </a:cubicBezTo>
                <a:cubicBezTo>
                  <a:pt x="188649" y="165975"/>
                  <a:pt x="375883" y="-19083"/>
                  <a:pt x="368263" y="16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8" name="フリーフォーム 147">
            <a:extLst>
              <a:ext uri="{FF2B5EF4-FFF2-40B4-BE49-F238E27FC236}">
                <a16:creationId xmlns:a16="http://schemas.microsoft.com/office/drawing/2014/main" id="{AB4BD193-9AD5-30A4-6583-2E09A7254EF7}"/>
              </a:ext>
            </a:extLst>
          </p:cNvPr>
          <p:cNvSpPr/>
          <p:nvPr/>
        </p:nvSpPr>
        <p:spPr>
          <a:xfrm>
            <a:off x="2496941" y="2017765"/>
            <a:ext cx="194044" cy="560808"/>
          </a:xfrm>
          <a:custGeom>
            <a:avLst/>
            <a:gdLst>
              <a:gd name="connsiteX0" fmla="*/ 194008 w 194044"/>
              <a:gd name="connsiteY0" fmla="*/ 446 h 560808"/>
              <a:gd name="connsiteX1" fmla="*/ 69910 w 194044"/>
              <a:gd name="connsiteY1" fmla="*/ 229046 h 560808"/>
              <a:gd name="connsiteX2" fmla="*/ 4596 w 194044"/>
              <a:gd name="connsiteY2" fmla="*/ 555618 h 560808"/>
              <a:gd name="connsiteX3" fmla="*/ 11128 w 194044"/>
              <a:gd name="connsiteY3" fmla="*/ 411926 h 560808"/>
              <a:gd name="connsiteX4" fmla="*/ 56848 w 194044"/>
              <a:gd name="connsiteY4" fmla="*/ 176795 h 560808"/>
              <a:gd name="connsiteX5" fmla="*/ 194008 w 194044"/>
              <a:gd name="connsiteY5" fmla="*/ 446 h 560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4044" h="560808">
                <a:moveTo>
                  <a:pt x="194008" y="446"/>
                </a:moveTo>
                <a:cubicBezTo>
                  <a:pt x="196185" y="9154"/>
                  <a:pt x="101479" y="136517"/>
                  <a:pt x="69910" y="229046"/>
                </a:cubicBezTo>
                <a:cubicBezTo>
                  <a:pt x="38341" y="321575"/>
                  <a:pt x="14393" y="525138"/>
                  <a:pt x="4596" y="555618"/>
                </a:cubicBezTo>
                <a:cubicBezTo>
                  <a:pt x="-5201" y="586098"/>
                  <a:pt x="2419" y="475063"/>
                  <a:pt x="11128" y="411926"/>
                </a:cubicBezTo>
                <a:cubicBezTo>
                  <a:pt x="19837" y="348789"/>
                  <a:pt x="28545" y="241021"/>
                  <a:pt x="56848" y="176795"/>
                </a:cubicBezTo>
                <a:cubicBezTo>
                  <a:pt x="85151" y="112569"/>
                  <a:pt x="191831" y="-8262"/>
                  <a:pt x="194008" y="4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9" name="フリーフォーム 148">
            <a:extLst>
              <a:ext uri="{FF2B5EF4-FFF2-40B4-BE49-F238E27FC236}">
                <a16:creationId xmlns:a16="http://schemas.microsoft.com/office/drawing/2014/main" id="{EFC4310B-DC47-8239-C330-D8EAE9A6192C}"/>
              </a:ext>
            </a:extLst>
          </p:cNvPr>
          <p:cNvSpPr/>
          <p:nvPr/>
        </p:nvSpPr>
        <p:spPr>
          <a:xfrm>
            <a:off x="4448586" y="883678"/>
            <a:ext cx="574536" cy="689768"/>
          </a:xfrm>
          <a:custGeom>
            <a:avLst/>
            <a:gdLst>
              <a:gd name="connsiteX0" fmla="*/ 25443 w 574536"/>
              <a:gd name="connsiteY0" fmla="*/ 37253 h 689768"/>
              <a:gd name="connsiteX1" fmla="*/ 436923 w 574536"/>
              <a:gd name="connsiteY1" fmla="*/ 553236 h 689768"/>
              <a:gd name="connsiteX2" fmla="*/ 410797 w 574536"/>
              <a:gd name="connsiteY2" fmla="*/ 383419 h 689768"/>
              <a:gd name="connsiteX3" fmla="*/ 574083 w 574536"/>
              <a:gd name="connsiteY3" fmla="*/ 683865 h 689768"/>
              <a:gd name="connsiteX4" fmla="*/ 456517 w 574536"/>
              <a:gd name="connsiteY4" fmla="*/ 553236 h 689768"/>
              <a:gd name="connsiteX5" fmla="*/ 365077 w 574536"/>
              <a:gd name="connsiteY5" fmla="*/ 200539 h 689768"/>
              <a:gd name="connsiteX6" fmla="*/ 391203 w 574536"/>
              <a:gd name="connsiteY6" fmla="*/ 416076 h 689768"/>
              <a:gd name="connsiteX7" fmla="*/ 273637 w 574536"/>
              <a:gd name="connsiteY7" fmla="*/ 285448 h 689768"/>
              <a:gd name="connsiteX8" fmla="*/ 71163 w 574536"/>
              <a:gd name="connsiteY8" fmla="*/ 69911 h 689768"/>
              <a:gd name="connsiteX9" fmla="*/ 25443 w 574536"/>
              <a:gd name="connsiteY9" fmla="*/ 37253 h 689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74536" h="689768">
                <a:moveTo>
                  <a:pt x="25443" y="37253"/>
                </a:moveTo>
                <a:cubicBezTo>
                  <a:pt x="86403" y="117807"/>
                  <a:pt x="372697" y="495542"/>
                  <a:pt x="436923" y="553236"/>
                </a:cubicBezTo>
                <a:cubicBezTo>
                  <a:pt x="501149" y="610930"/>
                  <a:pt x="387937" y="361647"/>
                  <a:pt x="410797" y="383419"/>
                </a:cubicBezTo>
                <a:cubicBezTo>
                  <a:pt x="433657" y="405191"/>
                  <a:pt x="566463" y="655562"/>
                  <a:pt x="574083" y="683865"/>
                </a:cubicBezTo>
                <a:cubicBezTo>
                  <a:pt x="581703" y="712168"/>
                  <a:pt x="491351" y="633790"/>
                  <a:pt x="456517" y="553236"/>
                </a:cubicBezTo>
                <a:cubicBezTo>
                  <a:pt x="421683" y="472682"/>
                  <a:pt x="375963" y="223399"/>
                  <a:pt x="365077" y="200539"/>
                </a:cubicBezTo>
                <a:cubicBezTo>
                  <a:pt x="354191" y="177679"/>
                  <a:pt x="406443" y="401925"/>
                  <a:pt x="391203" y="416076"/>
                </a:cubicBezTo>
                <a:cubicBezTo>
                  <a:pt x="375963" y="430228"/>
                  <a:pt x="326977" y="343142"/>
                  <a:pt x="273637" y="285448"/>
                </a:cubicBezTo>
                <a:cubicBezTo>
                  <a:pt x="220297" y="227754"/>
                  <a:pt x="115794" y="114542"/>
                  <a:pt x="71163" y="69911"/>
                </a:cubicBezTo>
                <a:cubicBezTo>
                  <a:pt x="26532" y="25280"/>
                  <a:pt x="-35517" y="-43301"/>
                  <a:pt x="25443" y="372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0" name="フリーフォーム 149">
            <a:extLst>
              <a:ext uri="{FF2B5EF4-FFF2-40B4-BE49-F238E27FC236}">
                <a16:creationId xmlns:a16="http://schemas.microsoft.com/office/drawing/2014/main" id="{C71DE9DC-E7F7-C123-D0A7-6835850FBC42}"/>
              </a:ext>
            </a:extLst>
          </p:cNvPr>
          <p:cNvSpPr/>
          <p:nvPr/>
        </p:nvSpPr>
        <p:spPr>
          <a:xfrm>
            <a:off x="4506384" y="809222"/>
            <a:ext cx="1077881" cy="845488"/>
          </a:xfrm>
          <a:custGeom>
            <a:avLst/>
            <a:gdLst>
              <a:gd name="connsiteX0" fmla="*/ 302 w 1077881"/>
              <a:gd name="connsiteY0" fmla="*/ 52927 h 845488"/>
              <a:gd name="connsiteX1" fmla="*/ 686102 w 1077881"/>
              <a:gd name="connsiteY1" fmla="*/ 353372 h 845488"/>
              <a:gd name="connsiteX2" fmla="*/ 614256 w 1077881"/>
              <a:gd name="connsiteY2" fmla="*/ 268464 h 845488"/>
              <a:gd name="connsiteX3" fmla="*/ 1064925 w 1077881"/>
              <a:gd name="connsiteY3" fmla="*/ 830167 h 845488"/>
              <a:gd name="connsiteX4" fmla="*/ 940827 w 1077881"/>
              <a:gd name="connsiteY4" fmla="*/ 660349 h 845488"/>
              <a:gd name="connsiteX5" fmla="*/ 784073 w 1077881"/>
              <a:gd name="connsiteY5" fmla="*/ 379498 h 845488"/>
              <a:gd name="connsiteX6" fmla="*/ 274622 w 1077881"/>
              <a:gd name="connsiteY6" fmla="*/ 675 h 845488"/>
              <a:gd name="connsiteX7" fmla="*/ 594662 w 1077881"/>
              <a:gd name="connsiteY7" fmla="*/ 281527 h 845488"/>
              <a:gd name="connsiteX8" fmla="*/ 302 w 1077881"/>
              <a:gd name="connsiteY8" fmla="*/ 52927 h 845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77881" h="845488">
                <a:moveTo>
                  <a:pt x="302" y="52927"/>
                </a:moveTo>
                <a:cubicBezTo>
                  <a:pt x="15542" y="64901"/>
                  <a:pt x="583776" y="317449"/>
                  <a:pt x="686102" y="353372"/>
                </a:cubicBezTo>
                <a:cubicBezTo>
                  <a:pt x="788428" y="389295"/>
                  <a:pt x="551119" y="188998"/>
                  <a:pt x="614256" y="268464"/>
                </a:cubicBezTo>
                <a:cubicBezTo>
                  <a:pt x="677393" y="347930"/>
                  <a:pt x="1010497" y="764853"/>
                  <a:pt x="1064925" y="830167"/>
                </a:cubicBezTo>
                <a:cubicBezTo>
                  <a:pt x="1119353" y="895481"/>
                  <a:pt x="987636" y="735461"/>
                  <a:pt x="940827" y="660349"/>
                </a:cubicBezTo>
                <a:cubicBezTo>
                  <a:pt x="894018" y="585238"/>
                  <a:pt x="895107" y="489444"/>
                  <a:pt x="784073" y="379498"/>
                </a:cubicBezTo>
                <a:cubicBezTo>
                  <a:pt x="673039" y="269552"/>
                  <a:pt x="306191" y="17003"/>
                  <a:pt x="274622" y="675"/>
                </a:cubicBezTo>
                <a:cubicBezTo>
                  <a:pt x="243054" y="-15654"/>
                  <a:pt x="639293" y="269553"/>
                  <a:pt x="594662" y="281527"/>
                </a:cubicBezTo>
                <a:cubicBezTo>
                  <a:pt x="550031" y="293501"/>
                  <a:pt x="-14938" y="40953"/>
                  <a:pt x="302" y="529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1" name="フリーフォーム 150">
            <a:extLst>
              <a:ext uri="{FF2B5EF4-FFF2-40B4-BE49-F238E27FC236}">
                <a16:creationId xmlns:a16="http://schemas.microsoft.com/office/drawing/2014/main" id="{B3C9C68A-2C0E-576A-E63A-58A0826A85F2}"/>
              </a:ext>
            </a:extLst>
          </p:cNvPr>
          <p:cNvSpPr/>
          <p:nvPr/>
        </p:nvSpPr>
        <p:spPr>
          <a:xfrm>
            <a:off x="5557668" y="1364676"/>
            <a:ext cx="209583" cy="797988"/>
          </a:xfrm>
          <a:custGeom>
            <a:avLst/>
            <a:gdLst>
              <a:gd name="connsiteX0" fmla="*/ 578 w 209583"/>
              <a:gd name="connsiteY0" fmla="*/ 393 h 797988"/>
              <a:gd name="connsiteX1" fmla="*/ 124675 w 209583"/>
              <a:gd name="connsiteY1" fmla="*/ 300838 h 797988"/>
              <a:gd name="connsiteX2" fmla="*/ 98549 w 209583"/>
              <a:gd name="connsiteY2" fmla="*/ 562095 h 797988"/>
              <a:gd name="connsiteX3" fmla="*/ 176926 w 209583"/>
              <a:gd name="connsiteY3" fmla="*/ 431467 h 797988"/>
              <a:gd name="connsiteX4" fmla="*/ 209583 w 209583"/>
              <a:gd name="connsiteY4" fmla="*/ 797227 h 797988"/>
              <a:gd name="connsiteX5" fmla="*/ 176926 w 209583"/>
              <a:gd name="connsiteY5" fmla="*/ 522907 h 797988"/>
              <a:gd name="connsiteX6" fmla="*/ 183458 w 209583"/>
              <a:gd name="connsiteY6" fmla="*/ 366153 h 797988"/>
              <a:gd name="connsiteX7" fmla="*/ 578 w 209583"/>
              <a:gd name="connsiteY7" fmla="*/ 393 h 7979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9583" h="797988">
                <a:moveTo>
                  <a:pt x="578" y="393"/>
                </a:moveTo>
                <a:cubicBezTo>
                  <a:pt x="-9219" y="-10493"/>
                  <a:pt x="108347" y="207221"/>
                  <a:pt x="124675" y="300838"/>
                </a:cubicBezTo>
                <a:cubicBezTo>
                  <a:pt x="141004" y="394455"/>
                  <a:pt x="89841" y="540324"/>
                  <a:pt x="98549" y="562095"/>
                </a:cubicBezTo>
                <a:cubicBezTo>
                  <a:pt x="107258" y="583867"/>
                  <a:pt x="158420" y="392278"/>
                  <a:pt x="176926" y="431467"/>
                </a:cubicBezTo>
                <a:cubicBezTo>
                  <a:pt x="195432" y="470656"/>
                  <a:pt x="209583" y="781987"/>
                  <a:pt x="209583" y="797227"/>
                </a:cubicBezTo>
                <a:cubicBezTo>
                  <a:pt x="209583" y="812467"/>
                  <a:pt x="181280" y="594753"/>
                  <a:pt x="176926" y="522907"/>
                </a:cubicBezTo>
                <a:cubicBezTo>
                  <a:pt x="172572" y="451061"/>
                  <a:pt x="213938" y="455416"/>
                  <a:pt x="183458" y="366153"/>
                </a:cubicBezTo>
                <a:cubicBezTo>
                  <a:pt x="152978" y="276890"/>
                  <a:pt x="10375" y="11279"/>
                  <a:pt x="578" y="3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2" name="フリーフォーム 151">
            <a:extLst>
              <a:ext uri="{FF2B5EF4-FFF2-40B4-BE49-F238E27FC236}">
                <a16:creationId xmlns:a16="http://schemas.microsoft.com/office/drawing/2014/main" id="{819BC300-391E-12D1-C13F-97CD964AA598}"/>
              </a:ext>
            </a:extLst>
          </p:cNvPr>
          <p:cNvSpPr/>
          <p:nvPr/>
        </p:nvSpPr>
        <p:spPr>
          <a:xfrm>
            <a:off x="4970251" y="1585949"/>
            <a:ext cx="309622" cy="930412"/>
          </a:xfrm>
          <a:custGeom>
            <a:avLst/>
            <a:gdLst>
              <a:gd name="connsiteX0" fmla="*/ 166 w 309622"/>
              <a:gd name="connsiteY0" fmla="*/ 1188 h 930412"/>
              <a:gd name="connsiteX1" fmla="*/ 235298 w 309622"/>
              <a:gd name="connsiteY1" fmla="*/ 386542 h 930412"/>
              <a:gd name="connsiteX2" fmla="*/ 228766 w 309622"/>
              <a:gd name="connsiteY2" fmla="*/ 275508 h 930412"/>
              <a:gd name="connsiteX3" fmla="*/ 222235 w 309622"/>
              <a:gd name="connsiteY3" fmla="*/ 621674 h 930412"/>
              <a:gd name="connsiteX4" fmla="*/ 254892 w 309622"/>
              <a:gd name="connsiteY4" fmla="*/ 582485 h 930412"/>
              <a:gd name="connsiteX5" fmla="*/ 287549 w 309622"/>
              <a:gd name="connsiteY5" fmla="*/ 811085 h 930412"/>
              <a:gd name="connsiteX6" fmla="*/ 307143 w 309622"/>
              <a:gd name="connsiteY6" fmla="*/ 928651 h 930412"/>
              <a:gd name="connsiteX7" fmla="*/ 300612 w 309622"/>
              <a:gd name="connsiteY7" fmla="*/ 726177 h 930412"/>
              <a:gd name="connsiteX8" fmla="*/ 228766 w 309622"/>
              <a:gd name="connsiteY8" fmla="*/ 425731 h 930412"/>
              <a:gd name="connsiteX9" fmla="*/ 104669 w 309622"/>
              <a:gd name="connsiteY9" fmla="*/ 177537 h 930412"/>
              <a:gd name="connsiteX10" fmla="*/ 196109 w 309622"/>
              <a:gd name="connsiteY10" fmla="*/ 262445 h 930412"/>
              <a:gd name="connsiteX11" fmla="*/ 166 w 309622"/>
              <a:gd name="connsiteY11" fmla="*/ 1188 h 930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09622" h="930412">
                <a:moveTo>
                  <a:pt x="166" y="1188"/>
                </a:moveTo>
                <a:cubicBezTo>
                  <a:pt x="6698" y="21871"/>
                  <a:pt x="197198" y="340822"/>
                  <a:pt x="235298" y="386542"/>
                </a:cubicBezTo>
                <a:cubicBezTo>
                  <a:pt x="273398" y="432262"/>
                  <a:pt x="230943" y="236319"/>
                  <a:pt x="228766" y="275508"/>
                </a:cubicBezTo>
                <a:cubicBezTo>
                  <a:pt x="226589" y="314697"/>
                  <a:pt x="217881" y="570511"/>
                  <a:pt x="222235" y="621674"/>
                </a:cubicBezTo>
                <a:cubicBezTo>
                  <a:pt x="226589" y="672837"/>
                  <a:pt x="244006" y="550917"/>
                  <a:pt x="254892" y="582485"/>
                </a:cubicBezTo>
                <a:cubicBezTo>
                  <a:pt x="265778" y="614053"/>
                  <a:pt x="278841" y="753391"/>
                  <a:pt x="287549" y="811085"/>
                </a:cubicBezTo>
                <a:cubicBezTo>
                  <a:pt x="296257" y="868779"/>
                  <a:pt x="304966" y="942802"/>
                  <a:pt x="307143" y="928651"/>
                </a:cubicBezTo>
                <a:cubicBezTo>
                  <a:pt x="309320" y="914500"/>
                  <a:pt x="313675" y="809997"/>
                  <a:pt x="300612" y="726177"/>
                </a:cubicBezTo>
                <a:cubicBezTo>
                  <a:pt x="287549" y="642357"/>
                  <a:pt x="261423" y="517171"/>
                  <a:pt x="228766" y="425731"/>
                </a:cubicBezTo>
                <a:cubicBezTo>
                  <a:pt x="196109" y="334291"/>
                  <a:pt x="110112" y="204751"/>
                  <a:pt x="104669" y="177537"/>
                </a:cubicBezTo>
                <a:cubicBezTo>
                  <a:pt x="99226" y="150323"/>
                  <a:pt x="210261" y="288571"/>
                  <a:pt x="196109" y="262445"/>
                </a:cubicBezTo>
                <a:cubicBezTo>
                  <a:pt x="181958" y="236319"/>
                  <a:pt x="-6366" y="-19495"/>
                  <a:pt x="166" y="11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3" name="フリーフォーム 152">
            <a:extLst>
              <a:ext uri="{FF2B5EF4-FFF2-40B4-BE49-F238E27FC236}">
                <a16:creationId xmlns:a16="http://schemas.microsoft.com/office/drawing/2014/main" id="{B3C2E713-20A1-51E9-BEC7-F0BBFAC29393}"/>
              </a:ext>
            </a:extLst>
          </p:cNvPr>
          <p:cNvSpPr/>
          <p:nvPr/>
        </p:nvSpPr>
        <p:spPr>
          <a:xfrm>
            <a:off x="5329623" y="1972459"/>
            <a:ext cx="150368" cy="628194"/>
          </a:xfrm>
          <a:custGeom>
            <a:avLst/>
            <a:gdLst>
              <a:gd name="connsiteX0" fmla="*/ 45743 w 150368"/>
              <a:gd name="connsiteY0" fmla="*/ 32 h 628194"/>
              <a:gd name="connsiteX1" fmla="*/ 150246 w 150368"/>
              <a:gd name="connsiteY1" fmla="*/ 326604 h 628194"/>
              <a:gd name="connsiteX2" fmla="*/ 65337 w 150368"/>
              <a:gd name="connsiteY2" fmla="*/ 470295 h 628194"/>
              <a:gd name="connsiteX3" fmla="*/ 23 w 150368"/>
              <a:gd name="connsiteY3" fmla="*/ 627050 h 628194"/>
              <a:gd name="connsiteX4" fmla="*/ 58806 w 150368"/>
              <a:gd name="connsiteY4" fmla="*/ 385387 h 628194"/>
              <a:gd name="connsiteX5" fmla="*/ 137183 w 150368"/>
              <a:gd name="connsiteY5" fmla="*/ 307010 h 628194"/>
              <a:gd name="connsiteX6" fmla="*/ 45743 w 150368"/>
              <a:gd name="connsiteY6" fmla="*/ 32 h 628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0368" h="628194">
                <a:moveTo>
                  <a:pt x="45743" y="32"/>
                </a:moveTo>
                <a:cubicBezTo>
                  <a:pt x="47920" y="3298"/>
                  <a:pt x="146980" y="248227"/>
                  <a:pt x="150246" y="326604"/>
                </a:cubicBezTo>
                <a:cubicBezTo>
                  <a:pt x="153512" y="404981"/>
                  <a:pt x="90374" y="420221"/>
                  <a:pt x="65337" y="470295"/>
                </a:cubicBezTo>
                <a:cubicBezTo>
                  <a:pt x="40300" y="520369"/>
                  <a:pt x="1111" y="641201"/>
                  <a:pt x="23" y="627050"/>
                </a:cubicBezTo>
                <a:cubicBezTo>
                  <a:pt x="-1065" y="612899"/>
                  <a:pt x="35946" y="438727"/>
                  <a:pt x="58806" y="385387"/>
                </a:cubicBezTo>
                <a:cubicBezTo>
                  <a:pt x="81666" y="332047"/>
                  <a:pt x="144803" y="374501"/>
                  <a:pt x="137183" y="307010"/>
                </a:cubicBezTo>
                <a:cubicBezTo>
                  <a:pt x="129563" y="239519"/>
                  <a:pt x="43566" y="-3234"/>
                  <a:pt x="45743" y="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4" name="フリーフォーム 153">
            <a:extLst>
              <a:ext uri="{FF2B5EF4-FFF2-40B4-BE49-F238E27FC236}">
                <a16:creationId xmlns:a16="http://schemas.microsoft.com/office/drawing/2014/main" id="{3DF2A1ED-0A40-B2BE-2BBD-9411D7827B95}"/>
              </a:ext>
            </a:extLst>
          </p:cNvPr>
          <p:cNvSpPr/>
          <p:nvPr/>
        </p:nvSpPr>
        <p:spPr>
          <a:xfrm>
            <a:off x="4983480" y="1188685"/>
            <a:ext cx="764096" cy="959245"/>
          </a:xfrm>
          <a:custGeom>
            <a:avLst/>
            <a:gdLst>
              <a:gd name="connsiteX0" fmla="*/ 0 w 764096"/>
              <a:gd name="connsiteY0" fmla="*/ 35 h 959245"/>
              <a:gd name="connsiteX1" fmla="*/ 280851 w 764096"/>
              <a:gd name="connsiteY1" fmla="*/ 313544 h 959245"/>
              <a:gd name="connsiteX2" fmla="*/ 437606 w 764096"/>
              <a:gd name="connsiteY2" fmla="*/ 731555 h 959245"/>
              <a:gd name="connsiteX3" fmla="*/ 404949 w 764096"/>
              <a:gd name="connsiteY3" fmla="*/ 685835 h 959245"/>
              <a:gd name="connsiteX4" fmla="*/ 757646 w 764096"/>
              <a:gd name="connsiteY4" fmla="*/ 953624 h 959245"/>
              <a:gd name="connsiteX5" fmla="*/ 627017 w 764096"/>
              <a:gd name="connsiteY5" fmla="*/ 836058 h 959245"/>
              <a:gd name="connsiteX6" fmla="*/ 548640 w 764096"/>
              <a:gd name="connsiteY6" fmla="*/ 470298 h 959245"/>
              <a:gd name="connsiteX7" fmla="*/ 574766 w 764096"/>
              <a:gd name="connsiteY7" fmla="*/ 757681 h 959245"/>
              <a:gd name="connsiteX8" fmla="*/ 444137 w 764096"/>
              <a:gd name="connsiteY8" fmla="*/ 672772 h 959245"/>
              <a:gd name="connsiteX9" fmla="*/ 359229 w 764096"/>
              <a:gd name="connsiteY9" fmla="*/ 424578 h 959245"/>
              <a:gd name="connsiteX10" fmla="*/ 280851 w 764096"/>
              <a:gd name="connsiteY10" fmla="*/ 293949 h 959245"/>
              <a:gd name="connsiteX11" fmla="*/ 0 w 764096"/>
              <a:gd name="connsiteY11" fmla="*/ 35 h 95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64096" h="959245">
                <a:moveTo>
                  <a:pt x="0" y="35"/>
                </a:moveTo>
                <a:cubicBezTo>
                  <a:pt x="0" y="3301"/>
                  <a:pt x="207917" y="191624"/>
                  <a:pt x="280851" y="313544"/>
                </a:cubicBezTo>
                <a:cubicBezTo>
                  <a:pt x="353785" y="435464"/>
                  <a:pt x="416923" y="669507"/>
                  <a:pt x="437606" y="731555"/>
                </a:cubicBezTo>
                <a:cubicBezTo>
                  <a:pt x="458289" y="793603"/>
                  <a:pt x="351609" y="648824"/>
                  <a:pt x="404949" y="685835"/>
                </a:cubicBezTo>
                <a:cubicBezTo>
                  <a:pt x="458289" y="722847"/>
                  <a:pt x="720635" y="928587"/>
                  <a:pt x="757646" y="953624"/>
                </a:cubicBezTo>
                <a:cubicBezTo>
                  <a:pt x="794657" y="978661"/>
                  <a:pt x="661851" y="916612"/>
                  <a:pt x="627017" y="836058"/>
                </a:cubicBezTo>
                <a:cubicBezTo>
                  <a:pt x="592183" y="755504"/>
                  <a:pt x="557348" y="483361"/>
                  <a:pt x="548640" y="470298"/>
                </a:cubicBezTo>
                <a:cubicBezTo>
                  <a:pt x="539932" y="457235"/>
                  <a:pt x="592183" y="723935"/>
                  <a:pt x="574766" y="757681"/>
                </a:cubicBezTo>
                <a:cubicBezTo>
                  <a:pt x="557349" y="791427"/>
                  <a:pt x="480060" y="728289"/>
                  <a:pt x="444137" y="672772"/>
                </a:cubicBezTo>
                <a:cubicBezTo>
                  <a:pt x="408214" y="617255"/>
                  <a:pt x="386443" y="487715"/>
                  <a:pt x="359229" y="424578"/>
                </a:cubicBezTo>
                <a:cubicBezTo>
                  <a:pt x="332015" y="361441"/>
                  <a:pt x="340723" y="365795"/>
                  <a:pt x="280851" y="293949"/>
                </a:cubicBezTo>
                <a:cubicBezTo>
                  <a:pt x="220980" y="222103"/>
                  <a:pt x="0" y="-3231"/>
                  <a:pt x="0" y="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5" name="フリーフォーム 154">
            <a:extLst>
              <a:ext uri="{FF2B5EF4-FFF2-40B4-BE49-F238E27FC236}">
                <a16:creationId xmlns:a16="http://schemas.microsoft.com/office/drawing/2014/main" id="{448CA752-8F8E-CE27-0646-952A9F29E9A7}"/>
              </a:ext>
            </a:extLst>
          </p:cNvPr>
          <p:cNvSpPr/>
          <p:nvPr/>
        </p:nvSpPr>
        <p:spPr>
          <a:xfrm>
            <a:off x="4950783" y="1148139"/>
            <a:ext cx="374392" cy="1317170"/>
          </a:xfrm>
          <a:custGeom>
            <a:avLst/>
            <a:gdLst>
              <a:gd name="connsiteX0" fmla="*/ 40 w 374392"/>
              <a:gd name="connsiteY0" fmla="*/ 1392 h 1317170"/>
              <a:gd name="connsiteX1" fmla="*/ 248234 w 374392"/>
              <a:gd name="connsiteY1" fmla="*/ 517375 h 1317170"/>
              <a:gd name="connsiteX2" fmla="*/ 195983 w 374392"/>
              <a:gd name="connsiteY2" fmla="*/ 399810 h 1317170"/>
              <a:gd name="connsiteX3" fmla="*/ 359268 w 374392"/>
              <a:gd name="connsiteY3" fmla="*/ 915792 h 1317170"/>
              <a:gd name="connsiteX4" fmla="*/ 359268 w 374392"/>
              <a:gd name="connsiteY4" fmla="*/ 837415 h 1317170"/>
              <a:gd name="connsiteX5" fmla="*/ 372331 w 374392"/>
              <a:gd name="connsiteY5" fmla="*/ 1314210 h 1317170"/>
              <a:gd name="connsiteX6" fmla="*/ 372331 w 374392"/>
              <a:gd name="connsiteY6" fmla="*/ 1013764 h 1317170"/>
              <a:gd name="connsiteX7" fmla="*/ 352737 w 374392"/>
              <a:gd name="connsiteY7" fmla="*/ 510844 h 1317170"/>
              <a:gd name="connsiteX8" fmla="*/ 333143 w 374392"/>
              <a:gd name="connsiteY8" fmla="*/ 700255 h 1317170"/>
              <a:gd name="connsiteX9" fmla="*/ 228640 w 374392"/>
              <a:gd name="connsiteY9" fmla="*/ 438998 h 1317170"/>
              <a:gd name="connsiteX10" fmla="*/ 228640 w 374392"/>
              <a:gd name="connsiteY10" fmla="*/ 367152 h 1317170"/>
              <a:gd name="connsiteX11" fmla="*/ 40 w 374392"/>
              <a:gd name="connsiteY11" fmla="*/ 1392 h 1317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74392" h="1317170">
                <a:moveTo>
                  <a:pt x="40" y="1392"/>
                </a:moveTo>
                <a:cubicBezTo>
                  <a:pt x="3306" y="26429"/>
                  <a:pt x="215577" y="450972"/>
                  <a:pt x="248234" y="517375"/>
                </a:cubicBezTo>
                <a:cubicBezTo>
                  <a:pt x="280891" y="583778"/>
                  <a:pt x="177477" y="333407"/>
                  <a:pt x="195983" y="399810"/>
                </a:cubicBezTo>
                <a:cubicBezTo>
                  <a:pt x="214489" y="466213"/>
                  <a:pt x="332054" y="842858"/>
                  <a:pt x="359268" y="915792"/>
                </a:cubicBezTo>
                <a:cubicBezTo>
                  <a:pt x="386482" y="988726"/>
                  <a:pt x="357091" y="771012"/>
                  <a:pt x="359268" y="837415"/>
                </a:cubicBezTo>
                <a:cubicBezTo>
                  <a:pt x="361445" y="903818"/>
                  <a:pt x="370154" y="1284819"/>
                  <a:pt x="372331" y="1314210"/>
                </a:cubicBezTo>
                <a:cubicBezTo>
                  <a:pt x="374508" y="1343601"/>
                  <a:pt x="375597" y="1147658"/>
                  <a:pt x="372331" y="1013764"/>
                </a:cubicBezTo>
                <a:cubicBezTo>
                  <a:pt x="369065" y="879870"/>
                  <a:pt x="359268" y="563095"/>
                  <a:pt x="352737" y="510844"/>
                </a:cubicBezTo>
                <a:cubicBezTo>
                  <a:pt x="346206" y="458593"/>
                  <a:pt x="353826" y="712229"/>
                  <a:pt x="333143" y="700255"/>
                </a:cubicBezTo>
                <a:cubicBezTo>
                  <a:pt x="312460" y="688281"/>
                  <a:pt x="246057" y="494515"/>
                  <a:pt x="228640" y="438998"/>
                </a:cubicBezTo>
                <a:cubicBezTo>
                  <a:pt x="211223" y="383481"/>
                  <a:pt x="263474" y="437909"/>
                  <a:pt x="228640" y="367152"/>
                </a:cubicBezTo>
                <a:cubicBezTo>
                  <a:pt x="193806" y="296395"/>
                  <a:pt x="-3226" y="-23645"/>
                  <a:pt x="40" y="13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6" name="フリーフォーム 155">
            <a:extLst>
              <a:ext uri="{FF2B5EF4-FFF2-40B4-BE49-F238E27FC236}">
                <a16:creationId xmlns:a16="http://schemas.microsoft.com/office/drawing/2014/main" id="{C71C649D-0F4A-A284-35CA-50FB736E4ECF}"/>
              </a:ext>
            </a:extLst>
          </p:cNvPr>
          <p:cNvSpPr/>
          <p:nvPr/>
        </p:nvSpPr>
        <p:spPr>
          <a:xfrm>
            <a:off x="3458655" y="2031223"/>
            <a:ext cx="206136" cy="349044"/>
          </a:xfrm>
          <a:custGeom>
            <a:avLst/>
            <a:gdLst>
              <a:gd name="connsiteX0" fmla="*/ 11 w 206136"/>
              <a:gd name="connsiteY0" fmla="*/ 55843 h 349044"/>
              <a:gd name="connsiteX1" fmla="*/ 101223 w 206136"/>
              <a:gd name="connsiteY1" fmla="*/ 167525 h 349044"/>
              <a:gd name="connsiteX2" fmla="*/ 94243 w 206136"/>
              <a:gd name="connsiteY2" fmla="*/ 122154 h 349044"/>
              <a:gd name="connsiteX3" fmla="*/ 178005 w 206136"/>
              <a:gd name="connsiteY3" fmla="*/ 279208 h 349044"/>
              <a:gd name="connsiteX4" fmla="*/ 164044 w 206136"/>
              <a:gd name="connsiteY4" fmla="*/ 226856 h 349044"/>
              <a:gd name="connsiteX5" fmla="*/ 205925 w 206136"/>
              <a:gd name="connsiteY5" fmla="*/ 349009 h 349044"/>
              <a:gd name="connsiteX6" fmla="*/ 143104 w 206136"/>
              <a:gd name="connsiteY6" fmla="*/ 212896 h 349044"/>
              <a:gd name="connsiteX7" fmla="*/ 125653 w 206136"/>
              <a:gd name="connsiteY7" fmla="*/ 143095 h 349044"/>
              <a:gd name="connsiteX8" fmla="*/ 132634 w 206136"/>
              <a:gd name="connsiteY8" fmla="*/ 1 h 349044"/>
              <a:gd name="connsiteX9" fmla="*/ 108203 w 206136"/>
              <a:gd name="connsiteY9" fmla="*/ 139604 h 349044"/>
              <a:gd name="connsiteX10" fmla="*/ 11 w 206136"/>
              <a:gd name="connsiteY10" fmla="*/ 55843 h 3490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06136" h="349044">
                <a:moveTo>
                  <a:pt x="11" y="55843"/>
                </a:moveTo>
                <a:cubicBezTo>
                  <a:pt x="-1152" y="60497"/>
                  <a:pt x="85518" y="156473"/>
                  <a:pt x="101223" y="167525"/>
                </a:cubicBezTo>
                <a:cubicBezTo>
                  <a:pt x="116928" y="178577"/>
                  <a:pt x="81446" y="103540"/>
                  <a:pt x="94243" y="122154"/>
                </a:cubicBezTo>
                <a:cubicBezTo>
                  <a:pt x="107040" y="140768"/>
                  <a:pt x="166372" y="261758"/>
                  <a:pt x="178005" y="279208"/>
                </a:cubicBezTo>
                <a:cubicBezTo>
                  <a:pt x="189638" y="296658"/>
                  <a:pt x="159391" y="215223"/>
                  <a:pt x="164044" y="226856"/>
                </a:cubicBezTo>
                <a:cubicBezTo>
                  <a:pt x="168697" y="238489"/>
                  <a:pt x="209415" y="351336"/>
                  <a:pt x="205925" y="349009"/>
                </a:cubicBezTo>
                <a:cubicBezTo>
                  <a:pt x="202435" y="346682"/>
                  <a:pt x="156483" y="247215"/>
                  <a:pt x="143104" y="212896"/>
                </a:cubicBezTo>
                <a:cubicBezTo>
                  <a:pt x="129725" y="178577"/>
                  <a:pt x="127398" y="178577"/>
                  <a:pt x="125653" y="143095"/>
                </a:cubicBezTo>
                <a:cubicBezTo>
                  <a:pt x="123908" y="107613"/>
                  <a:pt x="135542" y="583"/>
                  <a:pt x="132634" y="1"/>
                </a:cubicBezTo>
                <a:cubicBezTo>
                  <a:pt x="129726" y="-581"/>
                  <a:pt x="126235" y="127970"/>
                  <a:pt x="108203" y="139604"/>
                </a:cubicBezTo>
                <a:cubicBezTo>
                  <a:pt x="90171" y="151238"/>
                  <a:pt x="1174" y="51189"/>
                  <a:pt x="11" y="55843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7" name="フリーフォーム 156">
            <a:extLst>
              <a:ext uri="{FF2B5EF4-FFF2-40B4-BE49-F238E27FC236}">
                <a16:creationId xmlns:a16="http://schemas.microsoft.com/office/drawing/2014/main" id="{85807E0B-AC0B-D23D-0C4E-ED59F25796B4}"/>
              </a:ext>
            </a:extLst>
          </p:cNvPr>
          <p:cNvSpPr/>
          <p:nvPr/>
        </p:nvSpPr>
        <p:spPr>
          <a:xfrm>
            <a:off x="3413224" y="2142554"/>
            <a:ext cx="209589" cy="373856"/>
          </a:xfrm>
          <a:custGeom>
            <a:avLst/>
            <a:gdLst>
              <a:gd name="connsiteX0" fmla="*/ 71 w 209589"/>
              <a:gd name="connsiteY0" fmla="*/ 353 h 373856"/>
              <a:gd name="connsiteX1" fmla="*/ 111753 w 209589"/>
              <a:gd name="connsiteY1" fmla="*/ 112035 h 373856"/>
              <a:gd name="connsiteX2" fmla="*/ 167594 w 209589"/>
              <a:gd name="connsiteY2" fmla="*/ 216738 h 373856"/>
              <a:gd name="connsiteX3" fmla="*/ 167594 w 209589"/>
              <a:gd name="connsiteY3" fmla="*/ 178347 h 373856"/>
              <a:gd name="connsiteX4" fmla="*/ 205985 w 209589"/>
              <a:gd name="connsiteY4" fmla="*/ 265599 h 373856"/>
              <a:gd name="connsiteX5" fmla="*/ 205985 w 209589"/>
              <a:gd name="connsiteY5" fmla="*/ 328420 h 373856"/>
              <a:gd name="connsiteX6" fmla="*/ 188535 w 209589"/>
              <a:gd name="connsiteY6" fmla="*/ 269089 h 373856"/>
              <a:gd name="connsiteX7" fmla="*/ 139674 w 209589"/>
              <a:gd name="connsiteY7" fmla="*/ 223718 h 373856"/>
              <a:gd name="connsiteX8" fmla="*/ 153634 w 209589"/>
              <a:gd name="connsiteY8" fmla="*/ 373791 h 373856"/>
              <a:gd name="connsiteX9" fmla="*/ 160614 w 209589"/>
              <a:gd name="connsiteY9" fmla="*/ 202777 h 373856"/>
              <a:gd name="connsiteX10" fmla="*/ 129203 w 209589"/>
              <a:gd name="connsiteY10" fmla="*/ 150426 h 373856"/>
              <a:gd name="connsiteX11" fmla="*/ 71 w 209589"/>
              <a:gd name="connsiteY11" fmla="*/ 353 h 3738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9589" h="373856">
                <a:moveTo>
                  <a:pt x="71" y="353"/>
                </a:moveTo>
                <a:cubicBezTo>
                  <a:pt x="-2837" y="-6045"/>
                  <a:pt x="83833" y="75971"/>
                  <a:pt x="111753" y="112035"/>
                </a:cubicBezTo>
                <a:cubicBezTo>
                  <a:pt x="139673" y="148099"/>
                  <a:pt x="158287" y="205686"/>
                  <a:pt x="167594" y="216738"/>
                </a:cubicBezTo>
                <a:cubicBezTo>
                  <a:pt x="176901" y="227790"/>
                  <a:pt x="161196" y="170204"/>
                  <a:pt x="167594" y="178347"/>
                </a:cubicBezTo>
                <a:cubicBezTo>
                  <a:pt x="173993" y="186491"/>
                  <a:pt x="199587" y="240587"/>
                  <a:pt x="205985" y="265599"/>
                </a:cubicBezTo>
                <a:cubicBezTo>
                  <a:pt x="212383" y="290611"/>
                  <a:pt x="208893" y="327838"/>
                  <a:pt x="205985" y="328420"/>
                </a:cubicBezTo>
                <a:cubicBezTo>
                  <a:pt x="203077" y="329002"/>
                  <a:pt x="199587" y="286539"/>
                  <a:pt x="188535" y="269089"/>
                </a:cubicBezTo>
                <a:cubicBezTo>
                  <a:pt x="177483" y="251639"/>
                  <a:pt x="145491" y="206268"/>
                  <a:pt x="139674" y="223718"/>
                </a:cubicBezTo>
                <a:cubicBezTo>
                  <a:pt x="133857" y="241168"/>
                  <a:pt x="150144" y="377281"/>
                  <a:pt x="153634" y="373791"/>
                </a:cubicBezTo>
                <a:cubicBezTo>
                  <a:pt x="157124" y="370301"/>
                  <a:pt x="164686" y="240005"/>
                  <a:pt x="160614" y="202777"/>
                </a:cubicBezTo>
                <a:cubicBezTo>
                  <a:pt x="156542" y="165550"/>
                  <a:pt x="152470" y="183000"/>
                  <a:pt x="129203" y="150426"/>
                </a:cubicBezTo>
                <a:cubicBezTo>
                  <a:pt x="105936" y="117852"/>
                  <a:pt x="2979" y="6751"/>
                  <a:pt x="71" y="353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8" name="フリーフォーム 157">
            <a:extLst>
              <a:ext uri="{FF2B5EF4-FFF2-40B4-BE49-F238E27FC236}">
                <a16:creationId xmlns:a16="http://schemas.microsoft.com/office/drawing/2014/main" id="{BE3FEE61-1B88-CDCB-8D1B-D79973D81632}"/>
              </a:ext>
            </a:extLst>
          </p:cNvPr>
          <p:cNvSpPr/>
          <p:nvPr/>
        </p:nvSpPr>
        <p:spPr>
          <a:xfrm>
            <a:off x="3729864" y="2065756"/>
            <a:ext cx="99778" cy="196851"/>
          </a:xfrm>
          <a:custGeom>
            <a:avLst/>
            <a:gdLst>
              <a:gd name="connsiteX0" fmla="*/ 98750 w 99778"/>
              <a:gd name="connsiteY0" fmla="*/ 3859 h 196851"/>
              <a:gd name="connsiteX1" fmla="*/ 1028 w 99778"/>
              <a:gd name="connsiteY1" fmla="*/ 195813 h 196851"/>
              <a:gd name="connsiteX2" fmla="*/ 49889 w 99778"/>
              <a:gd name="connsiteY2" fmla="*/ 77151 h 196851"/>
              <a:gd name="connsiteX3" fmla="*/ 98750 w 99778"/>
              <a:gd name="connsiteY3" fmla="*/ 3859 h 196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9778" h="196851">
                <a:moveTo>
                  <a:pt x="98750" y="3859"/>
                </a:moveTo>
                <a:cubicBezTo>
                  <a:pt x="90607" y="23636"/>
                  <a:pt x="9171" y="183598"/>
                  <a:pt x="1028" y="195813"/>
                </a:cubicBezTo>
                <a:cubicBezTo>
                  <a:pt x="-7115" y="208028"/>
                  <a:pt x="35347" y="109143"/>
                  <a:pt x="49889" y="77151"/>
                </a:cubicBezTo>
                <a:cubicBezTo>
                  <a:pt x="64431" y="45159"/>
                  <a:pt x="106893" y="-15918"/>
                  <a:pt x="98750" y="3859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9" name="フリーフォーム 158">
            <a:extLst>
              <a:ext uri="{FF2B5EF4-FFF2-40B4-BE49-F238E27FC236}">
                <a16:creationId xmlns:a16="http://schemas.microsoft.com/office/drawing/2014/main" id="{6DCA01B6-224A-B63B-0BC3-77C428A75AD6}"/>
              </a:ext>
            </a:extLst>
          </p:cNvPr>
          <p:cNvSpPr/>
          <p:nvPr/>
        </p:nvSpPr>
        <p:spPr>
          <a:xfrm>
            <a:off x="3234817" y="2153361"/>
            <a:ext cx="256880" cy="300177"/>
          </a:xfrm>
          <a:custGeom>
            <a:avLst/>
            <a:gdLst>
              <a:gd name="connsiteX0" fmla="*/ 484 w 256880"/>
              <a:gd name="connsiteY0" fmla="*/ 143109 h 300177"/>
              <a:gd name="connsiteX1" fmla="*/ 91226 w 256880"/>
              <a:gd name="connsiteY1" fmla="*/ 139619 h 300177"/>
              <a:gd name="connsiteX2" fmla="*/ 164517 w 256880"/>
              <a:gd name="connsiteY2" fmla="*/ 171030 h 300177"/>
              <a:gd name="connsiteX3" fmla="*/ 171498 w 256880"/>
              <a:gd name="connsiteY3" fmla="*/ 108208 h 300177"/>
              <a:gd name="connsiteX4" fmla="*/ 251769 w 256880"/>
              <a:gd name="connsiteY4" fmla="*/ 198950 h 300177"/>
              <a:gd name="connsiteX5" fmla="*/ 248279 w 256880"/>
              <a:gd name="connsiteY5" fmla="*/ 300163 h 300177"/>
              <a:gd name="connsiteX6" fmla="*/ 244789 w 256880"/>
              <a:gd name="connsiteY6" fmla="*/ 205931 h 300177"/>
              <a:gd name="connsiteX7" fmla="*/ 202908 w 256880"/>
              <a:gd name="connsiteY7" fmla="*/ 132639 h 300177"/>
              <a:gd name="connsiteX8" fmla="*/ 188948 w 256880"/>
              <a:gd name="connsiteY8" fmla="*/ 80288 h 300177"/>
              <a:gd name="connsiteX9" fmla="*/ 140087 w 256880"/>
              <a:gd name="connsiteY9" fmla="*/ 16 h 300177"/>
              <a:gd name="connsiteX10" fmla="*/ 168007 w 256880"/>
              <a:gd name="connsiteY10" fmla="*/ 87268 h 300177"/>
              <a:gd name="connsiteX11" fmla="*/ 154047 w 256880"/>
              <a:gd name="connsiteY11" fmla="*/ 160560 h 300177"/>
              <a:gd name="connsiteX12" fmla="*/ 133107 w 256880"/>
              <a:gd name="connsiteY12" fmla="*/ 143109 h 300177"/>
              <a:gd name="connsiteX13" fmla="*/ 484 w 256880"/>
              <a:gd name="connsiteY13" fmla="*/ 143109 h 300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56880" h="300177">
                <a:moveTo>
                  <a:pt x="484" y="143109"/>
                </a:moveTo>
                <a:cubicBezTo>
                  <a:pt x="-6496" y="142527"/>
                  <a:pt x="63887" y="134965"/>
                  <a:pt x="91226" y="139619"/>
                </a:cubicBezTo>
                <a:cubicBezTo>
                  <a:pt x="118565" y="144273"/>
                  <a:pt x="151138" y="176265"/>
                  <a:pt x="164517" y="171030"/>
                </a:cubicBezTo>
                <a:cubicBezTo>
                  <a:pt x="177896" y="165795"/>
                  <a:pt x="156956" y="103555"/>
                  <a:pt x="171498" y="108208"/>
                </a:cubicBezTo>
                <a:cubicBezTo>
                  <a:pt x="186040" y="112861"/>
                  <a:pt x="238972" y="166958"/>
                  <a:pt x="251769" y="198950"/>
                </a:cubicBezTo>
                <a:cubicBezTo>
                  <a:pt x="264566" y="230942"/>
                  <a:pt x="249442" y="299000"/>
                  <a:pt x="248279" y="300163"/>
                </a:cubicBezTo>
                <a:cubicBezTo>
                  <a:pt x="247116" y="301326"/>
                  <a:pt x="252351" y="233852"/>
                  <a:pt x="244789" y="205931"/>
                </a:cubicBezTo>
                <a:cubicBezTo>
                  <a:pt x="237227" y="178010"/>
                  <a:pt x="212215" y="153579"/>
                  <a:pt x="202908" y="132639"/>
                </a:cubicBezTo>
                <a:cubicBezTo>
                  <a:pt x="193601" y="111699"/>
                  <a:pt x="199418" y="102392"/>
                  <a:pt x="188948" y="80288"/>
                </a:cubicBezTo>
                <a:cubicBezTo>
                  <a:pt x="178478" y="58184"/>
                  <a:pt x="143577" y="-1147"/>
                  <a:pt x="140087" y="16"/>
                </a:cubicBezTo>
                <a:cubicBezTo>
                  <a:pt x="136597" y="1179"/>
                  <a:pt x="165680" y="60511"/>
                  <a:pt x="168007" y="87268"/>
                </a:cubicBezTo>
                <a:cubicBezTo>
                  <a:pt x="170334" y="114025"/>
                  <a:pt x="159864" y="151253"/>
                  <a:pt x="154047" y="160560"/>
                </a:cubicBezTo>
                <a:cubicBezTo>
                  <a:pt x="148230" y="169867"/>
                  <a:pt x="154048" y="149508"/>
                  <a:pt x="133107" y="143109"/>
                </a:cubicBezTo>
                <a:cubicBezTo>
                  <a:pt x="112167" y="136710"/>
                  <a:pt x="7464" y="143691"/>
                  <a:pt x="484" y="1431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0" name="フリーフォーム 159">
            <a:extLst>
              <a:ext uri="{FF2B5EF4-FFF2-40B4-BE49-F238E27FC236}">
                <a16:creationId xmlns:a16="http://schemas.microsoft.com/office/drawing/2014/main" id="{D1B84B2B-9150-73A1-D113-6E02BD991A6A}"/>
              </a:ext>
            </a:extLst>
          </p:cNvPr>
          <p:cNvSpPr/>
          <p:nvPr/>
        </p:nvSpPr>
        <p:spPr>
          <a:xfrm>
            <a:off x="3291043" y="2338339"/>
            <a:ext cx="175511" cy="135523"/>
          </a:xfrm>
          <a:custGeom>
            <a:avLst/>
            <a:gdLst>
              <a:gd name="connsiteX0" fmla="*/ 99 w 175511"/>
              <a:gd name="connsiteY0" fmla="*/ 13972 h 135523"/>
              <a:gd name="connsiteX1" fmla="*/ 167623 w 175511"/>
              <a:gd name="connsiteY1" fmla="*/ 132635 h 135523"/>
              <a:gd name="connsiteX2" fmla="*/ 150172 w 175511"/>
              <a:gd name="connsiteY2" fmla="*/ 90754 h 135523"/>
              <a:gd name="connsiteX3" fmla="*/ 167623 w 175511"/>
              <a:gd name="connsiteY3" fmla="*/ 12 h 135523"/>
              <a:gd name="connsiteX4" fmla="*/ 143192 w 175511"/>
              <a:gd name="connsiteY4" fmla="*/ 83774 h 135523"/>
              <a:gd name="connsiteX5" fmla="*/ 99 w 175511"/>
              <a:gd name="connsiteY5" fmla="*/ 13972 h 1355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5511" h="135523">
                <a:moveTo>
                  <a:pt x="99" y="13972"/>
                </a:moveTo>
                <a:cubicBezTo>
                  <a:pt x="4171" y="22116"/>
                  <a:pt x="142611" y="119838"/>
                  <a:pt x="167623" y="132635"/>
                </a:cubicBezTo>
                <a:cubicBezTo>
                  <a:pt x="192635" y="145432"/>
                  <a:pt x="150172" y="112858"/>
                  <a:pt x="150172" y="90754"/>
                </a:cubicBezTo>
                <a:cubicBezTo>
                  <a:pt x="150172" y="68650"/>
                  <a:pt x="168786" y="1175"/>
                  <a:pt x="167623" y="12"/>
                </a:cubicBezTo>
                <a:cubicBezTo>
                  <a:pt x="166460" y="-1151"/>
                  <a:pt x="167623" y="79121"/>
                  <a:pt x="143192" y="83774"/>
                </a:cubicBezTo>
                <a:cubicBezTo>
                  <a:pt x="118761" y="88428"/>
                  <a:pt x="-3973" y="5828"/>
                  <a:pt x="99" y="13972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1" name="フリーフォーム 160">
            <a:extLst>
              <a:ext uri="{FF2B5EF4-FFF2-40B4-BE49-F238E27FC236}">
                <a16:creationId xmlns:a16="http://schemas.microsoft.com/office/drawing/2014/main" id="{99E56B86-F8F4-57A9-D5F7-27AC4EEC76C4}"/>
              </a:ext>
            </a:extLst>
          </p:cNvPr>
          <p:cNvSpPr/>
          <p:nvPr/>
        </p:nvSpPr>
        <p:spPr>
          <a:xfrm>
            <a:off x="2981462" y="2394184"/>
            <a:ext cx="383011" cy="104914"/>
          </a:xfrm>
          <a:custGeom>
            <a:avLst/>
            <a:gdLst>
              <a:gd name="connsiteX0" fmla="*/ 2553 w 383011"/>
              <a:gd name="connsiteY0" fmla="*/ 104711 h 104914"/>
              <a:gd name="connsiteX1" fmla="*/ 225918 w 383011"/>
              <a:gd name="connsiteY1" fmla="*/ 52360 h 104914"/>
              <a:gd name="connsiteX2" fmla="*/ 208468 w 383011"/>
              <a:gd name="connsiteY2" fmla="*/ 27929 h 104914"/>
              <a:gd name="connsiteX3" fmla="*/ 382972 w 383011"/>
              <a:gd name="connsiteY3" fmla="*/ 101221 h 104914"/>
              <a:gd name="connsiteX4" fmla="*/ 225918 w 383011"/>
              <a:gd name="connsiteY4" fmla="*/ 45379 h 104914"/>
              <a:gd name="connsiteX5" fmla="*/ 100275 w 383011"/>
              <a:gd name="connsiteY5" fmla="*/ 8 h 104914"/>
              <a:gd name="connsiteX6" fmla="*/ 173567 w 383011"/>
              <a:gd name="connsiteY6" fmla="*/ 48869 h 104914"/>
              <a:gd name="connsiteX7" fmla="*/ 110746 w 383011"/>
              <a:gd name="connsiteY7" fmla="*/ 69810 h 104914"/>
              <a:gd name="connsiteX8" fmla="*/ 2553 w 383011"/>
              <a:gd name="connsiteY8" fmla="*/ 104711 h 104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83011" h="104914">
                <a:moveTo>
                  <a:pt x="2553" y="104711"/>
                </a:moveTo>
                <a:cubicBezTo>
                  <a:pt x="21748" y="101803"/>
                  <a:pt x="191599" y="65157"/>
                  <a:pt x="225918" y="52360"/>
                </a:cubicBezTo>
                <a:cubicBezTo>
                  <a:pt x="260237" y="39563"/>
                  <a:pt x="182292" y="19786"/>
                  <a:pt x="208468" y="27929"/>
                </a:cubicBezTo>
                <a:cubicBezTo>
                  <a:pt x="234644" y="36072"/>
                  <a:pt x="380064" y="98313"/>
                  <a:pt x="382972" y="101221"/>
                </a:cubicBezTo>
                <a:cubicBezTo>
                  <a:pt x="385880" y="104129"/>
                  <a:pt x="225918" y="45379"/>
                  <a:pt x="225918" y="45379"/>
                </a:cubicBezTo>
                <a:cubicBezTo>
                  <a:pt x="178802" y="28510"/>
                  <a:pt x="109000" y="-574"/>
                  <a:pt x="100275" y="8"/>
                </a:cubicBezTo>
                <a:cubicBezTo>
                  <a:pt x="91550" y="590"/>
                  <a:pt x="171822" y="37235"/>
                  <a:pt x="173567" y="48869"/>
                </a:cubicBezTo>
                <a:cubicBezTo>
                  <a:pt x="175312" y="60503"/>
                  <a:pt x="143902" y="61085"/>
                  <a:pt x="110746" y="69810"/>
                </a:cubicBezTo>
                <a:cubicBezTo>
                  <a:pt x="77590" y="78535"/>
                  <a:pt x="-16642" y="107619"/>
                  <a:pt x="2553" y="104711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2" name="フリーフォーム 161">
            <a:extLst>
              <a:ext uri="{FF2B5EF4-FFF2-40B4-BE49-F238E27FC236}">
                <a16:creationId xmlns:a16="http://schemas.microsoft.com/office/drawing/2014/main" id="{1156BA15-33A9-FFF1-498A-9D8323FB26FE}"/>
              </a:ext>
            </a:extLst>
          </p:cNvPr>
          <p:cNvSpPr/>
          <p:nvPr/>
        </p:nvSpPr>
        <p:spPr>
          <a:xfrm>
            <a:off x="2944972" y="2501513"/>
            <a:ext cx="252011" cy="105574"/>
          </a:xfrm>
          <a:custGeom>
            <a:avLst/>
            <a:gdLst>
              <a:gd name="connsiteX0" fmla="*/ 652 w 252011"/>
              <a:gd name="connsiteY0" fmla="*/ 105574 h 105574"/>
              <a:gd name="connsiteX1" fmla="*/ 63474 w 252011"/>
              <a:gd name="connsiteY1" fmla="*/ 39263 h 105574"/>
              <a:gd name="connsiteX2" fmla="*/ 248448 w 252011"/>
              <a:gd name="connsiteY2" fmla="*/ 4362 h 105574"/>
              <a:gd name="connsiteX3" fmla="*/ 178646 w 252011"/>
              <a:gd name="connsiteY3" fmla="*/ 4362 h 105574"/>
              <a:gd name="connsiteX4" fmla="*/ 94884 w 252011"/>
              <a:gd name="connsiteY4" fmla="*/ 39263 h 105574"/>
              <a:gd name="connsiteX5" fmla="*/ 652 w 252011"/>
              <a:gd name="connsiteY5" fmla="*/ 105574 h 1055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2011" h="105574">
                <a:moveTo>
                  <a:pt x="652" y="105574"/>
                </a:moveTo>
                <a:cubicBezTo>
                  <a:pt x="-4583" y="105574"/>
                  <a:pt x="22175" y="56132"/>
                  <a:pt x="63474" y="39263"/>
                </a:cubicBezTo>
                <a:cubicBezTo>
                  <a:pt x="104773" y="22394"/>
                  <a:pt x="229253" y="10179"/>
                  <a:pt x="248448" y="4362"/>
                </a:cubicBezTo>
                <a:cubicBezTo>
                  <a:pt x="267643" y="-1455"/>
                  <a:pt x="204240" y="-1455"/>
                  <a:pt x="178646" y="4362"/>
                </a:cubicBezTo>
                <a:cubicBezTo>
                  <a:pt x="153052" y="10179"/>
                  <a:pt x="126876" y="26466"/>
                  <a:pt x="94884" y="39263"/>
                </a:cubicBezTo>
                <a:cubicBezTo>
                  <a:pt x="62892" y="52060"/>
                  <a:pt x="5887" y="105574"/>
                  <a:pt x="652" y="105574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3" name="フリーフォーム 162">
            <a:extLst>
              <a:ext uri="{FF2B5EF4-FFF2-40B4-BE49-F238E27FC236}">
                <a16:creationId xmlns:a16="http://schemas.microsoft.com/office/drawing/2014/main" id="{D8314C47-B193-E405-9D59-A91D22DB2DB6}"/>
              </a:ext>
            </a:extLst>
          </p:cNvPr>
          <p:cNvSpPr/>
          <p:nvPr/>
        </p:nvSpPr>
        <p:spPr>
          <a:xfrm>
            <a:off x="2936359" y="2573787"/>
            <a:ext cx="167600" cy="178282"/>
          </a:xfrm>
          <a:custGeom>
            <a:avLst/>
            <a:gdLst>
              <a:gd name="connsiteX0" fmla="*/ 2285 w 167600"/>
              <a:gd name="connsiteY0" fmla="*/ 176393 h 178282"/>
              <a:gd name="connsiteX1" fmla="*/ 166319 w 167600"/>
              <a:gd name="connsiteY1" fmla="*/ 1889 h 178282"/>
              <a:gd name="connsiteX2" fmla="*/ 75577 w 167600"/>
              <a:gd name="connsiteY2" fmla="*/ 89141 h 178282"/>
              <a:gd name="connsiteX3" fmla="*/ 2285 w 167600"/>
              <a:gd name="connsiteY3" fmla="*/ 176393 h 178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7600" h="178282">
                <a:moveTo>
                  <a:pt x="2285" y="176393"/>
                </a:moveTo>
                <a:cubicBezTo>
                  <a:pt x="17409" y="161851"/>
                  <a:pt x="154104" y="16431"/>
                  <a:pt x="166319" y="1889"/>
                </a:cubicBezTo>
                <a:cubicBezTo>
                  <a:pt x="178534" y="-12653"/>
                  <a:pt x="100007" y="60639"/>
                  <a:pt x="75577" y="89141"/>
                </a:cubicBezTo>
                <a:cubicBezTo>
                  <a:pt x="51147" y="117643"/>
                  <a:pt x="-12839" y="190935"/>
                  <a:pt x="2285" y="1763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4" name="フリーフォーム 163">
            <a:extLst>
              <a:ext uri="{FF2B5EF4-FFF2-40B4-BE49-F238E27FC236}">
                <a16:creationId xmlns:a16="http://schemas.microsoft.com/office/drawing/2014/main" id="{4EFCC30E-F828-BFED-B63B-6C94054C90D8}"/>
              </a:ext>
            </a:extLst>
          </p:cNvPr>
          <p:cNvSpPr/>
          <p:nvPr/>
        </p:nvSpPr>
        <p:spPr>
          <a:xfrm>
            <a:off x="3158400" y="2519726"/>
            <a:ext cx="218096" cy="48995"/>
          </a:xfrm>
          <a:custGeom>
            <a:avLst/>
            <a:gdLst>
              <a:gd name="connsiteX0" fmla="*/ 119 w 218096"/>
              <a:gd name="connsiteY0" fmla="*/ 48970 h 48995"/>
              <a:gd name="connsiteX1" fmla="*/ 83881 w 218096"/>
              <a:gd name="connsiteY1" fmla="*/ 109 h 48995"/>
              <a:gd name="connsiteX2" fmla="*/ 216504 w 218096"/>
              <a:gd name="connsiteY2" fmla="*/ 35010 h 48995"/>
              <a:gd name="connsiteX3" fmla="*/ 153682 w 218096"/>
              <a:gd name="connsiteY3" fmla="*/ 10579 h 48995"/>
              <a:gd name="connsiteX4" fmla="*/ 101331 w 218096"/>
              <a:gd name="connsiteY4" fmla="*/ 7089 h 48995"/>
              <a:gd name="connsiteX5" fmla="*/ 119 w 218096"/>
              <a:gd name="connsiteY5" fmla="*/ 48970 h 489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8096" h="48995">
                <a:moveTo>
                  <a:pt x="119" y="48970"/>
                </a:moveTo>
                <a:cubicBezTo>
                  <a:pt x="-2789" y="47807"/>
                  <a:pt x="47817" y="2436"/>
                  <a:pt x="83881" y="109"/>
                </a:cubicBezTo>
                <a:cubicBezTo>
                  <a:pt x="119945" y="-2218"/>
                  <a:pt x="204871" y="33265"/>
                  <a:pt x="216504" y="35010"/>
                </a:cubicBezTo>
                <a:cubicBezTo>
                  <a:pt x="228137" y="36755"/>
                  <a:pt x="172878" y="15233"/>
                  <a:pt x="153682" y="10579"/>
                </a:cubicBezTo>
                <a:cubicBezTo>
                  <a:pt x="134486" y="5925"/>
                  <a:pt x="123435" y="2436"/>
                  <a:pt x="101331" y="7089"/>
                </a:cubicBezTo>
                <a:cubicBezTo>
                  <a:pt x="79227" y="11742"/>
                  <a:pt x="3027" y="50133"/>
                  <a:pt x="119" y="489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5" name="フリーフォーム 164">
            <a:extLst>
              <a:ext uri="{FF2B5EF4-FFF2-40B4-BE49-F238E27FC236}">
                <a16:creationId xmlns:a16="http://schemas.microsoft.com/office/drawing/2014/main" id="{64A13617-6D90-269A-F058-5C6DF8FBCA77}"/>
              </a:ext>
            </a:extLst>
          </p:cNvPr>
          <p:cNvSpPr/>
          <p:nvPr/>
        </p:nvSpPr>
        <p:spPr>
          <a:xfrm>
            <a:off x="4589260" y="2379401"/>
            <a:ext cx="146981" cy="74162"/>
          </a:xfrm>
          <a:custGeom>
            <a:avLst/>
            <a:gdLst>
              <a:gd name="connsiteX0" fmla="*/ 190 w 146981"/>
              <a:gd name="connsiteY0" fmla="*/ 74123 h 74162"/>
              <a:gd name="connsiteX1" fmla="*/ 66502 w 146981"/>
              <a:gd name="connsiteY1" fmla="*/ 11301 h 74162"/>
              <a:gd name="connsiteX2" fmla="*/ 146774 w 146981"/>
              <a:gd name="connsiteY2" fmla="*/ 28752 h 74162"/>
              <a:gd name="connsiteX3" fmla="*/ 87442 w 146981"/>
              <a:gd name="connsiteY3" fmla="*/ 831 h 74162"/>
              <a:gd name="connsiteX4" fmla="*/ 190 w 146981"/>
              <a:gd name="connsiteY4" fmla="*/ 74123 h 74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6981" h="74162">
                <a:moveTo>
                  <a:pt x="190" y="74123"/>
                </a:moveTo>
                <a:cubicBezTo>
                  <a:pt x="-3300" y="75868"/>
                  <a:pt x="42071" y="18863"/>
                  <a:pt x="66502" y="11301"/>
                </a:cubicBezTo>
                <a:cubicBezTo>
                  <a:pt x="90933" y="3739"/>
                  <a:pt x="143284" y="30497"/>
                  <a:pt x="146774" y="28752"/>
                </a:cubicBezTo>
                <a:cubicBezTo>
                  <a:pt x="150264" y="27007"/>
                  <a:pt x="108964" y="-5567"/>
                  <a:pt x="87442" y="831"/>
                </a:cubicBezTo>
                <a:cubicBezTo>
                  <a:pt x="65920" y="7229"/>
                  <a:pt x="3680" y="72378"/>
                  <a:pt x="190" y="74123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6" name="フリーフォーム 165">
            <a:extLst>
              <a:ext uri="{FF2B5EF4-FFF2-40B4-BE49-F238E27FC236}">
                <a16:creationId xmlns:a16="http://schemas.microsoft.com/office/drawing/2014/main" id="{364E1DF0-BE47-1BCC-CC8A-4D820FFCA234}"/>
              </a:ext>
            </a:extLst>
          </p:cNvPr>
          <p:cNvSpPr/>
          <p:nvPr/>
        </p:nvSpPr>
        <p:spPr>
          <a:xfrm>
            <a:off x="4009822" y="1120310"/>
            <a:ext cx="485189" cy="81377"/>
          </a:xfrm>
          <a:custGeom>
            <a:avLst/>
            <a:gdLst>
              <a:gd name="connsiteX0" fmla="*/ 276 w 485189"/>
              <a:gd name="connsiteY0" fmla="*/ 76786 h 81377"/>
              <a:gd name="connsiteX1" fmla="*/ 300422 w 485189"/>
              <a:gd name="connsiteY1" fmla="*/ 80276 h 81377"/>
              <a:gd name="connsiteX2" fmla="*/ 289952 w 485189"/>
              <a:gd name="connsiteY2" fmla="*/ 55846 h 81377"/>
              <a:gd name="connsiteX3" fmla="*/ 478416 w 485189"/>
              <a:gd name="connsiteY3" fmla="*/ 59336 h 81377"/>
              <a:gd name="connsiteX4" fmla="*/ 447005 w 485189"/>
              <a:gd name="connsiteY4" fmla="*/ 5 h 81377"/>
              <a:gd name="connsiteX5" fmla="*/ 481906 w 485189"/>
              <a:gd name="connsiteY5" fmla="*/ 55846 h 81377"/>
              <a:gd name="connsiteX6" fmla="*/ 436535 w 485189"/>
              <a:gd name="connsiteY6" fmla="*/ 62826 h 81377"/>
              <a:gd name="connsiteX7" fmla="*/ 167799 w 485189"/>
              <a:gd name="connsiteY7" fmla="*/ 80276 h 81377"/>
              <a:gd name="connsiteX8" fmla="*/ 244581 w 485189"/>
              <a:gd name="connsiteY8" fmla="*/ 73296 h 81377"/>
              <a:gd name="connsiteX9" fmla="*/ 276 w 485189"/>
              <a:gd name="connsiteY9" fmla="*/ 76786 h 813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85189" h="81377">
                <a:moveTo>
                  <a:pt x="276" y="76786"/>
                </a:moveTo>
                <a:cubicBezTo>
                  <a:pt x="9583" y="77949"/>
                  <a:pt x="252143" y="83766"/>
                  <a:pt x="300422" y="80276"/>
                </a:cubicBezTo>
                <a:cubicBezTo>
                  <a:pt x="348701" y="76786"/>
                  <a:pt x="260286" y="59336"/>
                  <a:pt x="289952" y="55846"/>
                </a:cubicBezTo>
                <a:cubicBezTo>
                  <a:pt x="319618" y="52356"/>
                  <a:pt x="452241" y="68643"/>
                  <a:pt x="478416" y="59336"/>
                </a:cubicBezTo>
                <a:cubicBezTo>
                  <a:pt x="504591" y="50029"/>
                  <a:pt x="446423" y="587"/>
                  <a:pt x="447005" y="5"/>
                </a:cubicBezTo>
                <a:cubicBezTo>
                  <a:pt x="447587" y="-577"/>
                  <a:pt x="483651" y="45376"/>
                  <a:pt x="481906" y="55846"/>
                </a:cubicBezTo>
                <a:cubicBezTo>
                  <a:pt x="480161" y="66316"/>
                  <a:pt x="488886" y="58754"/>
                  <a:pt x="436535" y="62826"/>
                </a:cubicBezTo>
                <a:cubicBezTo>
                  <a:pt x="384184" y="66898"/>
                  <a:pt x="199791" y="78531"/>
                  <a:pt x="167799" y="80276"/>
                </a:cubicBezTo>
                <a:cubicBezTo>
                  <a:pt x="135807" y="82021"/>
                  <a:pt x="269593" y="75041"/>
                  <a:pt x="244581" y="73296"/>
                </a:cubicBezTo>
                <a:cubicBezTo>
                  <a:pt x="219569" y="71551"/>
                  <a:pt x="-9031" y="75623"/>
                  <a:pt x="276" y="76786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7" name="フリーフォーム 166">
            <a:extLst>
              <a:ext uri="{FF2B5EF4-FFF2-40B4-BE49-F238E27FC236}">
                <a16:creationId xmlns:a16="http://schemas.microsoft.com/office/drawing/2014/main" id="{A5E89451-E882-5826-1E59-E50C35D439FB}"/>
              </a:ext>
            </a:extLst>
          </p:cNvPr>
          <p:cNvSpPr/>
          <p:nvPr/>
        </p:nvSpPr>
        <p:spPr>
          <a:xfrm>
            <a:off x="3067614" y="2037640"/>
            <a:ext cx="325295" cy="49558"/>
          </a:xfrm>
          <a:custGeom>
            <a:avLst/>
            <a:gdLst>
              <a:gd name="connsiteX0" fmla="*/ 163 w 325295"/>
              <a:gd name="connsiteY0" fmla="*/ 21505 h 49558"/>
              <a:gd name="connsiteX1" fmla="*/ 258429 w 325295"/>
              <a:gd name="connsiteY1" fmla="*/ 565 h 49558"/>
              <a:gd name="connsiteX2" fmla="*/ 324740 w 325295"/>
              <a:gd name="connsiteY2" fmla="*/ 49426 h 49558"/>
              <a:gd name="connsiteX3" fmla="*/ 286349 w 325295"/>
              <a:gd name="connsiteY3" fmla="*/ 14525 h 49558"/>
              <a:gd name="connsiteX4" fmla="*/ 220038 w 325295"/>
              <a:gd name="connsiteY4" fmla="*/ 565 h 49558"/>
              <a:gd name="connsiteX5" fmla="*/ 163 w 325295"/>
              <a:gd name="connsiteY5" fmla="*/ 21505 h 49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5295" h="49558">
                <a:moveTo>
                  <a:pt x="163" y="21505"/>
                </a:moveTo>
                <a:cubicBezTo>
                  <a:pt x="6561" y="21505"/>
                  <a:pt x="204333" y="-4088"/>
                  <a:pt x="258429" y="565"/>
                </a:cubicBezTo>
                <a:cubicBezTo>
                  <a:pt x="312525" y="5218"/>
                  <a:pt x="320087" y="47099"/>
                  <a:pt x="324740" y="49426"/>
                </a:cubicBezTo>
                <a:cubicBezTo>
                  <a:pt x="329393" y="51753"/>
                  <a:pt x="303799" y="22668"/>
                  <a:pt x="286349" y="14525"/>
                </a:cubicBezTo>
                <a:cubicBezTo>
                  <a:pt x="268899" y="6382"/>
                  <a:pt x="262500" y="-598"/>
                  <a:pt x="220038" y="565"/>
                </a:cubicBezTo>
                <a:cubicBezTo>
                  <a:pt x="177576" y="1728"/>
                  <a:pt x="-6235" y="21505"/>
                  <a:pt x="163" y="215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8" name="フリーフォーム 167">
            <a:extLst>
              <a:ext uri="{FF2B5EF4-FFF2-40B4-BE49-F238E27FC236}">
                <a16:creationId xmlns:a16="http://schemas.microsoft.com/office/drawing/2014/main" id="{23C00CBD-B8DF-E991-75E8-F09B2BD5CDB7}"/>
              </a:ext>
            </a:extLst>
          </p:cNvPr>
          <p:cNvSpPr/>
          <p:nvPr/>
        </p:nvSpPr>
        <p:spPr>
          <a:xfrm>
            <a:off x="3761959" y="1676761"/>
            <a:ext cx="587194" cy="75437"/>
          </a:xfrm>
          <a:custGeom>
            <a:avLst/>
            <a:gdLst>
              <a:gd name="connsiteX0" fmla="*/ 343 w 587194"/>
              <a:gd name="connsiteY0" fmla="*/ 75257 h 75437"/>
              <a:gd name="connsiteX1" fmla="*/ 227198 w 587194"/>
              <a:gd name="connsiteY1" fmla="*/ 1966 h 75437"/>
              <a:gd name="connsiteX2" fmla="*/ 398212 w 587194"/>
              <a:gd name="connsiteY2" fmla="*/ 19416 h 75437"/>
              <a:gd name="connsiteX3" fmla="*/ 387742 w 587194"/>
              <a:gd name="connsiteY3" fmla="*/ 1966 h 75437"/>
              <a:gd name="connsiteX4" fmla="*/ 583186 w 587194"/>
              <a:gd name="connsiteY4" fmla="*/ 68277 h 75437"/>
              <a:gd name="connsiteX5" fmla="*/ 502914 w 587194"/>
              <a:gd name="connsiteY5" fmla="*/ 40357 h 75437"/>
              <a:gd name="connsiteX6" fmla="*/ 307470 w 587194"/>
              <a:gd name="connsiteY6" fmla="*/ 12436 h 75437"/>
              <a:gd name="connsiteX7" fmla="*/ 178337 w 587194"/>
              <a:gd name="connsiteY7" fmla="*/ 22906 h 75437"/>
              <a:gd name="connsiteX8" fmla="*/ 343 w 587194"/>
              <a:gd name="connsiteY8" fmla="*/ 75257 h 75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87194" h="75437">
                <a:moveTo>
                  <a:pt x="343" y="75257"/>
                </a:moveTo>
                <a:cubicBezTo>
                  <a:pt x="8486" y="71767"/>
                  <a:pt x="160887" y="11273"/>
                  <a:pt x="227198" y="1966"/>
                </a:cubicBezTo>
                <a:cubicBezTo>
                  <a:pt x="293510" y="-7341"/>
                  <a:pt x="371455" y="19416"/>
                  <a:pt x="398212" y="19416"/>
                </a:cubicBezTo>
                <a:cubicBezTo>
                  <a:pt x="424969" y="19416"/>
                  <a:pt x="356913" y="-6178"/>
                  <a:pt x="387742" y="1966"/>
                </a:cubicBezTo>
                <a:cubicBezTo>
                  <a:pt x="418571" y="10109"/>
                  <a:pt x="563991" y="61878"/>
                  <a:pt x="583186" y="68277"/>
                </a:cubicBezTo>
                <a:cubicBezTo>
                  <a:pt x="602381" y="74676"/>
                  <a:pt x="548867" y="49664"/>
                  <a:pt x="502914" y="40357"/>
                </a:cubicBezTo>
                <a:cubicBezTo>
                  <a:pt x="456961" y="31050"/>
                  <a:pt x="361566" y="15344"/>
                  <a:pt x="307470" y="12436"/>
                </a:cubicBezTo>
                <a:cubicBezTo>
                  <a:pt x="253374" y="9528"/>
                  <a:pt x="225453" y="15344"/>
                  <a:pt x="178337" y="22906"/>
                </a:cubicBezTo>
                <a:cubicBezTo>
                  <a:pt x="131221" y="30468"/>
                  <a:pt x="-7800" y="78747"/>
                  <a:pt x="343" y="75257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9" name="フリーフォーム 168">
            <a:extLst>
              <a:ext uri="{FF2B5EF4-FFF2-40B4-BE49-F238E27FC236}">
                <a16:creationId xmlns:a16="http://schemas.microsoft.com/office/drawing/2014/main" id="{E8B0345D-8F56-96DE-2B42-3412AAFF01E1}"/>
              </a:ext>
            </a:extLst>
          </p:cNvPr>
          <p:cNvSpPr/>
          <p:nvPr/>
        </p:nvSpPr>
        <p:spPr>
          <a:xfrm>
            <a:off x="3625840" y="1199231"/>
            <a:ext cx="201489" cy="462322"/>
          </a:xfrm>
          <a:custGeom>
            <a:avLst/>
            <a:gdLst>
              <a:gd name="connsiteX0" fmla="*/ 349 w 201489"/>
              <a:gd name="connsiteY0" fmla="*/ 1355 h 462322"/>
              <a:gd name="connsiteX1" fmla="*/ 139952 w 201489"/>
              <a:gd name="connsiteY1" fmla="*/ 168879 h 462322"/>
              <a:gd name="connsiteX2" fmla="*/ 132972 w 201489"/>
              <a:gd name="connsiteY2" fmla="*/ 130488 h 462322"/>
              <a:gd name="connsiteX3" fmla="*/ 195794 w 201489"/>
              <a:gd name="connsiteY3" fmla="*/ 273581 h 462322"/>
              <a:gd name="connsiteX4" fmla="*/ 195794 w 201489"/>
              <a:gd name="connsiteY4" fmla="*/ 231700 h 462322"/>
              <a:gd name="connsiteX5" fmla="*/ 171363 w 201489"/>
              <a:gd name="connsiteY5" fmla="*/ 458555 h 462322"/>
              <a:gd name="connsiteX6" fmla="*/ 185323 w 201489"/>
              <a:gd name="connsiteY6" fmla="*/ 364323 h 462322"/>
              <a:gd name="connsiteX7" fmla="*/ 195794 w 201489"/>
              <a:gd name="connsiteY7" fmla="*/ 245661 h 462322"/>
              <a:gd name="connsiteX8" fmla="*/ 164383 w 201489"/>
              <a:gd name="connsiteY8" fmla="*/ 193309 h 462322"/>
              <a:gd name="connsiteX9" fmla="*/ 91091 w 201489"/>
              <a:gd name="connsiteY9" fmla="*/ 39746 h 462322"/>
              <a:gd name="connsiteX10" fmla="*/ 87601 w 201489"/>
              <a:gd name="connsiteY10" fmla="*/ 106058 h 462322"/>
              <a:gd name="connsiteX11" fmla="*/ 129482 w 201489"/>
              <a:gd name="connsiteY11" fmla="*/ 137468 h 462322"/>
              <a:gd name="connsiteX12" fmla="*/ 101562 w 201489"/>
              <a:gd name="connsiteY12" fmla="*/ 92097 h 462322"/>
              <a:gd name="connsiteX13" fmla="*/ 349 w 201489"/>
              <a:gd name="connsiteY13" fmla="*/ 1355 h 4623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01489" h="462322">
                <a:moveTo>
                  <a:pt x="349" y="1355"/>
                </a:moveTo>
                <a:cubicBezTo>
                  <a:pt x="6747" y="14152"/>
                  <a:pt x="117848" y="147357"/>
                  <a:pt x="139952" y="168879"/>
                </a:cubicBezTo>
                <a:cubicBezTo>
                  <a:pt x="162056" y="190401"/>
                  <a:pt x="123665" y="113038"/>
                  <a:pt x="132972" y="130488"/>
                </a:cubicBezTo>
                <a:cubicBezTo>
                  <a:pt x="142279" y="147938"/>
                  <a:pt x="185324" y="256712"/>
                  <a:pt x="195794" y="273581"/>
                </a:cubicBezTo>
                <a:cubicBezTo>
                  <a:pt x="206264" y="290450"/>
                  <a:pt x="199866" y="200871"/>
                  <a:pt x="195794" y="231700"/>
                </a:cubicBezTo>
                <a:cubicBezTo>
                  <a:pt x="191722" y="262529"/>
                  <a:pt x="173108" y="436451"/>
                  <a:pt x="171363" y="458555"/>
                </a:cubicBezTo>
                <a:cubicBezTo>
                  <a:pt x="169618" y="480659"/>
                  <a:pt x="181251" y="399805"/>
                  <a:pt x="185323" y="364323"/>
                </a:cubicBezTo>
                <a:cubicBezTo>
                  <a:pt x="189395" y="328841"/>
                  <a:pt x="199284" y="274163"/>
                  <a:pt x="195794" y="245661"/>
                </a:cubicBezTo>
                <a:cubicBezTo>
                  <a:pt x="192304" y="217159"/>
                  <a:pt x="181833" y="227628"/>
                  <a:pt x="164383" y="193309"/>
                </a:cubicBezTo>
                <a:cubicBezTo>
                  <a:pt x="146933" y="158990"/>
                  <a:pt x="103888" y="54288"/>
                  <a:pt x="91091" y="39746"/>
                </a:cubicBezTo>
                <a:cubicBezTo>
                  <a:pt x="78294" y="25204"/>
                  <a:pt x="81203" y="89771"/>
                  <a:pt x="87601" y="106058"/>
                </a:cubicBezTo>
                <a:cubicBezTo>
                  <a:pt x="93999" y="122345"/>
                  <a:pt x="127155" y="139795"/>
                  <a:pt x="129482" y="137468"/>
                </a:cubicBezTo>
                <a:cubicBezTo>
                  <a:pt x="131809" y="135141"/>
                  <a:pt x="125993" y="114201"/>
                  <a:pt x="101562" y="92097"/>
                </a:cubicBezTo>
                <a:cubicBezTo>
                  <a:pt x="77131" y="69993"/>
                  <a:pt x="-6049" y="-11442"/>
                  <a:pt x="349" y="1355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0" name="フリーフォーム 169">
            <a:extLst>
              <a:ext uri="{FF2B5EF4-FFF2-40B4-BE49-F238E27FC236}">
                <a16:creationId xmlns:a16="http://schemas.microsoft.com/office/drawing/2014/main" id="{7693A6E7-50DF-0C4A-D43E-50F734617D9C}"/>
              </a:ext>
            </a:extLst>
          </p:cNvPr>
          <p:cNvSpPr/>
          <p:nvPr/>
        </p:nvSpPr>
        <p:spPr>
          <a:xfrm>
            <a:off x="3130224" y="1565855"/>
            <a:ext cx="98577" cy="431387"/>
          </a:xfrm>
          <a:custGeom>
            <a:avLst/>
            <a:gdLst>
              <a:gd name="connsiteX0" fmla="*/ 374 w 98577"/>
              <a:gd name="connsiteY0" fmla="*/ 430469 h 431387"/>
              <a:gd name="connsiteX1" fmla="*/ 63196 w 98577"/>
              <a:gd name="connsiteY1" fmla="*/ 161733 h 431387"/>
              <a:gd name="connsiteX2" fmla="*/ 98097 w 98577"/>
              <a:gd name="connsiteY2" fmla="*/ 1189 h 431387"/>
              <a:gd name="connsiteX3" fmla="*/ 38765 w 98577"/>
              <a:gd name="connsiteY3" fmla="*/ 242005 h 431387"/>
              <a:gd name="connsiteX4" fmla="*/ 374 w 98577"/>
              <a:gd name="connsiteY4" fmla="*/ 430469 h 4313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8577" h="431387">
                <a:moveTo>
                  <a:pt x="374" y="430469"/>
                </a:moveTo>
                <a:cubicBezTo>
                  <a:pt x="4446" y="417090"/>
                  <a:pt x="46909" y="233280"/>
                  <a:pt x="63196" y="161733"/>
                </a:cubicBezTo>
                <a:cubicBezTo>
                  <a:pt x="79483" y="90186"/>
                  <a:pt x="102169" y="-12190"/>
                  <a:pt x="98097" y="1189"/>
                </a:cubicBezTo>
                <a:cubicBezTo>
                  <a:pt x="94025" y="14568"/>
                  <a:pt x="50980" y="176275"/>
                  <a:pt x="38765" y="242005"/>
                </a:cubicBezTo>
                <a:cubicBezTo>
                  <a:pt x="26550" y="307735"/>
                  <a:pt x="-3698" y="443848"/>
                  <a:pt x="374" y="4304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1" name="フリーフォーム 170">
            <a:extLst>
              <a:ext uri="{FF2B5EF4-FFF2-40B4-BE49-F238E27FC236}">
                <a16:creationId xmlns:a16="http://schemas.microsoft.com/office/drawing/2014/main" id="{46D93375-83DD-60AD-F7F2-3121392BCA1A}"/>
              </a:ext>
            </a:extLst>
          </p:cNvPr>
          <p:cNvSpPr/>
          <p:nvPr/>
        </p:nvSpPr>
        <p:spPr>
          <a:xfrm>
            <a:off x="3074221" y="2076400"/>
            <a:ext cx="224376" cy="11974"/>
          </a:xfrm>
          <a:custGeom>
            <a:avLst/>
            <a:gdLst>
              <a:gd name="connsiteX0" fmla="*/ 536 w 224376"/>
              <a:gd name="connsiteY0" fmla="*/ 10666 h 11974"/>
              <a:gd name="connsiteX1" fmla="*/ 216921 w 224376"/>
              <a:gd name="connsiteY1" fmla="*/ 10666 h 11974"/>
              <a:gd name="connsiteX2" fmla="*/ 157590 w 224376"/>
              <a:gd name="connsiteY2" fmla="*/ 195 h 11974"/>
              <a:gd name="connsiteX3" fmla="*/ 536 w 224376"/>
              <a:gd name="connsiteY3" fmla="*/ 10666 h 11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4376" h="11974">
                <a:moveTo>
                  <a:pt x="536" y="10666"/>
                </a:moveTo>
                <a:cubicBezTo>
                  <a:pt x="10425" y="12411"/>
                  <a:pt x="190745" y="12411"/>
                  <a:pt x="216921" y="10666"/>
                </a:cubicBezTo>
                <a:cubicBezTo>
                  <a:pt x="243097" y="8921"/>
                  <a:pt x="194817" y="1940"/>
                  <a:pt x="157590" y="195"/>
                </a:cubicBezTo>
                <a:cubicBezTo>
                  <a:pt x="120363" y="-1550"/>
                  <a:pt x="-9353" y="8921"/>
                  <a:pt x="536" y="10666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2" name="フリーフォーム 171">
            <a:extLst>
              <a:ext uri="{FF2B5EF4-FFF2-40B4-BE49-F238E27FC236}">
                <a16:creationId xmlns:a16="http://schemas.microsoft.com/office/drawing/2014/main" id="{83198354-07DE-674A-B362-ADAAAA812241}"/>
              </a:ext>
            </a:extLst>
          </p:cNvPr>
          <p:cNvSpPr/>
          <p:nvPr/>
        </p:nvSpPr>
        <p:spPr>
          <a:xfrm>
            <a:off x="2770076" y="2180385"/>
            <a:ext cx="128622" cy="165552"/>
          </a:xfrm>
          <a:custGeom>
            <a:avLst/>
            <a:gdLst>
              <a:gd name="connsiteX0" fmla="*/ 126687 w 128622"/>
              <a:gd name="connsiteY0" fmla="*/ 4403 h 165552"/>
              <a:gd name="connsiteX1" fmla="*/ 1045 w 128622"/>
              <a:gd name="connsiteY1" fmla="*/ 164946 h 165552"/>
              <a:gd name="connsiteX2" fmla="*/ 70846 w 128622"/>
              <a:gd name="connsiteY2" fmla="*/ 56754 h 165552"/>
              <a:gd name="connsiteX3" fmla="*/ 126687 w 128622"/>
              <a:gd name="connsiteY3" fmla="*/ 4403 h 165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8622" h="165552">
                <a:moveTo>
                  <a:pt x="126687" y="4403"/>
                </a:moveTo>
                <a:cubicBezTo>
                  <a:pt x="115054" y="22435"/>
                  <a:pt x="10352" y="156221"/>
                  <a:pt x="1045" y="164946"/>
                </a:cubicBezTo>
                <a:cubicBezTo>
                  <a:pt x="-8262" y="173671"/>
                  <a:pt x="46997" y="85838"/>
                  <a:pt x="70846" y="56754"/>
                </a:cubicBezTo>
                <a:cubicBezTo>
                  <a:pt x="94695" y="27670"/>
                  <a:pt x="138320" y="-13629"/>
                  <a:pt x="126687" y="44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3" name="フリーフォーム 172">
            <a:extLst>
              <a:ext uri="{FF2B5EF4-FFF2-40B4-BE49-F238E27FC236}">
                <a16:creationId xmlns:a16="http://schemas.microsoft.com/office/drawing/2014/main" id="{3E7D96B0-DF2C-236F-BF35-E9E5AFA3663D}"/>
              </a:ext>
            </a:extLst>
          </p:cNvPr>
          <p:cNvSpPr/>
          <p:nvPr/>
        </p:nvSpPr>
        <p:spPr>
          <a:xfrm>
            <a:off x="2724507" y="1517173"/>
            <a:ext cx="180741" cy="805402"/>
          </a:xfrm>
          <a:custGeom>
            <a:avLst/>
            <a:gdLst>
              <a:gd name="connsiteX0" fmla="*/ 179237 w 180741"/>
              <a:gd name="connsiteY0" fmla="*/ 7990 h 805402"/>
              <a:gd name="connsiteX1" fmla="*/ 32653 w 180741"/>
              <a:gd name="connsiteY1" fmla="*/ 451230 h 805402"/>
              <a:gd name="connsiteX2" fmla="*/ 50104 w 180741"/>
              <a:gd name="connsiteY2" fmla="*/ 409349 h 805402"/>
              <a:gd name="connsiteX3" fmla="*/ 1243 w 180741"/>
              <a:gd name="connsiteY3" fmla="*/ 796748 h 805402"/>
              <a:gd name="connsiteX4" fmla="*/ 22183 w 180741"/>
              <a:gd name="connsiteY4" fmla="*/ 639694 h 805402"/>
              <a:gd name="connsiteX5" fmla="*/ 102455 w 180741"/>
              <a:gd name="connsiteY5" fmla="*/ 199945 h 805402"/>
              <a:gd name="connsiteX6" fmla="*/ 179237 w 180741"/>
              <a:gd name="connsiteY6" fmla="*/ 7990 h 8054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0741" h="805402">
                <a:moveTo>
                  <a:pt x="179237" y="7990"/>
                </a:moveTo>
                <a:cubicBezTo>
                  <a:pt x="167603" y="49871"/>
                  <a:pt x="54175" y="384337"/>
                  <a:pt x="32653" y="451230"/>
                </a:cubicBezTo>
                <a:cubicBezTo>
                  <a:pt x="11131" y="518123"/>
                  <a:pt x="55339" y="351763"/>
                  <a:pt x="50104" y="409349"/>
                </a:cubicBezTo>
                <a:cubicBezTo>
                  <a:pt x="44869" y="466935"/>
                  <a:pt x="5897" y="758357"/>
                  <a:pt x="1243" y="796748"/>
                </a:cubicBezTo>
                <a:cubicBezTo>
                  <a:pt x="-3411" y="835139"/>
                  <a:pt x="5314" y="739161"/>
                  <a:pt x="22183" y="639694"/>
                </a:cubicBezTo>
                <a:cubicBezTo>
                  <a:pt x="39052" y="540227"/>
                  <a:pt x="72789" y="302321"/>
                  <a:pt x="102455" y="199945"/>
                </a:cubicBezTo>
                <a:cubicBezTo>
                  <a:pt x="132121" y="97570"/>
                  <a:pt x="190871" y="-33891"/>
                  <a:pt x="179237" y="79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4" name="フリーフォーム 173">
            <a:extLst>
              <a:ext uri="{FF2B5EF4-FFF2-40B4-BE49-F238E27FC236}">
                <a16:creationId xmlns:a16="http://schemas.microsoft.com/office/drawing/2014/main" id="{15E65D74-3FFC-C9BA-965C-DC64B12930FC}"/>
              </a:ext>
            </a:extLst>
          </p:cNvPr>
          <p:cNvSpPr/>
          <p:nvPr/>
        </p:nvSpPr>
        <p:spPr>
          <a:xfrm>
            <a:off x="4882492" y="1755489"/>
            <a:ext cx="120532" cy="356999"/>
          </a:xfrm>
          <a:custGeom>
            <a:avLst/>
            <a:gdLst>
              <a:gd name="connsiteX0" fmla="*/ 125 w 120532"/>
              <a:gd name="connsiteY0" fmla="*/ 19 h 356999"/>
              <a:gd name="connsiteX1" fmla="*/ 83887 w 120532"/>
              <a:gd name="connsiteY1" fmla="*/ 150093 h 356999"/>
              <a:gd name="connsiteX2" fmla="*/ 101337 w 120532"/>
              <a:gd name="connsiteY2" fmla="*/ 198954 h 356999"/>
              <a:gd name="connsiteX3" fmla="*/ 104827 w 120532"/>
              <a:gd name="connsiteY3" fmla="*/ 356007 h 356999"/>
              <a:gd name="connsiteX4" fmla="*/ 118787 w 120532"/>
              <a:gd name="connsiteY4" fmla="*/ 258285 h 356999"/>
              <a:gd name="connsiteX5" fmla="*/ 118787 w 120532"/>
              <a:gd name="connsiteY5" fmla="*/ 108212 h 356999"/>
              <a:gd name="connsiteX6" fmla="*/ 104827 w 120532"/>
              <a:gd name="connsiteY6" fmla="*/ 160563 h 356999"/>
              <a:gd name="connsiteX7" fmla="*/ 125 w 120532"/>
              <a:gd name="connsiteY7" fmla="*/ 19 h 356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0532" h="356999">
                <a:moveTo>
                  <a:pt x="125" y="19"/>
                </a:moveTo>
                <a:cubicBezTo>
                  <a:pt x="-3365" y="-1726"/>
                  <a:pt x="67018" y="116937"/>
                  <a:pt x="83887" y="150093"/>
                </a:cubicBezTo>
                <a:cubicBezTo>
                  <a:pt x="100756" y="183249"/>
                  <a:pt x="97847" y="164635"/>
                  <a:pt x="101337" y="198954"/>
                </a:cubicBezTo>
                <a:cubicBezTo>
                  <a:pt x="104827" y="233273"/>
                  <a:pt x="101919" y="346118"/>
                  <a:pt x="104827" y="356007"/>
                </a:cubicBezTo>
                <a:cubicBezTo>
                  <a:pt x="107735" y="365896"/>
                  <a:pt x="116460" y="299584"/>
                  <a:pt x="118787" y="258285"/>
                </a:cubicBezTo>
                <a:cubicBezTo>
                  <a:pt x="121114" y="216986"/>
                  <a:pt x="121114" y="124499"/>
                  <a:pt x="118787" y="108212"/>
                </a:cubicBezTo>
                <a:cubicBezTo>
                  <a:pt x="116460" y="91925"/>
                  <a:pt x="122859" y="173942"/>
                  <a:pt x="104827" y="160563"/>
                </a:cubicBezTo>
                <a:cubicBezTo>
                  <a:pt x="86795" y="147184"/>
                  <a:pt x="3615" y="1764"/>
                  <a:pt x="125" y="19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5" name="フリーフォーム 174">
            <a:extLst>
              <a:ext uri="{FF2B5EF4-FFF2-40B4-BE49-F238E27FC236}">
                <a16:creationId xmlns:a16="http://schemas.microsoft.com/office/drawing/2014/main" id="{05093212-8074-46FF-807A-7C6BD2DFA7BD}"/>
              </a:ext>
            </a:extLst>
          </p:cNvPr>
          <p:cNvSpPr/>
          <p:nvPr/>
        </p:nvSpPr>
        <p:spPr>
          <a:xfrm>
            <a:off x="5046646" y="2111421"/>
            <a:ext cx="97771" cy="366706"/>
          </a:xfrm>
          <a:custGeom>
            <a:avLst/>
            <a:gdLst>
              <a:gd name="connsiteX0" fmla="*/ 4 w 97771"/>
              <a:gd name="connsiteY0" fmla="*/ 164109 h 366706"/>
              <a:gd name="connsiteX1" fmla="*/ 55846 w 97771"/>
              <a:gd name="connsiteY1" fmla="*/ 286261 h 366706"/>
              <a:gd name="connsiteX2" fmla="*/ 34905 w 97771"/>
              <a:gd name="connsiteY2" fmla="*/ 366533 h 366706"/>
              <a:gd name="connsiteX3" fmla="*/ 66316 w 97771"/>
              <a:gd name="connsiteY3" fmla="*/ 265321 h 366706"/>
              <a:gd name="connsiteX4" fmla="*/ 97727 w 97771"/>
              <a:gd name="connsiteY4" fmla="*/ 75 h 366706"/>
              <a:gd name="connsiteX5" fmla="*/ 59336 w 97771"/>
              <a:gd name="connsiteY5" fmla="*/ 237400 h 366706"/>
              <a:gd name="connsiteX6" fmla="*/ 4 w 97771"/>
              <a:gd name="connsiteY6" fmla="*/ 164109 h 3667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7771" h="366706">
                <a:moveTo>
                  <a:pt x="4" y="164109"/>
                </a:moveTo>
                <a:cubicBezTo>
                  <a:pt x="-578" y="172252"/>
                  <a:pt x="50029" y="252524"/>
                  <a:pt x="55846" y="286261"/>
                </a:cubicBezTo>
                <a:cubicBezTo>
                  <a:pt x="61663" y="319998"/>
                  <a:pt x="33160" y="370023"/>
                  <a:pt x="34905" y="366533"/>
                </a:cubicBezTo>
                <a:cubicBezTo>
                  <a:pt x="36650" y="363043"/>
                  <a:pt x="55846" y="326397"/>
                  <a:pt x="66316" y="265321"/>
                </a:cubicBezTo>
                <a:cubicBezTo>
                  <a:pt x="76786" y="204245"/>
                  <a:pt x="98890" y="4728"/>
                  <a:pt x="97727" y="75"/>
                </a:cubicBezTo>
                <a:cubicBezTo>
                  <a:pt x="96564" y="-4579"/>
                  <a:pt x="73878" y="207734"/>
                  <a:pt x="59336" y="237400"/>
                </a:cubicBezTo>
                <a:cubicBezTo>
                  <a:pt x="44794" y="267066"/>
                  <a:pt x="586" y="155966"/>
                  <a:pt x="4" y="164109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6" name="フリーフォーム 175">
            <a:extLst>
              <a:ext uri="{FF2B5EF4-FFF2-40B4-BE49-F238E27FC236}">
                <a16:creationId xmlns:a16="http://schemas.microsoft.com/office/drawing/2014/main" id="{FC927AC1-050A-8AF4-1CB7-E2D6BEAE80C0}"/>
              </a:ext>
            </a:extLst>
          </p:cNvPr>
          <p:cNvSpPr/>
          <p:nvPr/>
        </p:nvSpPr>
        <p:spPr>
          <a:xfrm>
            <a:off x="5129993" y="3007290"/>
            <a:ext cx="368385" cy="1039390"/>
          </a:xfrm>
          <a:custGeom>
            <a:avLst/>
            <a:gdLst>
              <a:gd name="connsiteX0" fmla="*/ 318016 w 368385"/>
              <a:gd name="connsiteY0" fmla="*/ 1156 h 1039390"/>
              <a:gd name="connsiteX1" fmla="*/ 338957 w 368385"/>
              <a:gd name="connsiteY1" fmla="*/ 217541 h 1039390"/>
              <a:gd name="connsiteX2" fmla="*/ 307546 w 368385"/>
              <a:gd name="connsiteY2" fmla="*/ 437415 h 1039390"/>
              <a:gd name="connsiteX3" fmla="*/ 363387 w 368385"/>
              <a:gd name="connsiteY3" fmla="*/ 339693 h 1039390"/>
              <a:gd name="connsiteX4" fmla="*/ 157473 w 368385"/>
              <a:gd name="connsiteY4" fmla="*/ 734072 h 1039390"/>
              <a:gd name="connsiteX5" fmla="*/ 216804 w 368385"/>
              <a:gd name="connsiteY5" fmla="*/ 685211 h 1039390"/>
              <a:gd name="connsiteX6" fmla="*/ 7399 w 368385"/>
              <a:gd name="connsiteY6" fmla="*/ 1030728 h 1039390"/>
              <a:gd name="connsiteX7" fmla="*/ 59751 w 368385"/>
              <a:gd name="connsiteY7" fmla="*/ 919046 h 1039390"/>
              <a:gd name="connsiteX8" fmla="*/ 181903 w 368385"/>
              <a:gd name="connsiteY8" fmla="*/ 741052 h 1039390"/>
              <a:gd name="connsiteX9" fmla="*/ 304056 w 368385"/>
              <a:gd name="connsiteY9" fmla="*/ 430435 h 1039390"/>
              <a:gd name="connsiteX10" fmla="*/ 352917 w 368385"/>
              <a:gd name="connsiteY10" fmla="*/ 315263 h 1039390"/>
              <a:gd name="connsiteX11" fmla="*/ 318016 w 368385"/>
              <a:gd name="connsiteY11" fmla="*/ 1156 h 10393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68385" h="1039390">
                <a:moveTo>
                  <a:pt x="318016" y="1156"/>
                </a:moveTo>
                <a:cubicBezTo>
                  <a:pt x="315689" y="-15131"/>
                  <a:pt x="340702" y="144831"/>
                  <a:pt x="338957" y="217541"/>
                </a:cubicBezTo>
                <a:cubicBezTo>
                  <a:pt x="337212" y="290251"/>
                  <a:pt x="303474" y="417056"/>
                  <a:pt x="307546" y="437415"/>
                </a:cubicBezTo>
                <a:cubicBezTo>
                  <a:pt x="311618" y="457774"/>
                  <a:pt x="388399" y="290250"/>
                  <a:pt x="363387" y="339693"/>
                </a:cubicBezTo>
                <a:cubicBezTo>
                  <a:pt x="338375" y="389136"/>
                  <a:pt x="181903" y="676486"/>
                  <a:pt x="157473" y="734072"/>
                </a:cubicBezTo>
                <a:cubicBezTo>
                  <a:pt x="133043" y="791658"/>
                  <a:pt x="241816" y="635768"/>
                  <a:pt x="216804" y="685211"/>
                </a:cubicBezTo>
                <a:cubicBezTo>
                  <a:pt x="191792" y="734654"/>
                  <a:pt x="33574" y="991756"/>
                  <a:pt x="7399" y="1030728"/>
                </a:cubicBezTo>
                <a:cubicBezTo>
                  <a:pt x="-18776" y="1069700"/>
                  <a:pt x="30667" y="967325"/>
                  <a:pt x="59751" y="919046"/>
                </a:cubicBezTo>
                <a:cubicBezTo>
                  <a:pt x="88835" y="870767"/>
                  <a:pt x="141185" y="822487"/>
                  <a:pt x="181903" y="741052"/>
                </a:cubicBezTo>
                <a:cubicBezTo>
                  <a:pt x="222620" y="659617"/>
                  <a:pt x="275554" y="501400"/>
                  <a:pt x="304056" y="430435"/>
                </a:cubicBezTo>
                <a:cubicBezTo>
                  <a:pt x="332558" y="359470"/>
                  <a:pt x="347100" y="387973"/>
                  <a:pt x="352917" y="315263"/>
                </a:cubicBezTo>
                <a:cubicBezTo>
                  <a:pt x="358734" y="242553"/>
                  <a:pt x="320343" y="17443"/>
                  <a:pt x="318016" y="1156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7" name="フリーフォーム 176">
            <a:extLst>
              <a:ext uri="{FF2B5EF4-FFF2-40B4-BE49-F238E27FC236}">
                <a16:creationId xmlns:a16="http://schemas.microsoft.com/office/drawing/2014/main" id="{664CC20B-3D28-2E3C-7A15-DB662C95043B}"/>
              </a:ext>
            </a:extLst>
          </p:cNvPr>
          <p:cNvSpPr/>
          <p:nvPr/>
        </p:nvSpPr>
        <p:spPr>
          <a:xfrm>
            <a:off x="4121751" y="2704134"/>
            <a:ext cx="209639" cy="296164"/>
          </a:xfrm>
          <a:custGeom>
            <a:avLst/>
            <a:gdLst>
              <a:gd name="connsiteX0" fmla="*/ 164063 w 209639"/>
              <a:gd name="connsiteY0" fmla="*/ 675 h 296164"/>
              <a:gd name="connsiteX1" fmla="*/ 132652 w 209639"/>
              <a:gd name="connsiteY1" fmla="*/ 154239 h 296164"/>
              <a:gd name="connsiteX2" fmla="*/ 209434 w 209639"/>
              <a:gd name="connsiteY2" fmla="*/ 293842 h 296164"/>
              <a:gd name="connsiteX3" fmla="*/ 153593 w 209639"/>
              <a:gd name="connsiteY3" fmla="*/ 234510 h 296164"/>
              <a:gd name="connsiteX4" fmla="*/ 104731 w 209639"/>
              <a:gd name="connsiteY4" fmla="*/ 143768 h 296164"/>
              <a:gd name="connsiteX5" fmla="*/ 29 w 209639"/>
              <a:gd name="connsiteY5" fmla="*/ 140278 h 296164"/>
              <a:gd name="connsiteX6" fmla="*/ 94261 w 209639"/>
              <a:gd name="connsiteY6" fmla="*/ 126318 h 296164"/>
              <a:gd name="connsiteX7" fmla="*/ 125672 w 209639"/>
              <a:gd name="connsiteY7" fmla="*/ 98397 h 296164"/>
              <a:gd name="connsiteX8" fmla="*/ 164063 w 209639"/>
              <a:gd name="connsiteY8" fmla="*/ 675 h 296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9639" h="296164">
                <a:moveTo>
                  <a:pt x="164063" y="675"/>
                </a:moveTo>
                <a:cubicBezTo>
                  <a:pt x="165226" y="9982"/>
                  <a:pt x="125090" y="105378"/>
                  <a:pt x="132652" y="154239"/>
                </a:cubicBezTo>
                <a:cubicBezTo>
                  <a:pt x="140214" y="203100"/>
                  <a:pt x="205944" y="280464"/>
                  <a:pt x="209434" y="293842"/>
                </a:cubicBezTo>
                <a:cubicBezTo>
                  <a:pt x="212924" y="307220"/>
                  <a:pt x="171044" y="259522"/>
                  <a:pt x="153593" y="234510"/>
                </a:cubicBezTo>
                <a:cubicBezTo>
                  <a:pt x="136142" y="209498"/>
                  <a:pt x="130325" y="159473"/>
                  <a:pt x="104731" y="143768"/>
                </a:cubicBezTo>
                <a:cubicBezTo>
                  <a:pt x="79137" y="128063"/>
                  <a:pt x="1774" y="143186"/>
                  <a:pt x="29" y="140278"/>
                </a:cubicBezTo>
                <a:cubicBezTo>
                  <a:pt x="-1716" y="137370"/>
                  <a:pt x="73320" y="133298"/>
                  <a:pt x="94261" y="126318"/>
                </a:cubicBezTo>
                <a:cubicBezTo>
                  <a:pt x="115201" y="119338"/>
                  <a:pt x="112875" y="115847"/>
                  <a:pt x="125672" y="98397"/>
                </a:cubicBezTo>
                <a:cubicBezTo>
                  <a:pt x="138469" y="80947"/>
                  <a:pt x="162900" y="-8632"/>
                  <a:pt x="164063" y="675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9" name="フリーフォーム 178">
            <a:extLst>
              <a:ext uri="{FF2B5EF4-FFF2-40B4-BE49-F238E27FC236}">
                <a16:creationId xmlns:a16="http://schemas.microsoft.com/office/drawing/2014/main" id="{F6DC9D10-B550-794F-D2F0-78AC9AF218ED}"/>
              </a:ext>
            </a:extLst>
          </p:cNvPr>
          <p:cNvSpPr/>
          <p:nvPr/>
        </p:nvSpPr>
        <p:spPr>
          <a:xfrm>
            <a:off x="4009417" y="2084856"/>
            <a:ext cx="585270" cy="121990"/>
          </a:xfrm>
          <a:custGeom>
            <a:avLst/>
            <a:gdLst>
              <a:gd name="connsiteX0" fmla="*/ 608 w 585270"/>
              <a:gd name="connsiteY0" fmla="*/ 109069 h 121990"/>
              <a:gd name="connsiteX1" fmla="*/ 114908 w 585270"/>
              <a:gd name="connsiteY1" fmla="*/ 36044 h 121990"/>
              <a:gd name="connsiteX2" fmla="*/ 245083 w 585270"/>
              <a:gd name="connsiteY2" fmla="*/ 48744 h 121990"/>
              <a:gd name="connsiteX3" fmla="*/ 245083 w 585270"/>
              <a:gd name="connsiteY3" fmla="*/ 20169 h 121990"/>
              <a:gd name="connsiteX4" fmla="*/ 391133 w 585270"/>
              <a:gd name="connsiteY4" fmla="*/ 67794 h 121990"/>
              <a:gd name="connsiteX5" fmla="*/ 524483 w 585270"/>
              <a:gd name="connsiteY5" fmla="*/ 77319 h 121990"/>
              <a:gd name="connsiteX6" fmla="*/ 584808 w 585270"/>
              <a:gd name="connsiteY6" fmla="*/ 121769 h 121990"/>
              <a:gd name="connsiteX7" fmla="*/ 495908 w 585270"/>
              <a:gd name="connsiteY7" fmla="*/ 93194 h 121990"/>
              <a:gd name="connsiteX8" fmla="*/ 416533 w 585270"/>
              <a:gd name="connsiteY8" fmla="*/ 64619 h 121990"/>
              <a:gd name="connsiteX9" fmla="*/ 232383 w 585270"/>
              <a:gd name="connsiteY9" fmla="*/ 1119 h 121990"/>
              <a:gd name="connsiteX10" fmla="*/ 216508 w 585270"/>
              <a:gd name="connsiteY10" fmla="*/ 23344 h 121990"/>
              <a:gd name="connsiteX11" fmla="*/ 165708 w 585270"/>
              <a:gd name="connsiteY11" fmla="*/ 13819 h 121990"/>
              <a:gd name="connsiteX12" fmla="*/ 608 w 585270"/>
              <a:gd name="connsiteY12" fmla="*/ 109069 h 121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85270" h="121990">
                <a:moveTo>
                  <a:pt x="608" y="109069"/>
                </a:moveTo>
                <a:cubicBezTo>
                  <a:pt x="-7859" y="112773"/>
                  <a:pt x="74162" y="46098"/>
                  <a:pt x="114908" y="36044"/>
                </a:cubicBezTo>
                <a:cubicBezTo>
                  <a:pt x="155654" y="25990"/>
                  <a:pt x="223387" y="51390"/>
                  <a:pt x="245083" y="48744"/>
                </a:cubicBezTo>
                <a:cubicBezTo>
                  <a:pt x="266779" y="46098"/>
                  <a:pt x="220741" y="16994"/>
                  <a:pt x="245083" y="20169"/>
                </a:cubicBezTo>
                <a:cubicBezTo>
                  <a:pt x="269425" y="23344"/>
                  <a:pt x="344566" y="58269"/>
                  <a:pt x="391133" y="67794"/>
                </a:cubicBezTo>
                <a:cubicBezTo>
                  <a:pt x="437700" y="77319"/>
                  <a:pt x="492204" y="68323"/>
                  <a:pt x="524483" y="77319"/>
                </a:cubicBezTo>
                <a:cubicBezTo>
                  <a:pt x="556762" y="86315"/>
                  <a:pt x="589570" y="119123"/>
                  <a:pt x="584808" y="121769"/>
                </a:cubicBezTo>
                <a:cubicBezTo>
                  <a:pt x="580046" y="124415"/>
                  <a:pt x="523954" y="102719"/>
                  <a:pt x="495908" y="93194"/>
                </a:cubicBezTo>
                <a:cubicBezTo>
                  <a:pt x="467862" y="83669"/>
                  <a:pt x="416533" y="64619"/>
                  <a:pt x="416533" y="64619"/>
                </a:cubicBezTo>
                <a:cubicBezTo>
                  <a:pt x="372612" y="49273"/>
                  <a:pt x="265721" y="7998"/>
                  <a:pt x="232383" y="1119"/>
                </a:cubicBezTo>
                <a:cubicBezTo>
                  <a:pt x="199045" y="-5760"/>
                  <a:pt x="227620" y="21227"/>
                  <a:pt x="216508" y="23344"/>
                </a:cubicBezTo>
                <a:cubicBezTo>
                  <a:pt x="205396" y="25461"/>
                  <a:pt x="196400" y="2706"/>
                  <a:pt x="165708" y="13819"/>
                </a:cubicBezTo>
                <a:cubicBezTo>
                  <a:pt x="135016" y="24931"/>
                  <a:pt x="9075" y="105365"/>
                  <a:pt x="608" y="1090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0" name="フリーフォーム 179">
            <a:extLst>
              <a:ext uri="{FF2B5EF4-FFF2-40B4-BE49-F238E27FC236}">
                <a16:creationId xmlns:a16="http://schemas.microsoft.com/office/drawing/2014/main" id="{2FD89067-1576-E71E-E0EA-B1A8F17C7292}"/>
              </a:ext>
            </a:extLst>
          </p:cNvPr>
          <p:cNvSpPr/>
          <p:nvPr/>
        </p:nvSpPr>
        <p:spPr>
          <a:xfrm>
            <a:off x="4645025" y="2256807"/>
            <a:ext cx="174628" cy="102242"/>
          </a:xfrm>
          <a:custGeom>
            <a:avLst/>
            <a:gdLst>
              <a:gd name="connsiteX0" fmla="*/ 0 w 174628"/>
              <a:gd name="connsiteY0" fmla="*/ 102218 h 102242"/>
              <a:gd name="connsiteX1" fmla="*/ 111125 w 174628"/>
              <a:gd name="connsiteY1" fmla="*/ 16493 h 102242"/>
              <a:gd name="connsiteX2" fmla="*/ 174625 w 174628"/>
              <a:gd name="connsiteY2" fmla="*/ 41893 h 102242"/>
              <a:gd name="connsiteX3" fmla="*/ 114300 w 174628"/>
              <a:gd name="connsiteY3" fmla="*/ 13318 h 102242"/>
              <a:gd name="connsiteX4" fmla="*/ 111125 w 174628"/>
              <a:gd name="connsiteY4" fmla="*/ 6968 h 102242"/>
              <a:gd name="connsiteX5" fmla="*/ 0 w 174628"/>
              <a:gd name="connsiteY5" fmla="*/ 102218 h 102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4628" h="102242">
                <a:moveTo>
                  <a:pt x="0" y="102218"/>
                </a:moveTo>
                <a:cubicBezTo>
                  <a:pt x="0" y="103805"/>
                  <a:pt x="82021" y="26547"/>
                  <a:pt x="111125" y="16493"/>
                </a:cubicBezTo>
                <a:cubicBezTo>
                  <a:pt x="140229" y="6439"/>
                  <a:pt x="174096" y="42422"/>
                  <a:pt x="174625" y="41893"/>
                </a:cubicBezTo>
                <a:cubicBezTo>
                  <a:pt x="175154" y="41364"/>
                  <a:pt x="114300" y="13318"/>
                  <a:pt x="114300" y="13318"/>
                </a:cubicBezTo>
                <a:cubicBezTo>
                  <a:pt x="103717" y="7497"/>
                  <a:pt x="128588" y="-9436"/>
                  <a:pt x="111125" y="6968"/>
                </a:cubicBezTo>
                <a:cubicBezTo>
                  <a:pt x="93663" y="23372"/>
                  <a:pt x="0" y="100631"/>
                  <a:pt x="0" y="1022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1" name="フリーフォーム 180">
            <a:extLst>
              <a:ext uri="{FF2B5EF4-FFF2-40B4-BE49-F238E27FC236}">
                <a16:creationId xmlns:a16="http://schemas.microsoft.com/office/drawing/2014/main" id="{B9C3774D-13AE-93E0-B7BA-3FFB9F17662C}"/>
              </a:ext>
            </a:extLst>
          </p:cNvPr>
          <p:cNvSpPr/>
          <p:nvPr/>
        </p:nvSpPr>
        <p:spPr>
          <a:xfrm>
            <a:off x="4555434" y="1828744"/>
            <a:ext cx="238900" cy="89508"/>
          </a:xfrm>
          <a:custGeom>
            <a:avLst/>
            <a:gdLst>
              <a:gd name="connsiteX0" fmla="*/ 691 w 238900"/>
              <a:gd name="connsiteY0" fmla="*/ 34981 h 89508"/>
              <a:gd name="connsiteX1" fmla="*/ 95941 w 238900"/>
              <a:gd name="connsiteY1" fmla="*/ 79431 h 89508"/>
              <a:gd name="connsiteX2" fmla="*/ 194366 w 238900"/>
              <a:gd name="connsiteY2" fmla="*/ 82606 h 89508"/>
              <a:gd name="connsiteX3" fmla="*/ 238816 w 238900"/>
              <a:gd name="connsiteY3" fmla="*/ 56 h 89508"/>
              <a:gd name="connsiteX4" fmla="*/ 203891 w 238900"/>
              <a:gd name="connsiteY4" fmla="*/ 69906 h 89508"/>
              <a:gd name="connsiteX5" fmla="*/ 146741 w 238900"/>
              <a:gd name="connsiteY5" fmla="*/ 82606 h 89508"/>
              <a:gd name="connsiteX6" fmla="*/ 691 w 238900"/>
              <a:gd name="connsiteY6" fmla="*/ 34981 h 895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8900" h="89508">
                <a:moveTo>
                  <a:pt x="691" y="34981"/>
                </a:moveTo>
                <a:cubicBezTo>
                  <a:pt x="-7776" y="34452"/>
                  <a:pt x="63662" y="71494"/>
                  <a:pt x="95941" y="79431"/>
                </a:cubicBezTo>
                <a:cubicBezTo>
                  <a:pt x="128220" y="87368"/>
                  <a:pt x="170554" y="95835"/>
                  <a:pt x="194366" y="82606"/>
                </a:cubicBezTo>
                <a:cubicBezTo>
                  <a:pt x="218178" y="69377"/>
                  <a:pt x="237228" y="2173"/>
                  <a:pt x="238816" y="56"/>
                </a:cubicBezTo>
                <a:cubicBezTo>
                  <a:pt x="240404" y="-2061"/>
                  <a:pt x="219237" y="56148"/>
                  <a:pt x="203891" y="69906"/>
                </a:cubicBezTo>
                <a:cubicBezTo>
                  <a:pt x="188545" y="83664"/>
                  <a:pt x="174787" y="87368"/>
                  <a:pt x="146741" y="82606"/>
                </a:cubicBezTo>
                <a:cubicBezTo>
                  <a:pt x="118695" y="77844"/>
                  <a:pt x="9158" y="35510"/>
                  <a:pt x="691" y="34981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2" name="フリーフォーム 181">
            <a:extLst>
              <a:ext uri="{FF2B5EF4-FFF2-40B4-BE49-F238E27FC236}">
                <a16:creationId xmlns:a16="http://schemas.microsoft.com/office/drawing/2014/main" id="{6B3AD0E3-2A44-EB27-368B-60DACDF03EDD}"/>
              </a:ext>
            </a:extLst>
          </p:cNvPr>
          <p:cNvSpPr/>
          <p:nvPr/>
        </p:nvSpPr>
        <p:spPr>
          <a:xfrm>
            <a:off x="3427035" y="1314386"/>
            <a:ext cx="56028" cy="177479"/>
          </a:xfrm>
          <a:custGeom>
            <a:avLst/>
            <a:gdLst>
              <a:gd name="connsiteX0" fmla="*/ 55940 w 56028"/>
              <a:gd name="connsiteY0" fmla="*/ 64 h 177479"/>
              <a:gd name="connsiteX1" fmla="*/ 14665 w 56028"/>
              <a:gd name="connsiteY1" fmla="*/ 82614 h 177479"/>
              <a:gd name="connsiteX2" fmla="*/ 14665 w 56028"/>
              <a:gd name="connsiteY2" fmla="*/ 174689 h 177479"/>
              <a:gd name="connsiteX3" fmla="*/ 14665 w 56028"/>
              <a:gd name="connsiteY3" fmla="*/ 146114 h 177479"/>
              <a:gd name="connsiteX4" fmla="*/ 1965 w 56028"/>
              <a:gd name="connsiteY4" fmla="*/ 69914 h 177479"/>
              <a:gd name="connsiteX5" fmla="*/ 55940 w 56028"/>
              <a:gd name="connsiteY5" fmla="*/ 64 h 177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028" h="177479">
                <a:moveTo>
                  <a:pt x="55940" y="64"/>
                </a:moveTo>
                <a:cubicBezTo>
                  <a:pt x="58057" y="2181"/>
                  <a:pt x="21544" y="53510"/>
                  <a:pt x="14665" y="82614"/>
                </a:cubicBezTo>
                <a:cubicBezTo>
                  <a:pt x="7786" y="111718"/>
                  <a:pt x="14665" y="174689"/>
                  <a:pt x="14665" y="174689"/>
                </a:cubicBezTo>
                <a:cubicBezTo>
                  <a:pt x="14665" y="185272"/>
                  <a:pt x="16782" y="163576"/>
                  <a:pt x="14665" y="146114"/>
                </a:cubicBezTo>
                <a:cubicBezTo>
                  <a:pt x="12548" y="128652"/>
                  <a:pt x="-5972" y="91610"/>
                  <a:pt x="1965" y="69914"/>
                </a:cubicBezTo>
                <a:cubicBezTo>
                  <a:pt x="9902" y="48218"/>
                  <a:pt x="53823" y="-2053"/>
                  <a:pt x="55940" y="64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3" name="フリーフォーム 182">
            <a:extLst>
              <a:ext uri="{FF2B5EF4-FFF2-40B4-BE49-F238E27FC236}">
                <a16:creationId xmlns:a16="http://schemas.microsoft.com/office/drawing/2014/main" id="{9316D305-0DC5-4305-2C4F-25E89540041D}"/>
              </a:ext>
            </a:extLst>
          </p:cNvPr>
          <p:cNvSpPr/>
          <p:nvPr/>
        </p:nvSpPr>
        <p:spPr>
          <a:xfrm>
            <a:off x="3463572" y="1606536"/>
            <a:ext cx="25921" cy="219006"/>
          </a:xfrm>
          <a:custGeom>
            <a:avLst/>
            <a:gdLst>
              <a:gd name="connsiteX0" fmla="*/ 25753 w 25921"/>
              <a:gd name="connsiteY0" fmla="*/ 14 h 219006"/>
              <a:gd name="connsiteX1" fmla="*/ 13053 w 25921"/>
              <a:gd name="connsiteY1" fmla="*/ 92089 h 219006"/>
              <a:gd name="connsiteX2" fmla="*/ 353 w 25921"/>
              <a:gd name="connsiteY2" fmla="*/ 215914 h 219006"/>
              <a:gd name="connsiteX3" fmla="*/ 3528 w 25921"/>
              <a:gd name="connsiteY3" fmla="*/ 174639 h 219006"/>
              <a:gd name="connsiteX4" fmla="*/ 3528 w 25921"/>
              <a:gd name="connsiteY4" fmla="*/ 98439 h 219006"/>
              <a:gd name="connsiteX5" fmla="*/ 25753 w 25921"/>
              <a:gd name="connsiteY5" fmla="*/ 14 h 2190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921" h="219006">
                <a:moveTo>
                  <a:pt x="25753" y="14"/>
                </a:moveTo>
                <a:cubicBezTo>
                  <a:pt x="27341" y="-1044"/>
                  <a:pt x="17286" y="56106"/>
                  <a:pt x="13053" y="92089"/>
                </a:cubicBezTo>
                <a:cubicBezTo>
                  <a:pt x="8820" y="128072"/>
                  <a:pt x="1940" y="202156"/>
                  <a:pt x="353" y="215914"/>
                </a:cubicBezTo>
                <a:cubicBezTo>
                  <a:pt x="-1234" y="229672"/>
                  <a:pt x="2999" y="194218"/>
                  <a:pt x="3528" y="174639"/>
                </a:cubicBezTo>
                <a:cubicBezTo>
                  <a:pt x="4057" y="155060"/>
                  <a:pt x="-2822" y="123839"/>
                  <a:pt x="3528" y="98439"/>
                </a:cubicBezTo>
                <a:cubicBezTo>
                  <a:pt x="9878" y="73039"/>
                  <a:pt x="24165" y="1072"/>
                  <a:pt x="25753" y="14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4" name="フリーフォーム 183">
            <a:extLst>
              <a:ext uri="{FF2B5EF4-FFF2-40B4-BE49-F238E27FC236}">
                <a16:creationId xmlns:a16="http://schemas.microsoft.com/office/drawing/2014/main" id="{18367CBC-C89F-C5FD-F2B5-1B029A4FB8C8}"/>
              </a:ext>
            </a:extLst>
          </p:cNvPr>
          <p:cNvSpPr/>
          <p:nvPr/>
        </p:nvSpPr>
        <p:spPr>
          <a:xfrm>
            <a:off x="4248024" y="1593679"/>
            <a:ext cx="466519" cy="126065"/>
          </a:xfrm>
          <a:custGeom>
            <a:avLst/>
            <a:gdLst>
              <a:gd name="connsiteX0" fmla="*/ 126 w 466519"/>
              <a:gd name="connsiteY0" fmla="*/ 171 h 126065"/>
              <a:gd name="connsiteX1" fmla="*/ 212851 w 466519"/>
              <a:gd name="connsiteY1" fmla="*/ 41446 h 126065"/>
              <a:gd name="connsiteX2" fmla="*/ 209676 w 466519"/>
              <a:gd name="connsiteY2" fmla="*/ 16046 h 126065"/>
              <a:gd name="connsiteX3" fmla="*/ 460501 w 466519"/>
              <a:gd name="connsiteY3" fmla="*/ 123996 h 126065"/>
              <a:gd name="connsiteX4" fmla="*/ 371601 w 466519"/>
              <a:gd name="connsiteY4" fmla="*/ 82721 h 126065"/>
              <a:gd name="connsiteX5" fmla="*/ 184276 w 466519"/>
              <a:gd name="connsiteY5" fmla="*/ 28746 h 126065"/>
              <a:gd name="connsiteX6" fmla="*/ 126 w 466519"/>
              <a:gd name="connsiteY6" fmla="*/ 171 h 126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66519" h="126065">
                <a:moveTo>
                  <a:pt x="126" y="171"/>
                </a:moveTo>
                <a:cubicBezTo>
                  <a:pt x="4888" y="2288"/>
                  <a:pt x="177926" y="38800"/>
                  <a:pt x="212851" y="41446"/>
                </a:cubicBezTo>
                <a:cubicBezTo>
                  <a:pt x="247776" y="44092"/>
                  <a:pt x="168401" y="2288"/>
                  <a:pt x="209676" y="16046"/>
                </a:cubicBezTo>
                <a:cubicBezTo>
                  <a:pt x="250951" y="29804"/>
                  <a:pt x="433514" y="112884"/>
                  <a:pt x="460501" y="123996"/>
                </a:cubicBezTo>
                <a:cubicBezTo>
                  <a:pt x="487488" y="135108"/>
                  <a:pt x="417639" y="98596"/>
                  <a:pt x="371601" y="82721"/>
                </a:cubicBezTo>
                <a:cubicBezTo>
                  <a:pt x="325564" y="66846"/>
                  <a:pt x="242484" y="41446"/>
                  <a:pt x="184276" y="28746"/>
                </a:cubicBezTo>
                <a:cubicBezTo>
                  <a:pt x="126068" y="16046"/>
                  <a:pt x="-4636" y="-1946"/>
                  <a:pt x="126" y="171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5" name="フリーフォーム 184">
            <a:extLst>
              <a:ext uri="{FF2B5EF4-FFF2-40B4-BE49-F238E27FC236}">
                <a16:creationId xmlns:a16="http://schemas.microsoft.com/office/drawing/2014/main" id="{CE7394AF-F157-05AB-6736-C99A442D8105}"/>
              </a:ext>
            </a:extLst>
          </p:cNvPr>
          <p:cNvSpPr/>
          <p:nvPr/>
        </p:nvSpPr>
        <p:spPr>
          <a:xfrm>
            <a:off x="3343016" y="3241473"/>
            <a:ext cx="44763" cy="117901"/>
          </a:xfrm>
          <a:custGeom>
            <a:avLst/>
            <a:gdLst>
              <a:gd name="connsiteX0" fmla="*/ 259 w 44763"/>
              <a:gd name="connsiteY0" fmla="*/ 202 h 117901"/>
              <a:gd name="connsiteX1" fmla="*/ 25659 w 44763"/>
              <a:gd name="connsiteY1" fmla="*/ 70052 h 117901"/>
              <a:gd name="connsiteX2" fmla="*/ 9784 w 44763"/>
              <a:gd name="connsiteY2" fmla="*/ 117677 h 117901"/>
              <a:gd name="connsiteX3" fmla="*/ 44709 w 44763"/>
              <a:gd name="connsiteY3" fmla="*/ 51002 h 117901"/>
              <a:gd name="connsiteX4" fmla="*/ 259 w 44763"/>
              <a:gd name="connsiteY4" fmla="*/ 202 h 117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763" h="117901">
                <a:moveTo>
                  <a:pt x="259" y="202"/>
                </a:moveTo>
                <a:cubicBezTo>
                  <a:pt x="-2916" y="3377"/>
                  <a:pt x="24072" y="50473"/>
                  <a:pt x="25659" y="70052"/>
                </a:cubicBezTo>
                <a:cubicBezTo>
                  <a:pt x="27246" y="89631"/>
                  <a:pt x="6609" y="120852"/>
                  <a:pt x="9784" y="117677"/>
                </a:cubicBezTo>
                <a:cubicBezTo>
                  <a:pt x="12959" y="114502"/>
                  <a:pt x="46296" y="70052"/>
                  <a:pt x="44709" y="51002"/>
                </a:cubicBezTo>
                <a:cubicBezTo>
                  <a:pt x="43122" y="31952"/>
                  <a:pt x="3434" y="-2973"/>
                  <a:pt x="259" y="202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6" name="フリーフォーム 185">
            <a:extLst>
              <a:ext uri="{FF2B5EF4-FFF2-40B4-BE49-F238E27FC236}">
                <a16:creationId xmlns:a16="http://schemas.microsoft.com/office/drawing/2014/main" id="{BAB8F6F0-1BC5-4A2B-4121-F747E40C1733}"/>
              </a:ext>
            </a:extLst>
          </p:cNvPr>
          <p:cNvSpPr/>
          <p:nvPr/>
        </p:nvSpPr>
        <p:spPr>
          <a:xfrm>
            <a:off x="3547514" y="2498709"/>
            <a:ext cx="65667" cy="407595"/>
          </a:xfrm>
          <a:custGeom>
            <a:avLst/>
            <a:gdLst>
              <a:gd name="connsiteX0" fmla="*/ 65636 w 65667"/>
              <a:gd name="connsiteY0" fmla="*/ 16 h 407595"/>
              <a:gd name="connsiteX1" fmla="*/ 37061 w 65667"/>
              <a:gd name="connsiteY1" fmla="*/ 263541 h 407595"/>
              <a:gd name="connsiteX2" fmla="*/ 43411 w 65667"/>
              <a:gd name="connsiteY2" fmla="*/ 228616 h 407595"/>
              <a:gd name="connsiteX3" fmla="*/ 2136 w 65667"/>
              <a:gd name="connsiteY3" fmla="*/ 403241 h 407595"/>
              <a:gd name="connsiteX4" fmla="*/ 8486 w 65667"/>
              <a:gd name="connsiteY4" fmla="*/ 346091 h 407595"/>
              <a:gd name="connsiteX5" fmla="*/ 30711 w 65667"/>
              <a:gd name="connsiteY5" fmla="*/ 250841 h 407595"/>
              <a:gd name="connsiteX6" fmla="*/ 65636 w 65667"/>
              <a:gd name="connsiteY6" fmla="*/ 16 h 4075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5667" h="407595">
                <a:moveTo>
                  <a:pt x="65636" y="16"/>
                </a:moveTo>
                <a:cubicBezTo>
                  <a:pt x="66694" y="2133"/>
                  <a:pt x="40765" y="225441"/>
                  <a:pt x="37061" y="263541"/>
                </a:cubicBezTo>
                <a:cubicBezTo>
                  <a:pt x="33357" y="301641"/>
                  <a:pt x="49232" y="205333"/>
                  <a:pt x="43411" y="228616"/>
                </a:cubicBezTo>
                <a:cubicBezTo>
                  <a:pt x="37590" y="251899"/>
                  <a:pt x="7957" y="383662"/>
                  <a:pt x="2136" y="403241"/>
                </a:cubicBezTo>
                <a:cubicBezTo>
                  <a:pt x="-3685" y="422820"/>
                  <a:pt x="3724" y="371491"/>
                  <a:pt x="8486" y="346091"/>
                </a:cubicBezTo>
                <a:cubicBezTo>
                  <a:pt x="13248" y="320691"/>
                  <a:pt x="21186" y="301641"/>
                  <a:pt x="30711" y="250841"/>
                </a:cubicBezTo>
                <a:cubicBezTo>
                  <a:pt x="40236" y="200041"/>
                  <a:pt x="64578" y="-2101"/>
                  <a:pt x="65636" y="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7" name="フリーフォーム 186">
            <a:extLst>
              <a:ext uri="{FF2B5EF4-FFF2-40B4-BE49-F238E27FC236}">
                <a16:creationId xmlns:a16="http://schemas.microsoft.com/office/drawing/2014/main" id="{634F80B4-E78F-BA2E-DA01-01A5CF03713B}"/>
              </a:ext>
            </a:extLst>
          </p:cNvPr>
          <p:cNvSpPr/>
          <p:nvPr/>
        </p:nvSpPr>
        <p:spPr>
          <a:xfrm>
            <a:off x="3708386" y="2492330"/>
            <a:ext cx="130244" cy="314370"/>
          </a:xfrm>
          <a:custGeom>
            <a:avLst/>
            <a:gdLst>
              <a:gd name="connsiteX0" fmla="*/ 14 w 130244"/>
              <a:gd name="connsiteY0" fmla="*/ 45 h 314370"/>
              <a:gd name="connsiteX1" fmla="*/ 63514 w 130244"/>
              <a:gd name="connsiteY1" fmla="*/ 101645 h 314370"/>
              <a:gd name="connsiteX2" fmla="*/ 50814 w 130244"/>
              <a:gd name="connsiteY2" fmla="*/ 181020 h 314370"/>
              <a:gd name="connsiteX3" fmla="*/ 76214 w 130244"/>
              <a:gd name="connsiteY3" fmla="*/ 158795 h 314370"/>
              <a:gd name="connsiteX4" fmla="*/ 79389 w 130244"/>
              <a:gd name="connsiteY4" fmla="*/ 244520 h 314370"/>
              <a:gd name="connsiteX5" fmla="*/ 79389 w 130244"/>
              <a:gd name="connsiteY5" fmla="*/ 314370 h 314370"/>
              <a:gd name="connsiteX6" fmla="*/ 79389 w 130244"/>
              <a:gd name="connsiteY6" fmla="*/ 215945 h 314370"/>
              <a:gd name="connsiteX7" fmla="*/ 130189 w 130244"/>
              <a:gd name="connsiteY7" fmla="*/ 60370 h 314370"/>
              <a:gd name="connsiteX8" fmla="*/ 88914 w 130244"/>
              <a:gd name="connsiteY8" fmla="*/ 127045 h 314370"/>
              <a:gd name="connsiteX9" fmla="*/ 69864 w 130244"/>
              <a:gd name="connsiteY9" fmla="*/ 88945 h 314370"/>
              <a:gd name="connsiteX10" fmla="*/ 14 w 130244"/>
              <a:gd name="connsiteY10" fmla="*/ 45 h 3143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0244" h="314370">
                <a:moveTo>
                  <a:pt x="14" y="45"/>
                </a:moveTo>
                <a:cubicBezTo>
                  <a:pt x="-1044" y="2162"/>
                  <a:pt x="55047" y="71483"/>
                  <a:pt x="63514" y="101645"/>
                </a:cubicBezTo>
                <a:cubicBezTo>
                  <a:pt x="71981" y="131808"/>
                  <a:pt x="48697" y="171495"/>
                  <a:pt x="50814" y="181020"/>
                </a:cubicBezTo>
                <a:cubicBezTo>
                  <a:pt x="52931" y="190545"/>
                  <a:pt x="71452" y="148212"/>
                  <a:pt x="76214" y="158795"/>
                </a:cubicBezTo>
                <a:cubicBezTo>
                  <a:pt x="80977" y="169378"/>
                  <a:pt x="78860" y="218591"/>
                  <a:pt x="79389" y="244520"/>
                </a:cubicBezTo>
                <a:cubicBezTo>
                  <a:pt x="79918" y="270449"/>
                  <a:pt x="79389" y="314370"/>
                  <a:pt x="79389" y="314370"/>
                </a:cubicBezTo>
                <a:cubicBezTo>
                  <a:pt x="79389" y="309608"/>
                  <a:pt x="70922" y="258278"/>
                  <a:pt x="79389" y="215945"/>
                </a:cubicBezTo>
                <a:cubicBezTo>
                  <a:pt x="87856" y="173612"/>
                  <a:pt x="128602" y="75187"/>
                  <a:pt x="130189" y="60370"/>
                </a:cubicBezTo>
                <a:cubicBezTo>
                  <a:pt x="131776" y="45553"/>
                  <a:pt x="98968" y="122283"/>
                  <a:pt x="88914" y="127045"/>
                </a:cubicBezTo>
                <a:cubicBezTo>
                  <a:pt x="78860" y="131808"/>
                  <a:pt x="82564" y="106937"/>
                  <a:pt x="69864" y="88945"/>
                </a:cubicBezTo>
                <a:cubicBezTo>
                  <a:pt x="57164" y="70953"/>
                  <a:pt x="1072" y="-2072"/>
                  <a:pt x="14" y="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8" name="フリーフォーム 187">
            <a:extLst>
              <a:ext uri="{FF2B5EF4-FFF2-40B4-BE49-F238E27FC236}">
                <a16:creationId xmlns:a16="http://schemas.microsoft.com/office/drawing/2014/main" id="{6B6C382C-22C6-4919-C001-B27F60CE1E97}"/>
              </a:ext>
            </a:extLst>
          </p:cNvPr>
          <p:cNvSpPr/>
          <p:nvPr/>
        </p:nvSpPr>
        <p:spPr>
          <a:xfrm>
            <a:off x="3854415" y="2759037"/>
            <a:ext cx="183857" cy="139738"/>
          </a:xfrm>
          <a:custGeom>
            <a:avLst/>
            <a:gdLst>
              <a:gd name="connsiteX0" fmla="*/ 35 w 183857"/>
              <a:gd name="connsiteY0" fmla="*/ 50838 h 139738"/>
              <a:gd name="connsiteX1" fmla="*/ 107985 w 183857"/>
              <a:gd name="connsiteY1" fmla="*/ 79413 h 139738"/>
              <a:gd name="connsiteX2" fmla="*/ 98460 w 183857"/>
              <a:gd name="connsiteY2" fmla="*/ 107988 h 139738"/>
              <a:gd name="connsiteX3" fmla="*/ 177835 w 183857"/>
              <a:gd name="connsiteY3" fmla="*/ 139738 h 139738"/>
              <a:gd name="connsiteX4" fmla="*/ 168310 w 183857"/>
              <a:gd name="connsiteY4" fmla="*/ 107988 h 139738"/>
              <a:gd name="connsiteX5" fmla="*/ 88935 w 183857"/>
              <a:gd name="connsiteY5" fmla="*/ 38 h 139738"/>
              <a:gd name="connsiteX6" fmla="*/ 152435 w 183857"/>
              <a:gd name="connsiteY6" fmla="*/ 120688 h 139738"/>
              <a:gd name="connsiteX7" fmla="*/ 120685 w 183857"/>
              <a:gd name="connsiteY7" fmla="*/ 79413 h 139738"/>
              <a:gd name="connsiteX8" fmla="*/ 35 w 183857"/>
              <a:gd name="connsiteY8" fmla="*/ 50838 h 139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3857" h="139738">
                <a:moveTo>
                  <a:pt x="35" y="50838"/>
                </a:moveTo>
                <a:cubicBezTo>
                  <a:pt x="-2082" y="50838"/>
                  <a:pt x="91581" y="69888"/>
                  <a:pt x="107985" y="79413"/>
                </a:cubicBezTo>
                <a:cubicBezTo>
                  <a:pt x="124389" y="88938"/>
                  <a:pt x="86818" y="97934"/>
                  <a:pt x="98460" y="107988"/>
                </a:cubicBezTo>
                <a:cubicBezTo>
                  <a:pt x="110102" y="118042"/>
                  <a:pt x="166193" y="139738"/>
                  <a:pt x="177835" y="139738"/>
                </a:cubicBezTo>
                <a:cubicBezTo>
                  <a:pt x="189477" y="139738"/>
                  <a:pt x="183127" y="131271"/>
                  <a:pt x="168310" y="107988"/>
                </a:cubicBezTo>
                <a:cubicBezTo>
                  <a:pt x="153493" y="84705"/>
                  <a:pt x="91581" y="-2079"/>
                  <a:pt x="88935" y="38"/>
                </a:cubicBezTo>
                <a:cubicBezTo>
                  <a:pt x="86289" y="2155"/>
                  <a:pt x="147143" y="107459"/>
                  <a:pt x="152435" y="120688"/>
                </a:cubicBezTo>
                <a:cubicBezTo>
                  <a:pt x="157727" y="133917"/>
                  <a:pt x="141322" y="91584"/>
                  <a:pt x="120685" y="79413"/>
                </a:cubicBezTo>
                <a:cubicBezTo>
                  <a:pt x="100048" y="67242"/>
                  <a:pt x="2152" y="50838"/>
                  <a:pt x="35" y="50838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9" name="フリーフォーム 188">
            <a:extLst>
              <a:ext uri="{FF2B5EF4-FFF2-40B4-BE49-F238E27FC236}">
                <a16:creationId xmlns:a16="http://schemas.microsoft.com/office/drawing/2014/main" id="{EAA66ACD-4C30-598E-1DA6-59508F8B3E13}"/>
              </a:ext>
            </a:extLst>
          </p:cNvPr>
          <p:cNvSpPr/>
          <p:nvPr/>
        </p:nvSpPr>
        <p:spPr>
          <a:xfrm>
            <a:off x="4314541" y="3033779"/>
            <a:ext cx="216404" cy="33271"/>
          </a:xfrm>
          <a:custGeom>
            <a:avLst/>
            <a:gdLst>
              <a:gd name="connsiteX0" fmla="*/ 284 w 216404"/>
              <a:gd name="connsiteY0" fmla="*/ 33271 h 33271"/>
              <a:gd name="connsiteX1" fmla="*/ 111409 w 216404"/>
              <a:gd name="connsiteY1" fmla="*/ 1521 h 33271"/>
              <a:gd name="connsiteX2" fmla="*/ 216184 w 216404"/>
              <a:gd name="connsiteY2" fmla="*/ 4696 h 33271"/>
              <a:gd name="connsiteX3" fmla="*/ 82834 w 216404"/>
              <a:gd name="connsiteY3" fmla="*/ 1521 h 33271"/>
              <a:gd name="connsiteX4" fmla="*/ 284 w 216404"/>
              <a:gd name="connsiteY4" fmla="*/ 33271 h 332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404" h="33271">
                <a:moveTo>
                  <a:pt x="284" y="33271"/>
                </a:moveTo>
                <a:cubicBezTo>
                  <a:pt x="5046" y="33271"/>
                  <a:pt x="75426" y="6283"/>
                  <a:pt x="111409" y="1521"/>
                </a:cubicBezTo>
                <a:cubicBezTo>
                  <a:pt x="147392" y="-3241"/>
                  <a:pt x="220946" y="4696"/>
                  <a:pt x="216184" y="4696"/>
                </a:cubicBezTo>
                <a:cubicBezTo>
                  <a:pt x="211422" y="4696"/>
                  <a:pt x="114055" y="-2183"/>
                  <a:pt x="82834" y="1521"/>
                </a:cubicBezTo>
                <a:cubicBezTo>
                  <a:pt x="51613" y="5225"/>
                  <a:pt x="-4478" y="33271"/>
                  <a:pt x="284" y="33271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0" name="フリーフォーム 189">
            <a:extLst>
              <a:ext uri="{FF2B5EF4-FFF2-40B4-BE49-F238E27FC236}">
                <a16:creationId xmlns:a16="http://schemas.microsoft.com/office/drawing/2014/main" id="{4D280597-1554-D037-B961-3C16DADB14F7}"/>
              </a:ext>
            </a:extLst>
          </p:cNvPr>
          <p:cNvSpPr/>
          <p:nvPr/>
        </p:nvSpPr>
        <p:spPr>
          <a:xfrm>
            <a:off x="4416361" y="3409946"/>
            <a:ext cx="133573" cy="133733"/>
          </a:xfrm>
          <a:custGeom>
            <a:avLst/>
            <a:gdLst>
              <a:gd name="connsiteX0" fmla="*/ 64 w 133573"/>
              <a:gd name="connsiteY0" fmla="*/ 28579 h 133733"/>
              <a:gd name="connsiteX1" fmla="*/ 92139 w 133573"/>
              <a:gd name="connsiteY1" fmla="*/ 79379 h 133733"/>
              <a:gd name="connsiteX2" fmla="*/ 92139 w 133573"/>
              <a:gd name="connsiteY2" fmla="*/ 133354 h 133733"/>
              <a:gd name="connsiteX3" fmla="*/ 117539 w 133573"/>
              <a:gd name="connsiteY3" fmla="*/ 50804 h 133733"/>
              <a:gd name="connsiteX4" fmla="*/ 133414 w 133573"/>
              <a:gd name="connsiteY4" fmla="*/ 4 h 133733"/>
              <a:gd name="connsiteX5" fmla="*/ 108014 w 133573"/>
              <a:gd name="connsiteY5" fmla="*/ 47629 h 133733"/>
              <a:gd name="connsiteX6" fmla="*/ 64 w 133573"/>
              <a:gd name="connsiteY6" fmla="*/ 28579 h 133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3573" h="133733">
                <a:moveTo>
                  <a:pt x="64" y="28579"/>
                </a:moveTo>
                <a:cubicBezTo>
                  <a:pt x="-2582" y="33871"/>
                  <a:pt x="76793" y="61917"/>
                  <a:pt x="92139" y="79379"/>
                </a:cubicBezTo>
                <a:cubicBezTo>
                  <a:pt x="107485" y="96841"/>
                  <a:pt x="87906" y="138116"/>
                  <a:pt x="92139" y="133354"/>
                </a:cubicBezTo>
                <a:cubicBezTo>
                  <a:pt x="96372" y="128592"/>
                  <a:pt x="110660" y="73029"/>
                  <a:pt x="117539" y="50804"/>
                </a:cubicBezTo>
                <a:cubicBezTo>
                  <a:pt x="124418" y="28579"/>
                  <a:pt x="135001" y="533"/>
                  <a:pt x="133414" y="4"/>
                </a:cubicBezTo>
                <a:cubicBezTo>
                  <a:pt x="131827" y="-525"/>
                  <a:pt x="130768" y="42866"/>
                  <a:pt x="108014" y="47629"/>
                </a:cubicBezTo>
                <a:cubicBezTo>
                  <a:pt x="85260" y="52392"/>
                  <a:pt x="2710" y="23287"/>
                  <a:pt x="64" y="28579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1" name="フリーフォーム 190">
            <a:extLst>
              <a:ext uri="{FF2B5EF4-FFF2-40B4-BE49-F238E27FC236}">
                <a16:creationId xmlns:a16="http://schemas.microsoft.com/office/drawing/2014/main" id="{EA75DBD8-4B15-35D4-2E46-9D5115035C29}"/>
              </a:ext>
            </a:extLst>
          </p:cNvPr>
          <p:cNvSpPr/>
          <p:nvPr/>
        </p:nvSpPr>
        <p:spPr>
          <a:xfrm>
            <a:off x="3574944" y="3573155"/>
            <a:ext cx="263702" cy="195701"/>
          </a:xfrm>
          <a:custGeom>
            <a:avLst/>
            <a:gdLst>
              <a:gd name="connsiteX0" fmla="*/ 106 w 263702"/>
              <a:gd name="connsiteY0" fmla="*/ 195570 h 195701"/>
              <a:gd name="connsiteX1" fmla="*/ 104881 w 263702"/>
              <a:gd name="connsiteY1" fmla="*/ 17770 h 195701"/>
              <a:gd name="connsiteX2" fmla="*/ 168381 w 263702"/>
              <a:gd name="connsiteY2" fmla="*/ 11420 h 195701"/>
              <a:gd name="connsiteX3" fmla="*/ 155681 w 263702"/>
              <a:gd name="connsiteY3" fmla="*/ 5070 h 195701"/>
              <a:gd name="connsiteX4" fmla="*/ 263631 w 263702"/>
              <a:gd name="connsiteY4" fmla="*/ 33645 h 195701"/>
              <a:gd name="connsiteX5" fmla="*/ 171556 w 263702"/>
              <a:gd name="connsiteY5" fmla="*/ 1895 h 195701"/>
              <a:gd name="connsiteX6" fmla="*/ 127106 w 263702"/>
              <a:gd name="connsiteY6" fmla="*/ 8245 h 195701"/>
              <a:gd name="connsiteX7" fmla="*/ 85831 w 263702"/>
              <a:gd name="connsiteY7" fmla="*/ 46345 h 195701"/>
              <a:gd name="connsiteX8" fmla="*/ 106 w 263702"/>
              <a:gd name="connsiteY8" fmla="*/ 195570 h 1957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3702" h="195701">
                <a:moveTo>
                  <a:pt x="106" y="195570"/>
                </a:moveTo>
                <a:cubicBezTo>
                  <a:pt x="3281" y="190808"/>
                  <a:pt x="76835" y="48462"/>
                  <a:pt x="104881" y="17770"/>
                </a:cubicBezTo>
                <a:cubicBezTo>
                  <a:pt x="132927" y="-12922"/>
                  <a:pt x="168381" y="11420"/>
                  <a:pt x="168381" y="11420"/>
                </a:cubicBezTo>
                <a:cubicBezTo>
                  <a:pt x="176848" y="9303"/>
                  <a:pt x="139806" y="1366"/>
                  <a:pt x="155681" y="5070"/>
                </a:cubicBezTo>
                <a:cubicBezTo>
                  <a:pt x="171556" y="8774"/>
                  <a:pt x="260985" y="34174"/>
                  <a:pt x="263631" y="33645"/>
                </a:cubicBezTo>
                <a:cubicBezTo>
                  <a:pt x="266277" y="33116"/>
                  <a:pt x="194310" y="6128"/>
                  <a:pt x="171556" y="1895"/>
                </a:cubicBezTo>
                <a:cubicBezTo>
                  <a:pt x="148802" y="-2338"/>
                  <a:pt x="141393" y="837"/>
                  <a:pt x="127106" y="8245"/>
                </a:cubicBezTo>
                <a:cubicBezTo>
                  <a:pt x="112819" y="15653"/>
                  <a:pt x="105939" y="18299"/>
                  <a:pt x="85831" y="46345"/>
                </a:cubicBezTo>
                <a:cubicBezTo>
                  <a:pt x="65723" y="74391"/>
                  <a:pt x="-3069" y="200332"/>
                  <a:pt x="106" y="1955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2" name="フリーフォーム 191">
            <a:extLst>
              <a:ext uri="{FF2B5EF4-FFF2-40B4-BE49-F238E27FC236}">
                <a16:creationId xmlns:a16="http://schemas.microsoft.com/office/drawing/2014/main" id="{DB3D407A-CEF5-BA70-CA14-9C6746C87B73}"/>
              </a:ext>
            </a:extLst>
          </p:cNvPr>
          <p:cNvSpPr/>
          <p:nvPr/>
        </p:nvSpPr>
        <p:spPr>
          <a:xfrm>
            <a:off x="3854415" y="3466846"/>
            <a:ext cx="424419" cy="105569"/>
          </a:xfrm>
          <a:custGeom>
            <a:avLst/>
            <a:gdLst>
              <a:gd name="connsiteX0" fmla="*/ 35 w 424419"/>
              <a:gd name="connsiteY0" fmla="*/ 98679 h 105569"/>
              <a:gd name="connsiteX1" fmla="*/ 120685 w 424419"/>
              <a:gd name="connsiteY1" fmla="*/ 3429 h 105569"/>
              <a:gd name="connsiteX2" fmla="*/ 171485 w 424419"/>
              <a:gd name="connsiteY2" fmla="*/ 25654 h 105569"/>
              <a:gd name="connsiteX3" fmla="*/ 266735 w 424419"/>
              <a:gd name="connsiteY3" fmla="*/ 70104 h 105569"/>
              <a:gd name="connsiteX4" fmla="*/ 257210 w 424419"/>
              <a:gd name="connsiteY4" fmla="*/ 51054 h 105569"/>
              <a:gd name="connsiteX5" fmla="*/ 419135 w 424419"/>
              <a:gd name="connsiteY5" fmla="*/ 105029 h 105569"/>
              <a:gd name="connsiteX6" fmla="*/ 368335 w 424419"/>
              <a:gd name="connsiteY6" fmla="*/ 76454 h 105569"/>
              <a:gd name="connsiteX7" fmla="*/ 203235 w 424419"/>
              <a:gd name="connsiteY7" fmla="*/ 38354 h 105569"/>
              <a:gd name="connsiteX8" fmla="*/ 168310 w 424419"/>
              <a:gd name="connsiteY8" fmla="*/ 16129 h 105569"/>
              <a:gd name="connsiteX9" fmla="*/ 133385 w 424419"/>
              <a:gd name="connsiteY9" fmla="*/ 19304 h 105569"/>
              <a:gd name="connsiteX10" fmla="*/ 35 w 424419"/>
              <a:gd name="connsiteY10" fmla="*/ 98679 h 1055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24419" h="105569">
                <a:moveTo>
                  <a:pt x="35" y="98679"/>
                </a:moveTo>
                <a:cubicBezTo>
                  <a:pt x="-2082" y="96033"/>
                  <a:pt x="92110" y="15600"/>
                  <a:pt x="120685" y="3429"/>
                </a:cubicBezTo>
                <a:cubicBezTo>
                  <a:pt x="149260" y="-8742"/>
                  <a:pt x="147143" y="14542"/>
                  <a:pt x="171485" y="25654"/>
                </a:cubicBezTo>
                <a:cubicBezTo>
                  <a:pt x="195827" y="36766"/>
                  <a:pt x="266735" y="70104"/>
                  <a:pt x="266735" y="70104"/>
                </a:cubicBezTo>
                <a:cubicBezTo>
                  <a:pt x="281022" y="74337"/>
                  <a:pt x="231810" y="45233"/>
                  <a:pt x="257210" y="51054"/>
                </a:cubicBezTo>
                <a:cubicBezTo>
                  <a:pt x="282610" y="56875"/>
                  <a:pt x="400614" y="100796"/>
                  <a:pt x="419135" y="105029"/>
                </a:cubicBezTo>
                <a:cubicBezTo>
                  <a:pt x="437656" y="109262"/>
                  <a:pt x="404318" y="87567"/>
                  <a:pt x="368335" y="76454"/>
                </a:cubicBezTo>
                <a:cubicBezTo>
                  <a:pt x="332352" y="65341"/>
                  <a:pt x="236573" y="48408"/>
                  <a:pt x="203235" y="38354"/>
                </a:cubicBezTo>
                <a:cubicBezTo>
                  <a:pt x="169897" y="28300"/>
                  <a:pt x="179952" y="19304"/>
                  <a:pt x="168310" y="16129"/>
                </a:cubicBezTo>
                <a:cubicBezTo>
                  <a:pt x="156668" y="12954"/>
                  <a:pt x="161960" y="12425"/>
                  <a:pt x="133385" y="19304"/>
                </a:cubicBezTo>
                <a:cubicBezTo>
                  <a:pt x="104810" y="26183"/>
                  <a:pt x="2152" y="101325"/>
                  <a:pt x="35" y="986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3" name="フリーフォーム 192">
            <a:extLst>
              <a:ext uri="{FF2B5EF4-FFF2-40B4-BE49-F238E27FC236}">
                <a16:creationId xmlns:a16="http://schemas.microsoft.com/office/drawing/2014/main" id="{4E9D2296-AAC2-DE04-A3FA-3284386F3C72}"/>
              </a:ext>
            </a:extLst>
          </p:cNvPr>
          <p:cNvSpPr/>
          <p:nvPr/>
        </p:nvSpPr>
        <p:spPr>
          <a:xfrm>
            <a:off x="4394191" y="3570127"/>
            <a:ext cx="181136" cy="211909"/>
          </a:xfrm>
          <a:custGeom>
            <a:avLst/>
            <a:gdLst>
              <a:gd name="connsiteX0" fmla="*/ 9 w 181136"/>
              <a:gd name="connsiteY0" fmla="*/ 14448 h 211909"/>
              <a:gd name="connsiteX1" fmla="*/ 104784 w 181136"/>
              <a:gd name="connsiteY1" fmla="*/ 1748 h 211909"/>
              <a:gd name="connsiteX2" fmla="*/ 85734 w 181136"/>
              <a:gd name="connsiteY2" fmla="*/ 55723 h 211909"/>
              <a:gd name="connsiteX3" fmla="*/ 177809 w 181136"/>
              <a:gd name="connsiteY3" fmla="*/ 208123 h 211909"/>
              <a:gd name="connsiteX4" fmla="*/ 155584 w 181136"/>
              <a:gd name="connsiteY4" fmla="*/ 160498 h 211909"/>
              <a:gd name="connsiteX5" fmla="*/ 104784 w 181136"/>
              <a:gd name="connsiteY5" fmla="*/ 103348 h 211909"/>
              <a:gd name="connsiteX6" fmla="*/ 98434 w 181136"/>
              <a:gd name="connsiteY6" fmla="*/ 27148 h 211909"/>
              <a:gd name="connsiteX7" fmla="*/ 9 w 181136"/>
              <a:gd name="connsiteY7" fmla="*/ 14448 h 211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1136" h="211909">
                <a:moveTo>
                  <a:pt x="9" y="14448"/>
                </a:moveTo>
                <a:cubicBezTo>
                  <a:pt x="1067" y="10215"/>
                  <a:pt x="90497" y="-5131"/>
                  <a:pt x="104784" y="1748"/>
                </a:cubicBezTo>
                <a:cubicBezTo>
                  <a:pt x="119072" y="8627"/>
                  <a:pt x="73563" y="21327"/>
                  <a:pt x="85734" y="55723"/>
                </a:cubicBezTo>
                <a:cubicBezTo>
                  <a:pt x="97905" y="90119"/>
                  <a:pt x="166167" y="190661"/>
                  <a:pt x="177809" y="208123"/>
                </a:cubicBezTo>
                <a:cubicBezTo>
                  <a:pt x="189451" y="225585"/>
                  <a:pt x="167755" y="177960"/>
                  <a:pt x="155584" y="160498"/>
                </a:cubicBezTo>
                <a:cubicBezTo>
                  <a:pt x="143413" y="143036"/>
                  <a:pt x="114309" y="125573"/>
                  <a:pt x="104784" y="103348"/>
                </a:cubicBezTo>
                <a:cubicBezTo>
                  <a:pt x="95259" y="81123"/>
                  <a:pt x="109017" y="41436"/>
                  <a:pt x="98434" y="27148"/>
                </a:cubicBezTo>
                <a:cubicBezTo>
                  <a:pt x="87851" y="12860"/>
                  <a:pt x="-1049" y="18681"/>
                  <a:pt x="9" y="144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4" name="フリーフォーム 193">
            <a:extLst>
              <a:ext uri="{FF2B5EF4-FFF2-40B4-BE49-F238E27FC236}">
                <a16:creationId xmlns:a16="http://schemas.microsoft.com/office/drawing/2014/main" id="{B0612191-00AF-970A-9ED8-090F1DED9C75}"/>
              </a:ext>
            </a:extLst>
          </p:cNvPr>
          <p:cNvSpPr/>
          <p:nvPr/>
        </p:nvSpPr>
        <p:spPr>
          <a:xfrm>
            <a:off x="4387796" y="3733766"/>
            <a:ext cx="200316" cy="79609"/>
          </a:xfrm>
          <a:custGeom>
            <a:avLst/>
            <a:gdLst>
              <a:gd name="connsiteX0" fmla="*/ 54 w 200316"/>
              <a:gd name="connsiteY0" fmla="*/ 34 h 79609"/>
              <a:gd name="connsiteX1" fmla="*/ 108004 w 200316"/>
              <a:gd name="connsiteY1" fmla="*/ 41309 h 79609"/>
              <a:gd name="connsiteX2" fmla="*/ 98479 w 200316"/>
              <a:gd name="connsiteY2" fmla="*/ 15909 h 79609"/>
              <a:gd name="connsiteX3" fmla="*/ 200079 w 200316"/>
              <a:gd name="connsiteY3" fmla="*/ 79409 h 79609"/>
              <a:gd name="connsiteX4" fmla="*/ 123879 w 200316"/>
              <a:gd name="connsiteY4" fmla="*/ 34959 h 79609"/>
              <a:gd name="connsiteX5" fmla="*/ 54 w 200316"/>
              <a:gd name="connsiteY5" fmla="*/ 34 h 796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0316" h="79609">
                <a:moveTo>
                  <a:pt x="54" y="34"/>
                </a:moveTo>
                <a:cubicBezTo>
                  <a:pt x="-2592" y="1092"/>
                  <a:pt x="91600" y="38663"/>
                  <a:pt x="108004" y="41309"/>
                </a:cubicBezTo>
                <a:cubicBezTo>
                  <a:pt x="124408" y="43955"/>
                  <a:pt x="83133" y="9559"/>
                  <a:pt x="98479" y="15909"/>
                </a:cubicBezTo>
                <a:cubicBezTo>
                  <a:pt x="113825" y="22259"/>
                  <a:pt x="195846" y="76234"/>
                  <a:pt x="200079" y="79409"/>
                </a:cubicBezTo>
                <a:cubicBezTo>
                  <a:pt x="204312" y="82584"/>
                  <a:pt x="150867" y="47130"/>
                  <a:pt x="123879" y="34959"/>
                </a:cubicBezTo>
                <a:cubicBezTo>
                  <a:pt x="96892" y="22788"/>
                  <a:pt x="2700" y="-1024"/>
                  <a:pt x="54" y="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5" name="フリーフォーム 194">
            <a:extLst>
              <a:ext uri="{FF2B5EF4-FFF2-40B4-BE49-F238E27FC236}">
                <a16:creationId xmlns:a16="http://schemas.microsoft.com/office/drawing/2014/main" id="{136AE171-39A5-1BED-AD7E-68B80F81E799}"/>
              </a:ext>
            </a:extLst>
          </p:cNvPr>
          <p:cNvSpPr/>
          <p:nvPr/>
        </p:nvSpPr>
        <p:spPr>
          <a:xfrm>
            <a:off x="4076699" y="3806512"/>
            <a:ext cx="365181" cy="159111"/>
          </a:xfrm>
          <a:custGeom>
            <a:avLst/>
            <a:gdLst>
              <a:gd name="connsiteX0" fmla="*/ 1 w 365181"/>
              <a:gd name="connsiteY0" fmla="*/ 124138 h 159111"/>
              <a:gd name="connsiteX1" fmla="*/ 225426 w 365181"/>
              <a:gd name="connsiteY1" fmla="*/ 32063 h 159111"/>
              <a:gd name="connsiteX2" fmla="*/ 257176 w 365181"/>
              <a:gd name="connsiteY2" fmla="*/ 38413 h 159111"/>
              <a:gd name="connsiteX3" fmla="*/ 365126 w 365181"/>
              <a:gd name="connsiteY3" fmla="*/ 313 h 159111"/>
              <a:gd name="connsiteX4" fmla="*/ 269876 w 365181"/>
              <a:gd name="connsiteY4" fmla="*/ 28888 h 159111"/>
              <a:gd name="connsiteX5" fmla="*/ 136526 w 365181"/>
              <a:gd name="connsiteY5" fmla="*/ 159063 h 159111"/>
              <a:gd name="connsiteX6" fmla="*/ 304801 w 365181"/>
              <a:gd name="connsiteY6" fmla="*/ 13013 h 159111"/>
              <a:gd name="connsiteX7" fmla="*/ 222251 w 365181"/>
              <a:gd name="connsiteY7" fmla="*/ 22538 h 159111"/>
              <a:gd name="connsiteX8" fmla="*/ 1 w 365181"/>
              <a:gd name="connsiteY8" fmla="*/ 124138 h 1591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65181" h="159111">
                <a:moveTo>
                  <a:pt x="1" y="124138"/>
                </a:moveTo>
                <a:cubicBezTo>
                  <a:pt x="530" y="125725"/>
                  <a:pt x="182564" y="46350"/>
                  <a:pt x="225426" y="32063"/>
                </a:cubicBezTo>
                <a:cubicBezTo>
                  <a:pt x="268288" y="17776"/>
                  <a:pt x="233893" y="43705"/>
                  <a:pt x="257176" y="38413"/>
                </a:cubicBezTo>
                <a:cubicBezTo>
                  <a:pt x="280459" y="33121"/>
                  <a:pt x="363009" y="1901"/>
                  <a:pt x="365126" y="313"/>
                </a:cubicBezTo>
                <a:cubicBezTo>
                  <a:pt x="367243" y="-1275"/>
                  <a:pt x="307976" y="2430"/>
                  <a:pt x="269876" y="28888"/>
                </a:cubicBezTo>
                <a:cubicBezTo>
                  <a:pt x="231776" y="55346"/>
                  <a:pt x="130705" y="161709"/>
                  <a:pt x="136526" y="159063"/>
                </a:cubicBezTo>
                <a:cubicBezTo>
                  <a:pt x="142347" y="156417"/>
                  <a:pt x="290514" y="35767"/>
                  <a:pt x="304801" y="13013"/>
                </a:cubicBezTo>
                <a:cubicBezTo>
                  <a:pt x="319089" y="-9741"/>
                  <a:pt x="269347" y="3488"/>
                  <a:pt x="222251" y="22538"/>
                </a:cubicBezTo>
                <a:cubicBezTo>
                  <a:pt x="175155" y="41588"/>
                  <a:pt x="-528" y="122551"/>
                  <a:pt x="1" y="1241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6" name="フリーフォーム 195">
            <a:extLst>
              <a:ext uri="{FF2B5EF4-FFF2-40B4-BE49-F238E27FC236}">
                <a16:creationId xmlns:a16="http://schemas.microsoft.com/office/drawing/2014/main" id="{8CDF4294-5C22-5403-34EF-9DADA9A3222B}"/>
              </a:ext>
            </a:extLst>
          </p:cNvPr>
          <p:cNvSpPr/>
          <p:nvPr/>
        </p:nvSpPr>
        <p:spPr>
          <a:xfrm>
            <a:off x="4041702" y="3866476"/>
            <a:ext cx="496295" cy="140416"/>
          </a:xfrm>
          <a:custGeom>
            <a:avLst/>
            <a:gdLst>
              <a:gd name="connsiteX0" fmla="*/ 73 w 496295"/>
              <a:gd name="connsiteY0" fmla="*/ 95924 h 140416"/>
              <a:gd name="connsiteX1" fmla="*/ 190573 w 496295"/>
              <a:gd name="connsiteY1" fmla="*/ 57824 h 140416"/>
              <a:gd name="connsiteX2" fmla="*/ 161998 w 496295"/>
              <a:gd name="connsiteY2" fmla="*/ 89574 h 140416"/>
              <a:gd name="connsiteX3" fmla="*/ 285823 w 496295"/>
              <a:gd name="connsiteY3" fmla="*/ 45124 h 140416"/>
              <a:gd name="connsiteX4" fmla="*/ 231848 w 496295"/>
              <a:gd name="connsiteY4" fmla="*/ 83224 h 140416"/>
              <a:gd name="connsiteX5" fmla="*/ 320748 w 496295"/>
              <a:gd name="connsiteY5" fmla="*/ 64174 h 140416"/>
              <a:gd name="connsiteX6" fmla="*/ 295348 w 496295"/>
              <a:gd name="connsiteY6" fmla="*/ 86399 h 140416"/>
              <a:gd name="connsiteX7" fmla="*/ 495373 w 496295"/>
              <a:gd name="connsiteY7" fmla="*/ 674 h 140416"/>
              <a:gd name="connsiteX8" fmla="*/ 365198 w 496295"/>
              <a:gd name="connsiteY8" fmla="*/ 48299 h 140416"/>
              <a:gd name="connsiteX9" fmla="*/ 254073 w 496295"/>
              <a:gd name="connsiteY9" fmla="*/ 83224 h 140416"/>
              <a:gd name="connsiteX10" fmla="*/ 123898 w 496295"/>
              <a:gd name="connsiteY10" fmla="*/ 140374 h 140416"/>
              <a:gd name="connsiteX11" fmla="*/ 250898 w 496295"/>
              <a:gd name="connsiteY11" fmla="*/ 73699 h 140416"/>
              <a:gd name="connsiteX12" fmla="*/ 168348 w 496295"/>
              <a:gd name="connsiteY12" fmla="*/ 70524 h 140416"/>
              <a:gd name="connsiteX13" fmla="*/ 73 w 496295"/>
              <a:gd name="connsiteY13" fmla="*/ 95924 h 1404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96295" h="140416">
                <a:moveTo>
                  <a:pt x="73" y="95924"/>
                </a:moveTo>
                <a:cubicBezTo>
                  <a:pt x="3777" y="93807"/>
                  <a:pt x="163586" y="58882"/>
                  <a:pt x="190573" y="57824"/>
                </a:cubicBezTo>
                <a:cubicBezTo>
                  <a:pt x="217560" y="56766"/>
                  <a:pt x="146123" y="91691"/>
                  <a:pt x="161998" y="89574"/>
                </a:cubicBezTo>
                <a:cubicBezTo>
                  <a:pt x="177873" y="87457"/>
                  <a:pt x="274181" y="46182"/>
                  <a:pt x="285823" y="45124"/>
                </a:cubicBezTo>
                <a:cubicBezTo>
                  <a:pt x="297465" y="44066"/>
                  <a:pt x="226027" y="80049"/>
                  <a:pt x="231848" y="83224"/>
                </a:cubicBezTo>
                <a:cubicBezTo>
                  <a:pt x="237669" y="86399"/>
                  <a:pt x="310165" y="63645"/>
                  <a:pt x="320748" y="64174"/>
                </a:cubicBezTo>
                <a:cubicBezTo>
                  <a:pt x="331331" y="64703"/>
                  <a:pt x="266244" y="96982"/>
                  <a:pt x="295348" y="86399"/>
                </a:cubicBezTo>
                <a:cubicBezTo>
                  <a:pt x="324452" y="75816"/>
                  <a:pt x="483731" y="7024"/>
                  <a:pt x="495373" y="674"/>
                </a:cubicBezTo>
                <a:cubicBezTo>
                  <a:pt x="507015" y="-5676"/>
                  <a:pt x="405415" y="34541"/>
                  <a:pt x="365198" y="48299"/>
                </a:cubicBezTo>
                <a:cubicBezTo>
                  <a:pt x="324981" y="62057"/>
                  <a:pt x="294290" y="67878"/>
                  <a:pt x="254073" y="83224"/>
                </a:cubicBezTo>
                <a:cubicBezTo>
                  <a:pt x="213856" y="98570"/>
                  <a:pt x="124427" y="141961"/>
                  <a:pt x="123898" y="140374"/>
                </a:cubicBezTo>
                <a:cubicBezTo>
                  <a:pt x="123369" y="138787"/>
                  <a:pt x="243490" y="85341"/>
                  <a:pt x="250898" y="73699"/>
                </a:cubicBezTo>
                <a:cubicBezTo>
                  <a:pt x="258306" y="62057"/>
                  <a:pt x="202744" y="67878"/>
                  <a:pt x="168348" y="70524"/>
                </a:cubicBezTo>
                <a:cubicBezTo>
                  <a:pt x="133952" y="73170"/>
                  <a:pt x="-3631" y="98041"/>
                  <a:pt x="73" y="959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7" name="フリーフォーム 196">
            <a:extLst>
              <a:ext uri="{FF2B5EF4-FFF2-40B4-BE49-F238E27FC236}">
                <a16:creationId xmlns:a16="http://schemas.microsoft.com/office/drawing/2014/main" id="{626D4884-F499-F5E5-E0A0-4FE4D6E57447}"/>
              </a:ext>
            </a:extLst>
          </p:cNvPr>
          <p:cNvSpPr/>
          <p:nvPr/>
        </p:nvSpPr>
        <p:spPr>
          <a:xfrm>
            <a:off x="3514721" y="3844849"/>
            <a:ext cx="197208" cy="150586"/>
          </a:xfrm>
          <a:custGeom>
            <a:avLst/>
            <a:gdLst>
              <a:gd name="connsiteX0" fmla="*/ 60329 w 197208"/>
              <a:gd name="connsiteY0" fmla="*/ 35001 h 150586"/>
              <a:gd name="connsiteX1" fmla="*/ 4 w 197208"/>
              <a:gd name="connsiteY1" fmla="*/ 146126 h 150586"/>
              <a:gd name="connsiteX2" fmla="*/ 63504 w 197208"/>
              <a:gd name="connsiteY2" fmla="*/ 95326 h 150586"/>
              <a:gd name="connsiteX3" fmla="*/ 44454 w 197208"/>
              <a:gd name="connsiteY3" fmla="*/ 149301 h 150586"/>
              <a:gd name="connsiteX4" fmla="*/ 165104 w 197208"/>
              <a:gd name="connsiteY4" fmla="*/ 28651 h 150586"/>
              <a:gd name="connsiteX5" fmla="*/ 193679 w 197208"/>
              <a:gd name="connsiteY5" fmla="*/ 3251 h 150586"/>
              <a:gd name="connsiteX6" fmla="*/ 101604 w 197208"/>
              <a:gd name="connsiteY6" fmla="*/ 82626 h 150586"/>
              <a:gd name="connsiteX7" fmla="*/ 114304 w 197208"/>
              <a:gd name="connsiteY7" fmla="*/ 44526 h 150586"/>
              <a:gd name="connsiteX8" fmla="*/ 60329 w 197208"/>
              <a:gd name="connsiteY8" fmla="*/ 35001 h 1505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7208" h="150586">
                <a:moveTo>
                  <a:pt x="60329" y="35001"/>
                </a:moveTo>
                <a:cubicBezTo>
                  <a:pt x="41279" y="51934"/>
                  <a:pt x="-525" y="136072"/>
                  <a:pt x="4" y="146126"/>
                </a:cubicBezTo>
                <a:cubicBezTo>
                  <a:pt x="533" y="156180"/>
                  <a:pt x="56096" y="94797"/>
                  <a:pt x="63504" y="95326"/>
                </a:cubicBezTo>
                <a:cubicBezTo>
                  <a:pt x="70912" y="95855"/>
                  <a:pt x="27521" y="160413"/>
                  <a:pt x="44454" y="149301"/>
                </a:cubicBezTo>
                <a:cubicBezTo>
                  <a:pt x="61387" y="138189"/>
                  <a:pt x="140233" y="52993"/>
                  <a:pt x="165104" y="28651"/>
                </a:cubicBezTo>
                <a:cubicBezTo>
                  <a:pt x="189975" y="4309"/>
                  <a:pt x="204262" y="-5745"/>
                  <a:pt x="193679" y="3251"/>
                </a:cubicBezTo>
                <a:cubicBezTo>
                  <a:pt x="183096" y="12247"/>
                  <a:pt x="114833" y="75747"/>
                  <a:pt x="101604" y="82626"/>
                </a:cubicBezTo>
                <a:cubicBezTo>
                  <a:pt x="88375" y="89505"/>
                  <a:pt x="119066" y="46113"/>
                  <a:pt x="114304" y="44526"/>
                </a:cubicBezTo>
                <a:cubicBezTo>
                  <a:pt x="109542" y="42939"/>
                  <a:pt x="79379" y="18068"/>
                  <a:pt x="60329" y="350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8" name="フリーフォーム 197">
            <a:extLst>
              <a:ext uri="{FF2B5EF4-FFF2-40B4-BE49-F238E27FC236}">
                <a16:creationId xmlns:a16="http://schemas.microsoft.com/office/drawing/2014/main" id="{91A65234-FC05-77AD-E2C9-D700A46B83D1}"/>
              </a:ext>
            </a:extLst>
          </p:cNvPr>
          <p:cNvSpPr/>
          <p:nvPr/>
        </p:nvSpPr>
        <p:spPr>
          <a:xfrm>
            <a:off x="3766282" y="3654149"/>
            <a:ext cx="524107" cy="170663"/>
          </a:xfrm>
          <a:custGeom>
            <a:avLst/>
            <a:gdLst>
              <a:gd name="connsiteX0" fmla="*/ 2443 w 524107"/>
              <a:gd name="connsiteY0" fmla="*/ 111401 h 170663"/>
              <a:gd name="connsiteX1" fmla="*/ 142143 w 524107"/>
              <a:gd name="connsiteY1" fmla="*/ 82826 h 170663"/>
              <a:gd name="connsiteX2" fmla="*/ 253268 w 524107"/>
              <a:gd name="connsiteY2" fmla="*/ 25676 h 170663"/>
              <a:gd name="connsiteX3" fmla="*/ 364393 w 524107"/>
              <a:gd name="connsiteY3" fmla="*/ 12976 h 170663"/>
              <a:gd name="connsiteX4" fmla="*/ 300893 w 524107"/>
              <a:gd name="connsiteY4" fmla="*/ 276 h 170663"/>
              <a:gd name="connsiteX5" fmla="*/ 469168 w 524107"/>
              <a:gd name="connsiteY5" fmla="*/ 25676 h 170663"/>
              <a:gd name="connsiteX6" fmla="*/ 519968 w 524107"/>
              <a:gd name="connsiteY6" fmla="*/ 16151 h 170663"/>
              <a:gd name="connsiteX7" fmla="*/ 377093 w 524107"/>
              <a:gd name="connsiteY7" fmla="*/ 51076 h 170663"/>
              <a:gd name="connsiteX8" fmla="*/ 164368 w 524107"/>
              <a:gd name="connsiteY8" fmla="*/ 89176 h 170663"/>
              <a:gd name="connsiteX9" fmla="*/ 43718 w 524107"/>
              <a:gd name="connsiteY9" fmla="*/ 168551 h 170663"/>
              <a:gd name="connsiteX10" fmla="*/ 50068 w 524107"/>
              <a:gd name="connsiteY10" fmla="*/ 149501 h 170663"/>
              <a:gd name="connsiteX11" fmla="*/ 2443 w 524107"/>
              <a:gd name="connsiteY11" fmla="*/ 111401 h 1706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24107" h="170663">
                <a:moveTo>
                  <a:pt x="2443" y="111401"/>
                </a:moveTo>
                <a:cubicBezTo>
                  <a:pt x="17789" y="100289"/>
                  <a:pt x="100339" y="97113"/>
                  <a:pt x="142143" y="82826"/>
                </a:cubicBezTo>
                <a:cubicBezTo>
                  <a:pt x="183947" y="68539"/>
                  <a:pt x="216226" y="37318"/>
                  <a:pt x="253268" y="25676"/>
                </a:cubicBezTo>
                <a:cubicBezTo>
                  <a:pt x="290310" y="14034"/>
                  <a:pt x="356456" y="17209"/>
                  <a:pt x="364393" y="12976"/>
                </a:cubicBezTo>
                <a:cubicBezTo>
                  <a:pt x="372330" y="8743"/>
                  <a:pt x="283431" y="-1841"/>
                  <a:pt x="300893" y="276"/>
                </a:cubicBezTo>
                <a:cubicBezTo>
                  <a:pt x="318355" y="2393"/>
                  <a:pt x="432656" y="23030"/>
                  <a:pt x="469168" y="25676"/>
                </a:cubicBezTo>
                <a:cubicBezTo>
                  <a:pt x="505680" y="28322"/>
                  <a:pt x="535314" y="11918"/>
                  <a:pt x="519968" y="16151"/>
                </a:cubicBezTo>
                <a:cubicBezTo>
                  <a:pt x="504622" y="20384"/>
                  <a:pt x="436360" y="38905"/>
                  <a:pt x="377093" y="51076"/>
                </a:cubicBezTo>
                <a:cubicBezTo>
                  <a:pt x="317826" y="63247"/>
                  <a:pt x="219931" y="69597"/>
                  <a:pt x="164368" y="89176"/>
                </a:cubicBezTo>
                <a:cubicBezTo>
                  <a:pt x="108806" y="108755"/>
                  <a:pt x="43718" y="168551"/>
                  <a:pt x="43718" y="168551"/>
                </a:cubicBezTo>
                <a:cubicBezTo>
                  <a:pt x="24668" y="178605"/>
                  <a:pt x="50068" y="149501"/>
                  <a:pt x="50068" y="149501"/>
                </a:cubicBezTo>
                <a:cubicBezTo>
                  <a:pt x="49010" y="143680"/>
                  <a:pt x="-12903" y="122513"/>
                  <a:pt x="2443" y="1114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9" name="フリーフォーム 198">
            <a:extLst>
              <a:ext uri="{FF2B5EF4-FFF2-40B4-BE49-F238E27FC236}">
                <a16:creationId xmlns:a16="http://schemas.microsoft.com/office/drawing/2014/main" id="{23979150-986A-3223-B158-FDBBD94DAAD6}"/>
              </a:ext>
            </a:extLst>
          </p:cNvPr>
          <p:cNvSpPr/>
          <p:nvPr/>
        </p:nvSpPr>
        <p:spPr>
          <a:xfrm>
            <a:off x="4387670" y="3796178"/>
            <a:ext cx="228821" cy="93338"/>
          </a:xfrm>
          <a:custGeom>
            <a:avLst/>
            <a:gdLst>
              <a:gd name="connsiteX0" fmla="*/ 180 w 228821"/>
              <a:gd name="connsiteY0" fmla="*/ 93197 h 93338"/>
              <a:gd name="connsiteX1" fmla="*/ 124005 w 228821"/>
              <a:gd name="connsiteY1" fmla="*/ 26522 h 93338"/>
              <a:gd name="connsiteX2" fmla="*/ 228780 w 228821"/>
              <a:gd name="connsiteY2" fmla="*/ 93197 h 93338"/>
              <a:gd name="connsiteX3" fmla="*/ 136705 w 228821"/>
              <a:gd name="connsiteY3" fmla="*/ 36047 h 93338"/>
              <a:gd name="connsiteX4" fmla="*/ 146230 w 228821"/>
              <a:gd name="connsiteY4" fmla="*/ 10647 h 93338"/>
              <a:gd name="connsiteX5" fmla="*/ 152580 w 228821"/>
              <a:gd name="connsiteY5" fmla="*/ 4297 h 93338"/>
              <a:gd name="connsiteX6" fmla="*/ 180 w 228821"/>
              <a:gd name="connsiteY6" fmla="*/ 93197 h 93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8821" h="93338">
                <a:moveTo>
                  <a:pt x="180" y="93197"/>
                </a:moveTo>
                <a:cubicBezTo>
                  <a:pt x="-4582" y="96901"/>
                  <a:pt x="85905" y="26522"/>
                  <a:pt x="124005" y="26522"/>
                </a:cubicBezTo>
                <a:cubicBezTo>
                  <a:pt x="162105" y="26522"/>
                  <a:pt x="226663" y="91609"/>
                  <a:pt x="228780" y="93197"/>
                </a:cubicBezTo>
                <a:cubicBezTo>
                  <a:pt x="230897" y="94785"/>
                  <a:pt x="150463" y="49805"/>
                  <a:pt x="136705" y="36047"/>
                </a:cubicBezTo>
                <a:cubicBezTo>
                  <a:pt x="122947" y="22289"/>
                  <a:pt x="143584" y="15939"/>
                  <a:pt x="146230" y="10647"/>
                </a:cubicBezTo>
                <a:cubicBezTo>
                  <a:pt x="148876" y="5355"/>
                  <a:pt x="172688" y="-6286"/>
                  <a:pt x="152580" y="4297"/>
                </a:cubicBezTo>
                <a:cubicBezTo>
                  <a:pt x="132472" y="14880"/>
                  <a:pt x="4942" y="89493"/>
                  <a:pt x="180" y="931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0" name="フリーフォーム 199">
            <a:extLst>
              <a:ext uri="{FF2B5EF4-FFF2-40B4-BE49-F238E27FC236}">
                <a16:creationId xmlns:a16="http://schemas.microsoft.com/office/drawing/2014/main" id="{A78F9CC5-6C6A-3256-FBCF-7425C0F38EC2}"/>
              </a:ext>
            </a:extLst>
          </p:cNvPr>
          <p:cNvSpPr/>
          <p:nvPr/>
        </p:nvSpPr>
        <p:spPr>
          <a:xfrm>
            <a:off x="4337007" y="3838398"/>
            <a:ext cx="203935" cy="121034"/>
          </a:xfrm>
          <a:custGeom>
            <a:avLst/>
            <a:gdLst>
              <a:gd name="connsiteX0" fmla="*/ 43 w 203935"/>
              <a:gd name="connsiteY0" fmla="*/ 120827 h 121034"/>
              <a:gd name="connsiteX1" fmla="*/ 168318 w 203935"/>
              <a:gd name="connsiteY1" fmla="*/ 108127 h 121034"/>
              <a:gd name="connsiteX2" fmla="*/ 187368 w 203935"/>
              <a:gd name="connsiteY2" fmla="*/ 101777 h 121034"/>
              <a:gd name="connsiteX3" fmla="*/ 190543 w 203935"/>
              <a:gd name="connsiteY3" fmla="*/ 54152 h 121034"/>
              <a:gd name="connsiteX4" fmla="*/ 168318 w 203935"/>
              <a:gd name="connsiteY4" fmla="*/ 177 h 121034"/>
              <a:gd name="connsiteX5" fmla="*/ 196893 w 203935"/>
              <a:gd name="connsiteY5" fmla="*/ 73202 h 121034"/>
              <a:gd name="connsiteX6" fmla="*/ 187368 w 203935"/>
              <a:gd name="connsiteY6" fmla="*/ 95427 h 121034"/>
              <a:gd name="connsiteX7" fmla="*/ 43 w 203935"/>
              <a:gd name="connsiteY7" fmla="*/ 120827 h 121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3935" h="121034">
                <a:moveTo>
                  <a:pt x="43" y="120827"/>
                </a:moveTo>
                <a:cubicBezTo>
                  <a:pt x="-3132" y="122944"/>
                  <a:pt x="168318" y="108127"/>
                  <a:pt x="168318" y="108127"/>
                </a:cubicBezTo>
                <a:cubicBezTo>
                  <a:pt x="199539" y="104952"/>
                  <a:pt x="183664" y="110773"/>
                  <a:pt x="187368" y="101777"/>
                </a:cubicBezTo>
                <a:cubicBezTo>
                  <a:pt x="191072" y="92781"/>
                  <a:pt x="193718" y="71085"/>
                  <a:pt x="190543" y="54152"/>
                </a:cubicBezTo>
                <a:cubicBezTo>
                  <a:pt x="187368" y="37219"/>
                  <a:pt x="167260" y="-2998"/>
                  <a:pt x="168318" y="177"/>
                </a:cubicBezTo>
                <a:cubicBezTo>
                  <a:pt x="169376" y="3352"/>
                  <a:pt x="196893" y="73202"/>
                  <a:pt x="196893" y="73202"/>
                </a:cubicBezTo>
                <a:cubicBezTo>
                  <a:pt x="200068" y="89077"/>
                  <a:pt x="215414" y="88019"/>
                  <a:pt x="187368" y="95427"/>
                </a:cubicBezTo>
                <a:cubicBezTo>
                  <a:pt x="159322" y="102835"/>
                  <a:pt x="3218" y="118710"/>
                  <a:pt x="43" y="1208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1" name="フリーフォーム 200">
            <a:extLst>
              <a:ext uri="{FF2B5EF4-FFF2-40B4-BE49-F238E27FC236}">
                <a16:creationId xmlns:a16="http://schemas.microsoft.com/office/drawing/2014/main" id="{4DF1ADB7-F1BD-4A29-C664-F0F96EB99695}"/>
              </a:ext>
            </a:extLst>
          </p:cNvPr>
          <p:cNvSpPr/>
          <p:nvPr/>
        </p:nvSpPr>
        <p:spPr>
          <a:xfrm>
            <a:off x="4403341" y="4012980"/>
            <a:ext cx="145368" cy="232242"/>
          </a:xfrm>
          <a:custGeom>
            <a:avLst/>
            <a:gdLst>
              <a:gd name="connsiteX0" fmla="*/ 44834 w 145368"/>
              <a:gd name="connsiteY0" fmla="*/ 220 h 232242"/>
              <a:gd name="connsiteX1" fmla="*/ 92459 w 145368"/>
              <a:gd name="connsiteY1" fmla="*/ 79595 h 232242"/>
              <a:gd name="connsiteX2" fmla="*/ 41659 w 145368"/>
              <a:gd name="connsiteY2" fmla="*/ 136745 h 232242"/>
              <a:gd name="connsiteX3" fmla="*/ 114684 w 145368"/>
              <a:gd name="connsiteY3" fmla="*/ 98645 h 232242"/>
              <a:gd name="connsiteX4" fmla="*/ 384 w 145368"/>
              <a:gd name="connsiteY4" fmla="*/ 231995 h 232242"/>
              <a:gd name="connsiteX5" fmla="*/ 79759 w 145368"/>
              <a:gd name="connsiteY5" fmla="*/ 130395 h 232242"/>
              <a:gd name="connsiteX6" fmla="*/ 140084 w 145368"/>
              <a:gd name="connsiteY6" fmla="*/ 76420 h 232242"/>
              <a:gd name="connsiteX7" fmla="*/ 136909 w 145368"/>
              <a:gd name="connsiteY7" fmla="*/ 28795 h 232242"/>
              <a:gd name="connsiteX8" fmla="*/ 92459 w 145368"/>
              <a:gd name="connsiteY8" fmla="*/ 114520 h 232242"/>
              <a:gd name="connsiteX9" fmla="*/ 82934 w 145368"/>
              <a:gd name="connsiteY9" fmla="*/ 57370 h 232242"/>
              <a:gd name="connsiteX10" fmla="*/ 44834 w 145368"/>
              <a:gd name="connsiteY10" fmla="*/ 220 h 232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5368" h="232242">
                <a:moveTo>
                  <a:pt x="44834" y="220"/>
                </a:moveTo>
                <a:cubicBezTo>
                  <a:pt x="46421" y="3924"/>
                  <a:pt x="92988" y="56841"/>
                  <a:pt x="92459" y="79595"/>
                </a:cubicBezTo>
                <a:cubicBezTo>
                  <a:pt x="91930" y="102349"/>
                  <a:pt x="37955" y="133570"/>
                  <a:pt x="41659" y="136745"/>
                </a:cubicBezTo>
                <a:cubicBezTo>
                  <a:pt x="45363" y="139920"/>
                  <a:pt x="121563" y="82770"/>
                  <a:pt x="114684" y="98645"/>
                </a:cubicBezTo>
                <a:cubicBezTo>
                  <a:pt x="107805" y="114520"/>
                  <a:pt x="6205" y="226703"/>
                  <a:pt x="384" y="231995"/>
                </a:cubicBezTo>
                <a:cubicBezTo>
                  <a:pt x="-5437" y="237287"/>
                  <a:pt x="56476" y="156324"/>
                  <a:pt x="79759" y="130395"/>
                </a:cubicBezTo>
                <a:cubicBezTo>
                  <a:pt x="103042" y="104466"/>
                  <a:pt x="130559" y="93353"/>
                  <a:pt x="140084" y="76420"/>
                </a:cubicBezTo>
                <a:cubicBezTo>
                  <a:pt x="149609" y="59487"/>
                  <a:pt x="144846" y="22445"/>
                  <a:pt x="136909" y="28795"/>
                </a:cubicBezTo>
                <a:cubicBezTo>
                  <a:pt x="128972" y="35145"/>
                  <a:pt x="101455" y="109758"/>
                  <a:pt x="92459" y="114520"/>
                </a:cubicBezTo>
                <a:cubicBezTo>
                  <a:pt x="83463" y="119282"/>
                  <a:pt x="88755" y="74303"/>
                  <a:pt x="82934" y="57370"/>
                </a:cubicBezTo>
                <a:cubicBezTo>
                  <a:pt x="77113" y="40437"/>
                  <a:pt x="43247" y="-3484"/>
                  <a:pt x="44834" y="2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2" name="フリーフォーム 201">
            <a:extLst>
              <a:ext uri="{FF2B5EF4-FFF2-40B4-BE49-F238E27FC236}">
                <a16:creationId xmlns:a16="http://schemas.microsoft.com/office/drawing/2014/main" id="{E2D65F6C-438C-3FB2-CD93-11CCA6A4CF81}"/>
              </a:ext>
            </a:extLst>
          </p:cNvPr>
          <p:cNvSpPr/>
          <p:nvPr/>
        </p:nvSpPr>
        <p:spPr>
          <a:xfrm>
            <a:off x="3853676" y="4016328"/>
            <a:ext cx="542158" cy="219194"/>
          </a:xfrm>
          <a:custGeom>
            <a:avLst/>
            <a:gdLst>
              <a:gd name="connsiteX0" fmla="*/ 774 w 542158"/>
              <a:gd name="connsiteY0" fmla="*/ 219122 h 219194"/>
              <a:gd name="connsiteX1" fmla="*/ 143649 w 542158"/>
              <a:gd name="connsiteY1" fmla="*/ 136572 h 219194"/>
              <a:gd name="connsiteX2" fmla="*/ 378599 w 542158"/>
              <a:gd name="connsiteY2" fmla="*/ 133397 h 219194"/>
              <a:gd name="connsiteX3" fmla="*/ 346849 w 542158"/>
              <a:gd name="connsiteY3" fmla="*/ 107997 h 219194"/>
              <a:gd name="connsiteX4" fmla="*/ 508774 w 542158"/>
              <a:gd name="connsiteY4" fmla="*/ 133397 h 219194"/>
              <a:gd name="connsiteX5" fmla="*/ 540524 w 542158"/>
              <a:gd name="connsiteY5" fmla="*/ 155622 h 219194"/>
              <a:gd name="connsiteX6" fmla="*/ 480199 w 542158"/>
              <a:gd name="connsiteY6" fmla="*/ 98472 h 219194"/>
              <a:gd name="connsiteX7" fmla="*/ 442099 w 542158"/>
              <a:gd name="connsiteY7" fmla="*/ 47 h 219194"/>
              <a:gd name="connsiteX8" fmla="*/ 461149 w 542158"/>
              <a:gd name="connsiteY8" fmla="*/ 85772 h 219194"/>
              <a:gd name="connsiteX9" fmla="*/ 346849 w 542158"/>
              <a:gd name="connsiteY9" fmla="*/ 114347 h 219194"/>
              <a:gd name="connsiteX10" fmla="*/ 203974 w 542158"/>
              <a:gd name="connsiteY10" fmla="*/ 120697 h 219194"/>
              <a:gd name="connsiteX11" fmla="*/ 774 w 542158"/>
              <a:gd name="connsiteY11" fmla="*/ 219122 h 219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42158" h="219194">
                <a:moveTo>
                  <a:pt x="774" y="219122"/>
                </a:moveTo>
                <a:cubicBezTo>
                  <a:pt x="-9280" y="221768"/>
                  <a:pt x="80678" y="150859"/>
                  <a:pt x="143649" y="136572"/>
                </a:cubicBezTo>
                <a:cubicBezTo>
                  <a:pt x="206620" y="122285"/>
                  <a:pt x="344732" y="138159"/>
                  <a:pt x="378599" y="133397"/>
                </a:cubicBezTo>
                <a:cubicBezTo>
                  <a:pt x="412466" y="128635"/>
                  <a:pt x="325153" y="107997"/>
                  <a:pt x="346849" y="107997"/>
                </a:cubicBezTo>
                <a:cubicBezTo>
                  <a:pt x="368545" y="107997"/>
                  <a:pt x="476495" y="125460"/>
                  <a:pt x="508774" y="133397"/>
                </a:cubicBezTo>
                <a:cubicBezTo>
                  <a:pt x="541053" y="141334"/>
                  <a:pt x="545286" y="161443"/>
                  <a:pt x="540524" y="155622"/>
                </a:cubicBezTo>
                <a:cubicBezTo>
                  <a:pt x="535762" y="149801"/>
                  <a:pt x="496603" y="124401"/>
                  <a:pt x="480199" y="98472"/>
                </a:cubicBezTo>
                <a:cubicBezTo>
                  <a:pt x="463795" y="72543"/>
                  <a:pt x="445274" y="2164"/>
                  <a:pt x="442099" y="47"/>
                </a:cubicBezTo>
                <a:cubicBezTo>
                  <a:pt x="438924" y="-2070"/>
                  <a:pt x="477024" y="66722"/>
                  <a:pt x="461149" y="85772"/>
                </a:cubicBezTo>
                <a:cubicBezTo>
                  <a:pt x="445274" y="104822"/>
                  <a:pt x="389712" y="108526"/>
                  <a:pt x="346849" y="114347"/>
                </a:cubicBezTo>
                <a:cubicBezTo>
                  <a:pt x="303987" y="120168"/>
                  <a:pt x="259537" y="103234"/>
                  <a:pt x="203974" y="120697"/>
                </a:cubicBezTo>
                <a:cubicBezTo>
                  <a:pt x="148411" y="138160"/>
                  <a:pt x="10828" y="216476"/>
                  <a:pt x="774" y="2191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3" name="フリーフォーム 202">
            <a:extLst>
              <a:ext uri="{FF2B5EF4-FFF2-40B4-BE49-F238E27FC236}">
                <a16:creationId xmlns:a16="http://schemas.microsoft.com/office/drawing/2014/main" id="{B43213F5-4C3E-0A3A-80E4-8855770406FD}"/>
              </a:ext>
            </a:extLst>
          </p:cNvPr>
          <p:cNvSpPr/>
          <p:nvPr/>
        </p:nvSpPr>
        <p:spPr>
          <a:xfrm>
            <a:off x="3444737" y="4095555"/>
            <a:ext cx="50470" cy="221295"/>
          </a:xfrm>
          <a:custGeom>
            <a:avLst/>
            <a:gdLst>
              <a:gd name="connsiteX0" fmla="*/ 44588 w 50470"/>
              <a:gd name="connsiteY0" fmla="*/ 195 h 221295"/>
              <a:gd name="connsiteX1" fmla="*/ 6488 w 50470"/>
              <a:gd name="connsiteY1" fmla="*/ 95445 h 221295"/>
              <a:gd name="connsiteX2" fmla="*/ 47763 w 50470"/>
              <a:gd name="connsiteY2" fmla="*/ 219270 h 221295"/>
              <a:gd name="connsiteX3" fmla="*/ 41413 w 50470"/>
              <a:gd name="connsiteY3" fmla="*/ 165295 h 221295"/>
              <a:gd name="connsiteX4" fmla="*/ 138 w 50470"/>
              <a:gd name="connsiteY4" fmla="*/ 73220 h 221295"/>
              <a:gd name="connsiteX5" fmla="*/ 44588 w 50470"/>
              <a:gd name="connsiteY5" fmla="*/ 195 h 2212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470" h="221295">
                <a:moveTo>
                  <a:pt x="44588" y="195"/>
                </a:moveTo>
                <a:cubicBezTo>
                  <a:pt x="45646" y="3899"/>
                  <a:pt x="5959" y="58933"/>
                  <a:pt x="6488" y="95445"/>
                </a:cubicBezTo>
                <a:cubicBezTo>
                  <a:pt x="7017" y="131957"/>
                  <a:pt x="41942" y="207628"/>
                  <a:pt x="47763" y="219270"/>
                </a:cubicBezTo>
                <a:cubicBezTo>
                  <a:pt x="53584" y="230912"/>
                  <a:pt x="49350" y="189637"/>
                  <a:pt x="41413" y="165295"/>
                </a:cubicBezTo>
                <a:cubicBezTo>
                  <a:pt x="33476" y="140953"/>
                  <a:pt x="-2508" y="100208"/>
                  <a:pt x="138" y="73220"/>
                </a:cubicBezTo>
                <a:cubicBezTo>
                  <a:pt x="2784" y="46233"/>
                  <a:pt x="43530" y="-3509"/>
                  <a:pt x="44588" y="1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4" name="フリーフォーム 203">
            <a:extLst>
              <a:ext uri="{FF2B5EF4-FFF2-40B4-BE49-F238E27FC236}">
                <a16:creationId xmlns:a16="http://schemas.microsoft.com/office/drawing/2014/main" id="{48203EE9-424B-C011-2BF2-727462F80263}"/>
              </a:ext>
            </a:extLst>
          </p:cNvPr>
          <p:cNvSpPr/>
          <p:nvPr/>
        </p:nvSpPr>
        <p:spPr>
          <a:xfrm>
            <a:off x="3292471" y="3390856"/>
            <a:ext cx="54713" cy="123919"/>
          </a:xfrm>
          <a:custGeom>
            <a:avLst/>
            <a:gdLst>
              <a:gd name="connsiteX0" fmla="*/ 28579 w 54713"/>
              <a:gd name="connsiteY0" fmla="*/ 44 h 123919"/>
              <a:gd name="connsiteX1" fmla="*/ 50804 w 54713"/>
              <a:gd name="connsiteY1" fmla="*/ 60369 h 123919"/>
              <a:gd name="connsiteX2" fmla="*/ 4 w 54713"/>
              <a:gd name="connsiteY2" fmla="*/ 123869 h 123919"/>
              <a:gd name="connsiteX3" fmla="*/ 53979 w 54713"/>
              <a:gd name="connsiteY3" fmla="*/ 69894 h 123919"/>
              <a:gd name="connsiteX4" fmla="*/ 28579 w 54713"/>
              <a:gd name="connsiteY4" fmla="*/ 44 h 123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713" h="123919">
                <a:moveTo>
                  <a:pt x="28579" y="44"/>
                </a:moveTo>
                <a:cubicBezTo>
                  <a:pt x="28050" y="-1543"/>
                  <a:pt x="55566" y="39732"/>
                  <a:pt x="50804" y="60369"/>
                </a:cubicBezTo>
                <a:cubicBezTo>
                  <a:pt x="46042" y="81006"/>
                  <a:pt x="-525" y="122282"/>
                  <a:pt x="4" y="123869"/>
                </a:cubicBezTo>
                <a:cubicBezTo>
                  <a:pt x="533" y="125456"/>
                  <a:pt x="48158" y="88944"/>
                  <a:pt x="53979" y="69894"/>
                </a:cubicBezTo>
                <a:cubicBezTo>
                  <a:pt x="59800" y="50844"/>
                  <a:pt x="29108" y="1631"/>
                  <a:pt x="28579" y="44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5" name="フリーフォーム 204">
            <a:extLst>
              <a:ext uri="{FF2B5EF4-FFF2-40B4-BE49-F238E27FC236}">
                <a16:creationId xmlns:a16="http://schemas.microsoft.com/office/drawing/2014/main" id="{B2D1D5B1-920B-E0DC-8E96-FC3F115F6958}"/>
              </a:ext>
            </a:extLst>
          </p:cNvPr>
          <p:cNvSpPr/>
          <p:nvPr/>
        </p:nvSpPr>
        <p:spPr>
          <a:xfrm>
            <a:off x="3571193" y="3586726"/>
            <a:ext cx="97340" cy="131509"/>
          </a:xfrm>
          <a:custGeom>
            <a:avLst/>
            <a:gdLst>
              <a:gd name="connsiteX0" fmla="*/ 682 w 97340"/>
              <a:gd name="connsiteY0" fmla="*/ 131199 h 131509"/>
              <a:gd name="connsiteX1" fmla="*/ 95932 w 97340"/>
              <a:gd name="connsiteY1" fmla="*/ 4199 h 131509"/>
              <a:gd name="connsiteX2" fmla="*/ 54657 w 97340"/>
              <a:gd name="connsiteY2" fmla="*/ 39124 h 131509"/>
              <a:gd name="connsiteX3" fmla="*/ 682 w 97340"/>
              <a:gd name="connsiteY3" fmla="*/ 131199 h 131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7340" h="131509">
                <a:moveTo>
                  <a:pt x="682" y="131199"/>
                </a:moveTo>
                <a:cubicBezTo>
                  <a:pt x="7561" y="125378"/>
                  <a:pt x="86936" y="19545"/>
                  <a:pt x="95932" y="4199"/>
                </a:cubicBezTo>
                <a:cubicBezTo>
                  <a:pt x="104928" y="-11147"/>
                  <a:pt x="68415" y="19016"/>
                  <a:pt x="54657" y="39124"/>
                </a:cubicBezTo>
                <a:cubicBezTo>
                  <a:pt x="40899" y="59232"/>
                  <a:pt x="-6197" y="137020"/>
                  <a:pt x="682" y="1311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6" name="フリーフォーム 205">
            <a:extLst>
              <a:ext uri="{FF2B5EF4-FFF2-40B4-BE49-F238E27FC236}">
                <a16:creationId xmlns:a16="http://schemas.microsoft.com/office/drawing/2014/main" id="{A10A7499-98C8-2673-73AE-0B4F74066452}"/>
              </a:ext>
            </a:extLst>
          </p:cNvPr>
          <p:cNvSpPr/>
          <p:nvPr/>
        </p:nvSpPr>
        <p:spPr>
          <a:xfrm>
            <a:off x="4190677" y="3282947"/>
            <a:ext cx="78374" cy="104817"/>
          </a:xfrm>
          <a:custGeom>
            <a:avLst/>
            <a:gdLst>
              <a:gd name="connsiteX0" fmla="*/ 70173 w 78374"/>
              <a:gd name="connsiteY0" fmla="*/ 3 h 104817"/>
              <a:gd name="connsiteX1" fmla="*/ 60648 w 78374"/>
              <a:gd name="connsiteY1" fmla="*/ 73028 h 104817"/>
              <a:gd name="connsiteX2" fmla="*/ 323 w 78374"/>
              <a:gd name="connsiteY2" fmla="*/ 104778 h 104817"/>
              <a:gd name="connsiteX3" fmla="*/ 38423 w 78374"/>
              <a:gd name="connsiteY3" fmla="*/ 79378 h 104817"/>
              <a:gd name="connsiteX4" fmla="*/ 76523 w 78374"/>
              <a:gd name="connsiteY4" fmla="*/ 69853 h 104817"/>
              <a:gd name="connsiteX5" fmla="*/ 70173 w 78374"/>
              <a:gd name="connsiteY5" fmla="*/ 3 h 1048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8374" h="104817">
                <a:moveTo>
                  <a:pt x="70173" y="3"/>
                </a:moveTo>
                <a:cubicBezTo>
                  <a:pt x="67527" y="532"/>
                  <a:pt x="72290" y="55566"/>
                  <a:pt x="60648" y="73028"/>
                </a:cubicBezTo>
                <a:cubicBezTo>
                  <a:pt x="49006" y="90490"/>
                  <a:pt x="4027" y="103720"/>
                  <a:pt x="323" y="104778"/>
                </a:cubicBezTo>
                <a:cubicBezTo>
                  <a:pt x="-3381" y="105836"/>
                  <a:pt x="25723" y="85199"/>
                  <a:pt x="38423" y="79378"/>
                </a:cubicBezTo>
                <a:cubicBezTo>
                  <a:pt x="51123" y="73557"/>
                  <a:pt x="70702" y="78849"/>
                  <a:pt x="76523" y="69853"/>
                </a:cubicBezTo>
                <a:cubicBezTo>
                  <a:pt x="82344" y="60857"/>
                  <a:pt x="72819" y="-526"/>
                  <a:pt x="70173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7" name="フリーフォーム 206">
            <a:extLst>
              <a:ext uri="{FF2B5EF4-FFF2-40B4-BE49-F238E27FC236}">
                <a16:creationId xmlns:a16="http://schemas.microsoft.com/office/drawing/2014/main" id="{883E2B92-C648-2595-1238-1B7A06D6168D}"/>
              </a:ext>
            </a:extLst>
          </p:cNvPr>
          <p:cNvSpPr/>
          <p:nvPr/>
        </p:nvSpPr>
        <p:spPr>
          <a:xfrm>
            <a:off x="4168772" y="3427676"/>
            <a:ext cx="152409" cy="42605"/>
          </a:xfrm>
          <a:custGeom>
            <a:avLst/>
            <a:gdLst>
              <a:gd name="connsiteX0" fmla="*/ 3 w 152409"/>
              <a:gd name="connsiteY0" fmla="*/ 14024 h 42605"/>
              <a:gd name="connsiteX1" fmla="*/ 92078 w 152409"/>
              <a:gd name="connsiteY1" fmla="*/ 4499 h 42605"/>
              <a:gd name="connsiteX2" fmla="*/ 152403 w 152409"/>
              <a:gd name="connsiteY2" fmla="*/ 42599 h 42605"/>
              <a:gd name="connsiteX3" fmla="*/ 95253 w 152409"/>
              <a:gd name="connsiteY3" fmla="*/ 1324 h 42605"/>
              <a:gd name="connsiteX4" fmla="*/ 3 w 152409"/>
              <a:gd name="connsiteY4" fmla="*/ 14024 h 426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2409" h="42605">
                <a:moveTo>
                  <a:pt x="3" y="14024"/>
                </a:moveTo>
                <a:cubicBezTo>
                  <a:pt x="-526" y="14553"/>
                  <a:pt x="66678" y="-263"/>
                  <a:pt x="92078" y="4499"/>
                </a:cubicBezTo>
                <a:cubicBezTo>
                  <a:pt x="117478" y="9261"/>
                  <a:pt x="151874" y="43128"/>
                  <a:pt x="152403" y="42599"/>
                </a:cubicBezTo>
                <a:cubicBezTo>
                  <a:pt x="152932" y="42070"/>
                  <a:pt x="122770" y="7674"/>
                  <a:pt x="95253" y="1324"/>
                </a:cubicBezTo>
                <a:cubicBezTo>
                  <a:pt x="67736" y="-5026"/>
                  <a:pt x="532" y="13495"/>
                  <a:pt x="3" y="140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8" name="フリーフォーム 207">
            <a:extLst>
              <a:ext uri="{FF2B5EF4-FFF2-40B4-BE49-F238E27FC236}">
                <a16:creationId xmlns:a16="http://schemas.microsoft.com/office/drawing/2014/main" id="{D63063E5-C7C4-8161-8373-24BFF9786DBF}"/>
              </a:ext>
            </a:extLst>
          </p:cNvPr>
          <p:cNvSpPr/>
          <p:nvPr/>
        </p:nvSpPr>
        <p:spPr>
          <a:xfrm>
            <a:off x="4368108" y="3317210"/>
            <a:ext cx="117417" cy="91034"/>
          </a:xfrm>
          <a:custGeom>
            <a:avLst/>
            <a:gdLst>
              <a:gd name="connsiteX0" fmla="*/ 692 w 117417"/>
              <a:gd name="connsiteY0" fmla="*/ 665 h 91034"/>
              <a:gd name="connsiteX1" fmla="*/ 114992 w 117417"/>
              <a:gd name="connsiteY1" fmla="*/ 89565 h 91034"/>
              <a:gd name="connsiteX2" fmla="*/ 70542 w 117417"/>
              <a:gd name="connsiteY2" fmla="*/ 51465 h 91034"/>
              <a:gd name="connsiteX3" fmla="*/ 692 w 117417"/>
              <a:gd name="connsiteY3" fmla="*/ 665 h 91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417" h="91034">
                <a:moveTo>
                  <a:pt x="692" y="665"/>
                </a:moveTo>
                <a:cubicBezTo>
                  <a:pt x="8100" y="7015"/>
                  <a:pt x="103350" y="81098"/>
                  <a:pt x="114992" y="89565"/>
                </a:cubicBezTo>
                <a:cubicBezTo>
                  <a:pt x="126634" y="98032"/>
                  <a:pt x="93825" y="67869"/>
                  <a:pt x="70542" y="51465"/>
                </a:cubicBezTo>
                <a:cubicBezTo>
                  <a:pt x="47259" y="35061"/>
                  <a:pt x="-6716" y="-5685"/>
                  <a:pt x="692" y="665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9" name="フリーフォーム 208">
            <a:extLst>
              <a:ext uri="{FF2B5EF4-FFF2-40B4-BE49-F238E27FC236}">
                <a16:creationId xmlns:a16="http://schemas.microsoft.com/office/drawing/2014/main" id="{CBE00499-6F8B-FE55-A737-F4C340F7BA03}"/>
              </a:ext>
            </a:extLst>
          </p:cNvPr>
          <p:cNvSpPr/>
          <p:nvPr/>
        </p:nvSpPr>
        <p:spPr>
          <a:xfrm>
            <a:off x="3260721" y="3860612"/>
            <a:ext cx="61507" cy="136894"/>
          </a:xfrm>
          <a:custGeom>
            <a:avLst/>
            <a:gdLst>
              <a:gd name="connsiteX0" fmla="*/ 4 w 61507"/>
              <a:gd name="connsiteY0" fmla="*/ 188 h 136894"/>
              <a:gd name="connsiteX1" fmla="*/ 57154 w 61507"/>
              <a:gd name="connsiteY1" fmla="*/ 57338 h 136894"/>
              <a:gd name="connsiteX2" fmla="*/ 57154 w 61507"/>
              <a:gd name="connsiteY2" fmla="*/ 136713 h 136894"/>
              <a:gd name="connsiteX3" fmla="*/ 53979 w 61507"/>
              <a:gd name="connsiteY3" fmla="*/ 76388 h 136894"/>
              <a:gd name="connsiteX4" fmla="*/ 4 w 61507"/>
              <a:gd name="connsiteY4" fmla="*/ 188 h 136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507" h="136894">
                <a:moveTo>
                  <a:pt x="4" y="188"/>
                </a:moveTo>
                <a:cubicBezTo>
                  <a:pt x="533" y="-2987"/>
                  <a:pt x="47629" y="34584"/>
                  <a:pt x="57154" y="57338"/>
                </a:cubicBezTo>
                <a:cubicBezTo>
                  <a:pt x="66679" y="80092"/>
                  <a:pt x="57683" y="133538"/>
                  <a:pt x="57154" y="136713"/>
                </a:cubicBezTo>
                <a:cubicBezTo>
                  <a:pt x="56625" y="139888"/>
                  <a:pt x="61387" y="100730"/>
                  <a:pt x="53979" y="76388"/>
                </a:cubicBezTo>
                <a:cubicBezTo>
                  <a:pt x="46571" y="52046"/>
                  <a:pt x="-525" y="3363"/>
                  <a:pt x="4" y="188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0" name="フリーフォーム 209">
            <a:extLst>
              <a:ext uri="{FF2B5EF4-FFF2-40B4-BE49-F238E27FC236}">
                <a16:creationId xmlns:a16="http://schemas.microsoft.com/office/drawing/2014/main" id="{BD9161AC-CDF9-F35B-E1B0-2BF04BEE3CB2}"/>
              </a:ext>
            </a:extLst>
          </p:cNvPr>
          <p:cNvSpPr/>
          <p:nvPr/>
        </p:nvSpPr>
        <p:spPr>
          <a:xfrm>
            <a:off x="3232073" y="3574939"/>
            <a:ext cx="35019" cy="98641"/>
          </a:xfrm>
          <a:custGeom>
            <a:avLst/>
            <a:gdLst>
              <a:gd name="connsiteX0" fmla="*/ 77 w 35019"/>
              <a:gd name="connsiteY0" fmla="*/ 111 h 98641"/>
              <a:gd name="connsiteX1" fmla="*/ 25477 w 35019"/>
              <a:gd name="connsiteY1" fmla="*/ 54086 h 98641"/>
              <a:gd name="connsiteX2" fmla="*/ 22302 w 35019"/>
              <a:gd name="connsiteY2" fmla="*/ 98536 h 98641"/>
              <a:gd name="connsiteX3" fmla="*/ 35002 w 35019"/>
              <a:gd name="connsiteY3" fmla="*/ 41386 h 98641"/>
              <a:gd name="connsiteX4" fmla="*/ 77 w 35019"/>
              <a:gd name="connsiteY4" fmla="*/ 111 h 98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019" h="98641">
                <a:moveTo>
                  <a:pt x="77" y="111"/>
                </a:moveTo>
                <a:cubicBezTo>
                  <a:pt x="-1511" y="2228"/>
                  <a:pt x="21773" y="37682"/>
                  <a:pt x="25477" y="54086"/>
                </a:cubicBezTo>
                <a:cubicBezTo>
                  <a:pt x="29181" y="70490"/>
                  <a:pt x="20714" y="100653"/>
                  <a:pt x="22302" y="98536"/>
                </a:cubicBezTo>
                <a:cubicBezTo>
                  <a:pt x="23890" y="96419"/>
                  <a:pt x="35531" y="56203"/>
                  <a:pt x="35002" y="41386"/>
                </a:cubicBezTo>
                <a:cubicBezTo>
                  <a:pt x="34473" y="26569"/>
                  <a:pt x="1665" y="-2006"/>
                  <a:pt x="77" y="111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1" name="フリーフォーム 210">
            <a:extLst>
              <a:ext uri="{FF2B5EF4-FFF2-40B4-BE49-F238E27FC236}">
                <a16:creationId xmlns:a16="http://schemas.microsoft.com/office/drawing/2014/main" id="{21B99543-3CAF-DE9C-E1F2-3C5B4E928C1A}"/>
              </a:ext>
            </a:extLst>
          </p:cNvPr>
          <p:cNvSpPr/>
          <p:nvPr/>
        </p:nvSpPr>
        <p:spPr>
          <a:xfrm>
            <a:off x="3127290" y="3254362"/>
            <a:ext cx="28796" cy="134676"/>
          </a:xfrm>
          <a:custGeom>
            <a:avLst/>
            <a:gdLst>
              <a:gd name="connsiteX0" fmla="*/ 19135 w 28796"/>
              <a:gd name="connsiteY0" fmla="*/ 13 h 134676"/>
              <a:gd name="connsiteX1" fmla="*/ 3260 w 28796"/>
              <a:gd name="connsiteY1" fmla="*/ 79388 h 134676"/>
              <a:gd name="connsiteX2" fmla="*/ 28660 w 28796"/>
              <a:gd name="connsiteY2" fmla="*/ 133363 h 134676"/>
              <a:gd name="connsiteX3" fmla="*/ 12785 w 28796"/>
              <a:gd name="connsiteY3" fmla="*/ 114313 h 134676"/>
              <a:gd name="connsiteX4" fmla="*/ 85 w 28796"/>
              <a:gd name="connsiteY4" fmla="*/ 73038 h 134676"/>
              <a:gd name="connsiteX5" fmla="*/ 19135 w 28796"/>
              <a:gd name="connsiteY5" fmla="*/ 13 h 134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796" h="134676">
                <a:moveTo>
                  <a:pt x="19135" y="13"/>
                </a:moveTo>
                <a:cubicBezTo>
                  <a:pt x="19664" y="1071"/>
                  <a:pt x="1673" y="57163"/>
                  <a:pt x="3260" y="79388"/>
                </a:cubicBezTo>
                <a:cubicBezTo>
                  <a:pt x="4847" y="101613"/>
                  <a:pt x="28660" y="133363"/>
                  <a:pt x="28660" y="133363"/>
                </a:cubicBezTo>
                <a:cubicBezTo>
                  <a:pt x="30248" y="139184"/>
                  <a:pt x="17547" y="124367"/>
                  <a:pt x="12785" y="114313"/>
                </a:cubicBezTo>
                <a:cubicBezTo>
                  <a:pt x="8022" y="104259"/>
                  <a:pt x="-973" y="87855"/>
                  <a:pt x="85" y="73038"/>
                </a:cubicBezTo>
                <a:cubicBezTo>
                  <a:pt x="1143" y="58221"/>
                  <a:pt x="18606" y="-1045"/>
                  <a:pt x="19135" y="13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2" name="フリーフォーム 211">
            <a:extLst>
              <a:ext uri="{FF2B5EF4-FFF2-40B4-BE49-F238E27FC236}">
                <a16:creationId xmlns:a16="http://schemas.microsoft.com/office/drawing/2014/main" id="{9505FDE6-FB3D-E08C-B427-3ACF477E0506}"/>
              </a:ext>
            </a:extLst>
          </p:cNvPr>
          <p:cNvSpPr/>
          <p:nvPr/>
        </p:nvSpPr>
        <p:spPr>
          <a:xfrm>
            <a:off x="3539666" y="2494050"/>
            <a:ext cx="64034" cy="314512"/>
          </a:xfrm>
          <a:custGeom>
            <a:avLst/>
            <a:gdLst>
              <a:gd name="connsiteX0" fmla="*/ 63959 w 64034"/>
              <a:gd name="connsiteY0" fmla="*/ 1500 h 314512"/>
              <a:gd name="connsiteX1" fmla="*/ 3634 w 64034"/>
              <a:gd name="connsiteY1" fmla="*/ 211050 h 314512"/>
              <a:gd name="connsiteX2" fmla="*/ 25859 w 64034"/>
              <a:gd name="connsiteY2" fmla="*/ 169775 h 314512"/>
              <a:gd name="connsiteX3" fmla="*/ 459 w 64034"/>
              <a:gd name="connsiteY3" fmla="*/ 312650 h 314512"/>
              <a:gd name="connsiteX4" fmla="*/ 9984 w 64034"/>
              <a:gd name="connsiteY4" fmla="*/ 242800 h 314512"/>
              <a:gd name="connsiteX5" fmla="*/ 16334 w 64034"/>
              <a:gd name="connsiteY5" fmla="*/ 122150 h 314512"/>
              <a:gd name="connsiteX6" fmla="*/ 63959 w 64034"/>
              <a:gd name="connsiteY6" fmla="*/ 1500 h 3145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4034" h="314512">
                <a:moveTo>
                  <a:pt x="63959" y="1500"/>
                </a:moveTo>
                <a:cubicBezTo>
                  <a:pt x="61842" y="16317"/>
                  <a:pt x="9984" y="183004"/>
                  <a:pt x="3634" y="211050"/>
                </a:cubicBezTo>
                <a:cubicBezTo>
                  <a:pt x="-2716" y="239096"/>
                  <a:pt x="26388" y="152842"/>
                  <a:pt x="25859" y="169775"/>
                </a:cubicBezTo>
                <a:cubicBezTo>
                  <a:pt x="25330" y="186708"/>
                  <a:pt x="3105" y="300479"/>
                  <a:pt x="459" y="312650"/>
                </a:cubicBezTo>
                <a:cubicBezTo>
                  <a:pt x="-2187" y="324821"/>
                  <a:pt x="7338" y="274550"/>
                  <a:pt x="9984" y="242800"/>
                </a:cubicBezTo>
                <a:cubicBezTo>
                  <a:pt x="12630" y="211050"/>
                  <a:pt x="9455" y="158662"/>
                  <a:pt x="16334" y="122150"/>
                </a:cubicBezTo>
                <a:cubicBezTo>
                  <a:pt x="23213" y="85638"/>
                  <a:pt x="66076" y="-13317"/>
                  <a:pt x="63959" y="1500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3" name="フリーフォーム 212">
            <a:extLst>
              <a:ext uri="{FF2B5EF4-FFF2-40B4-BE49-F238E27FC236}">
                <a16:creationId xmlns:a16="http://schemas.microsoft.com/office/drawing/2014/main" id="{267265E8-32C7-5E29-A445-6726DCF0ED47}"/>
              </a:ext>
            </a:extLst>
          </p:cNvPr>
          <p:cNvSpPr/>
          <p:nvPr/>
        </p:nvSpPr>
        <p:spPr>
          <a:xfrm>
            <a:off x="3419459" y="2555738"/>
            <a:ext cx="65178" cy="130370"/>
          </a:xfrm>
          <a:custGeom>
            <a:avLst/>
            <a:gdLst>
              <a:gd name="connsiteX0" fmla="*/ 16 w 65178"/>
              <a:gd name="connsiteY0" fmla="*/ 137 h 130370"/>
              <a:gd name="connsiteX1" fmla="*/ 57166 w 65178"/>
              <a:gd name="connsiteY1" fmla="*/ 79512 h 130370"/>
              <a:gd name="connsiteX2" fmla="*/ 57166 w 65178"/>
              <a:gd name="connsiteY2" fmla="*/ 130312 h 130370"/>
              <a:gd name="connsiteX3" fmla="*/ 60341 w 65178"/>
              <a:gd name="connsiteY3" fmla="*/ 89037 h 130370"/>
              <a:gd name="connsiteX4" fmla="*/ 63516 w 65178"/>
              <a:gd name="connsiteY4" fmla="*/ 60462 h 130370"/>
              <a:gd name="connsiteX5" fmla="*/ 16 w 65178"/>
              <a:gd name="connsiteY5" fmla="*/ 137 h 1303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5178" h="130370">
                <a:moveTo>
                  <a:pt x="16" y="137"/>
                </a:moveTo>
                <a:cubicBezTo>
                  <a:pt x="-1042" y="3312"/>
                  <a:pt x="47641" y="57816"/>
                  <a:pt x="57166" y="79512"/>
                </a:cubicBezTo>
                <a:cubicBezTo>
                  <a:pt x="66691" y="101208"/>
                  <a:pt x="56637" y="128725"/>
                  <a:pt x="57166" y="130312"/>
                </a:cubicBezTo>
                <a:cubicBezTo>
                  <a:pt x="57695" y="131899"/>
                  <a:pt x="59283" y="100679"/>
                  <a:pt x="60341" y="89037"/>
                </a:cubicBezTo>
                <a:cubicBezTo>
                  <a:pt x="61399" y="77395"/>
                  <a:pt x="68279" y="71045"/>
                  <a:pt x="63516" y="60462"/>
                </a:cubicBezTo>
                <a:cubicBezTo>
                  <a:pt x="58754" y="49879"/>
                  <a:pt x="1074" y="-3038"/>
                  <a:pt x="16" y="137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4" name="フリーフォーム 213">
            <a:extLst>
              <a:ext uri="{FF2B5EF4-FFF2-40B4-BE49-F238E27FC236}">
                <a16:creationId xmlns:a16="http://schemas.microsoft.com/office/drawing/2014/main" id="{497C16F2-4503-54D0-8E27-DF0259B70637}"/>
              </a:ext>
            </a:extLst>
          </p:cNvPr>
          <p:cNvSpPr/>
          <p:nvPr/>
        </p:nvSpPr>
        <p:spPr>
          <a:xfrm>
            <a:off x="3176420" y="2733890"/>
            <a:ext cx="273248" cy="152725"/>
          </a:xfrm>
          <a:custGeom>
            <a:avLst/>
            <a:gdLst>
              <a:gd name="connsiteX0" fmla="*/ 1755 w 273248"/>
              <a:gd name="connsiteY0" fmla="*/ 152185 h 152725"/>
              <a:gd name="connsiteX1" fmla="*/ 268455 w 273248"/>
              <a:gd name="connsiteY1" fmla="*/ 2960 h 152725"/>
              <a:gd name="connsiteX2" fmla="*/ 170030 w 273248"/>
              <a:gd name="connsiteY2" fmla="*/ 53760 h 152725"/>
              <a:gd name="connsiteX3" fmla="*/ 128755 w 273248"/>
              <a:gd name="connsiteY3" fmla="*/ 66460 h 152725"/>
              <a:gd name="connsiteX4" fmla="*/ 150980 w 273248"/>
              <a:gd name="connsiteY4" fmla="*/ 53760 h 152725"/>
              <a:gd name="connsiteX5" fmla="*/ 1755 w 273248"/>
              <a:gd name="connsiteY5" fmla="*/ 152185 h 152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3248" h="152725">
                <a:moveTo>
                  <a:pt x="1755" y="152185"/>
                </a:moveTo>
                <a:cubicBezTo>
                  <a:pt x="21334" y="143718"/>
                  <a:pt x="240409" y="19364"/>
                  <a:pt x="268455" y="2960"/>
                </a:cubicBezTo>
                <a:cubicBezTo>
                  <a:pt x="296501" y="-13444"/>
                  <a:pt x="193313" y="43177"/>
                  <a:pt x="170030" y="53760"/>
                </a:cubicBezTo>
                <a:cubicBezTo>
                  <a:pt x="146747" y="64343"/>
                  <a:pt x="131930" y="66460"/>
                  <a:pt x="128755" y="66460"/>
                </a:cubicBezTo>
                <a:cubicBezTo>
                  <a:pt x="125580" y="66460"/>
                  <a:pt x="169501" y="40531"/>
                  <a:pt x="150980" y="53760"/>
                </a:cubicBezTo>
                <a:cubicBezTo>
                  <a:pt x="132459" y="66989"/>
                  <a:pt x="-17824" y="160652"/>
                  <a:pt x="1755" y="1521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5" name="フリーフォーム 214">
            <a:extLst>
              <a:ext uri="{FF2B5EF4-FFF2-40B4-BE49-F238E27FC236}">
                <a16:creationId xmlns:a16="http://schemas.microsoft.com/office/drawing/2014/main" id="{F3CCCA57-FC5A-D59E-4205-F114022C5853}"/>
              </a:ext>
            </a:extLst>
          </p:cNvPr>
          <p:cNvSpPr/>
          <p:nvPr/>
        </p:nvSpPr>
        <p:spPr>
          <a:xfrm>
            <a:off x="3450727" y="2643541"/>
            <a:ext cx="64855" cy="181717"/>
          </a:xfrm>
          <a:custGeom>
            <a:avLst/>
            <a:gdLst>
              <a:gd name="connsiteX0" fmla="*/ 63998 w 64855"/>
              <a:gd name="connsiteY0" fmla="*/ 1234 h 181717"/>
              <a:gd name="connsiteX1" fmla="*/ 498 w 64855"/>
              <a:gd name="connsiteY1" fmla="*/ 179034 h 181717"/>
              <a:gd name="connsiteX2" fmla="*/ 35423 w 64855"/>
              <a:gd name="connsiteY2" fmla="*/ 102834 h 181717"/>
              <a:gd name="connsiteX3" fmla="*/ 63998 w 64855"/>
              <a:gd name="connsiteY3" fmla="*/ 1234 h 1817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4855" h="181717">
                <a:moveTo>
                  <a:pt x="63998" y="1234"/>
                </a:moveTo>
                <a:cubicBezTo>
                  <a:pt x="58177" y="13934"/>
                  <a:pt x="5260" y="162101"/>
                  <a:pt x="498" y="179034"/>
                </a:cubicBezTo>
                <a:cubicBezTo>
                  <a:pt x="-4264" y="195967"/>
                  <a:pt x="26427" y="128234"/>
                  <a:pt x="35423" y="102834"/>
                </a:cubicBezTo>
                <a:cubicBezTo>
                  <a:pt x="44419" y="77434"/>
                  <a:pt x="69819" y="-11466"/>
                  <a:pt x="63998" y="1234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6" name="フリーフォーム 215">
            <a:extLst>
              <a:ext uri="{FF2B5EF4-FFF2-40B4-BE49-F238E27FC236}">
                <a16:creationId xmlns:a16="http://schemas.microsoft.com/office/drawing/2014/main" id="{C09465E3-36E7-451D-36B9-29354C28E7EF}"/>
              </a:ext>
            </a:extLst>
          </p:cNvPr>
          <p:cNvSpPr/>
          <p:nvPr/>
        </p:nvSpPr>
        <p:spPr>
          <a:xfrm>
            <a:off x="2894862" y="3002618"/>
            <a:ext cx="160098" cy="201841"/>
          </a:xfrm>
          <a:custGeom>
            <a:avLst/>
            <a:gdLst>
              <a:gd name="connsiteX0" fmla="*/ 738 w 160098"/>
              <a:gd name="connsiteY0" fmla="*/ 932 h 201841"/>
              <a:gd name="connsiteX1" fmla="*/ 92813 w 160098"/>
              <a:gd name="connsiteY1" fmla="*/ 35857 h 201841"/>
              <a:gd name="connsiteX2" fmla="*/ 153138 w 160098"/>
              <a:gd name="connsiteY2" fmla="*/ 134282 h 201841"/>
              <a:gd name="connsiteX3" fmla="*/ 159488 w 160098"/>
              <a:gd name="connsiteY3" fmla="*/ 80307 h 201841"/>
              <a:gd name="connsiteX4" fmla="*/ 159488 w 160098"/>
              <a:gd name="connsiteY4" fmla="*/ 200957 h 201841"/>
              <a:gd name="connsiteX5" fmla="*/ 156313 w 160098"/>
              <a:gd name="connsiteY5" fmla="*/ 131107 h 201841"/>
              <a:gd name="connsiteX6" fmla="*/ 153138 w 160098"/>
              <a:gd name="connsiteY6" fmla="*/ 58082 h 201841"/>
              <a:gd name="connsiteX7" fmla="*/ 146788 w 160098"/>
              <a:gd name="connsiteY7" fmla="*/ 67607 h 201841"/>
              <a:gd name="connsiteX8" fmla="*/ 738 w 160098"/>
              <a:gd name="connsiteY8" fmla="*/ 932 h 201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0098" h="201841">
                <a:moveTo>
                  <a:pt x="738" y="932"/>
                </a:moveTo>
                <a:cubicBezTo>
                  <a:pt x="-8258" y="-4360"/>
                  <a:pt x="67413" y="13632"/>
                  <a:pt x="92813" y="35857"/>
                </a:cubicBezTo>
                <a:cubicBezTo>
                  <a:pt x="118213" y="58082"/>
                  <a:pt x="142026" y="126874"/>
                  <a:pt x="153138" y="134282"/>
                </a:cubicBezTo>
                <a:cubicBezTo>
                  <a:pt x="164251" y="141690"/>
                  <a:pt x="158430" y="69195"/>
                  <a:pt x="159488" y="80307"/>
                </a:cubicBezTo>
                <a:cubicBezTo>
                  <a:pt x="160546" y="91419"/>
                  <a:pt x="160017" y="192490"/>
                  <a:pt x="159488" y="200957"/>
                </a:cubicBezTo>
                <a:cubicBezTo>
                  <a:pt x="158959" y="209424"/>
                  <a:pt x="157371" y="154919"/>
                  <a:pt x="156313" y="131107"/>
                </a:cubicBezTo>
                <a:cubicBezTo>
                  <a:pt x="155255" y="107295"/>
                  <a:pt x="153138" y="58082"/>
                  <a:pt x="153138" y="58082"/>
                </a:cubicBezTo>
                <a:cubicBezTo>
                  <a:pt x="151551" y="47499"/>
                  <a:pt x="166367" y="77661"/>
                  <a:pt x="146788" y="67607"/>
                </a:cubicBezTo>
                <a:cubicBezTo>
                  <a:pt x="127209" y="57553"/>
                  <a:pt x="9734" y="6224"/>
                  <a:pt x="738" y="932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7" name="フリーフォーム 216">
            <a:extLst>
              <a:ext uri="{FF2B5EF4-FFF2-40B4-BE49-F238E27FC236}">
                <a16:creationId xmlns:a16="http://schemas.microsoft.com/office/drawing/2014/main" id="{43DB9AF6-FE31-1E91-E0CE-06B720FA7CAD}"/>
              </a:ext>
            </a:extLst>
          </p:cNvPr>
          <p:cNvSpPr/>
          <p:nvPr/>
        </p:nvSpPr>
        <p:spPr>
          <a:xfrm>
            <a:off x="4427680" y="2451100"/>
            <a:ext cx="58595" cy="136565"/>
          </a:xfrm>
          <a:custGeom>
            <a:avLst/>
            <a:gdLst>
              <a:gd name="connsiteX0" fmla="*/ 1445 w 58595"/>
              <a:gd name="connsiteY0" fmla="*/ 136525 h 136565"/>
              <a:gd name="connsiteX1" fmla="*/ 14145 w 58595"/>
              <a:gd name="connsiteY1" fmla="*/ 66675 h 136565"/>
              <a:gd name="connsiteX2" fmla="*/ 58595 w 58595"/>
              <a:gd name="connsiteY2" fmla="*/ 0 h 136565"/>
              <a:gd name="connsiteX3" fmla="*/ 7795 w 58595"/>
              <a:gd name="connsiteY3" fmla="*/ 76200 h 136565"/>
              <a:gd name="connsiteX4" fmla="*/ 1445 w 58595"/>
              <a:gd name="connsiteY4" fmla="*/ 136525 h 136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8595" h="136565">
                <a:moveTo>
                  <a:pt x="1445" y="136525"/>
                </a:moveTo>
                <a:cubicBezTo>
                  <a:pt x="2503" y="134937"/>
                  <a:pt x="4620" y="89429"/>
                  <a:pt x="14145" y="66675"/>
                </a:cubicBezTo>
                <a:cubicBezTo>
                  <a:pt x="23670" y="43921"/>
                  <a:pt x="58595" y="0"/>
                  <a:pt x="58595" y="0"/>
                </a:cubicBezTo>
                <a:lnTo>
                  <a:pt x="7795" y="76200"/>
                </a:lnTo>
                <a:cubicBezTo>
                  <a:pt x="-3317" y="93133"/>
                  <a:pt x="387" y="138113"/>
                  <a:pt x="1445" y="1365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8" name="フリーフォーム 217">
            <a:extLst>
              <a:ext uri="{FF2B5EF4-FFF2-40B4-BE49-F238E27FC236}">
                <a16:creationId xmlns:a16="http://schemas.microsoft.com/office/drawing/2014/main" id="{0E327C6F-ABC3-5F4D-F68B-E1A491FFBD19}"/>
              </a:ext>
            </a:extLst>
          </p:cNvPr>
          <p:cNvSpPr/>
          <p:nvPr/>
        </p:nvSpPr>
        <p:spPr>
          <a:xfrm>
            <a:off x="3009893" y="3295394"/>
            <a:ext cx="57654" cy="177624"/>
          </a:xfrm>
          <a:custGeom>
            <a:avLst/>
            <a:gdLst>
              <a:gd name="connsiteX0" fmla="*/ 34932 w 57654"/>
              <a:gd name="connsiteY0" fmla="*/ 256 h 177624"/>
              <a:gd name="connsiteX1" fmla="*/ 19057 w 57654"/>
              <a:gd name="connsiteY1" fmla="*/ 92331 h 177624"/>
              <a:gd name="connsiteX2" fmla="*/ 57157 w 57654"/>
              <a:gd name="connsiteY2" fmla="*/ 174881 h 177624"/>
              <a:gd name="connsiteX3" fmla="*/ 38107 w 57654"/>
              <a:gd name="connsiteY3" fmla="*/ 149481 h 177624"/>
              <a:gd name="connsiteX4" fmla="*/ 7 w 57654"/>
              <a:gd name="connsiteY4" fmla="*/ 66931 h 177624"/>
              <a:gd name="connsiteX5" fmla="*/ 34932 w 57654"/>
              <a:gd name="connsiteY5" fmla="*/ 256 h 1776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654" h="177624">
                <a:moveTo>
                  <a:pt x="34932" y="256"/>
                </a:moveTo>
                <a:cubicBezTo>
                  <a:pt x="38107" y="4489"/>
                  <a:pt x="15353" y="63227"/>
                  <a:pt x="19057" y="92331"/>
                </a:cubicBezTo>
                <a:cubicBezTo>
                  <a:pt x="22761" y="121435"/>
                  <a:pt x="53982" y="165356"/>
                  <a:pt x="57157" y="174881"/>
                </a:cubicBezTo>
                <a:cubicBezTo>
                  <a:pt x="60332" y="184406"/>
                  <a:pt x="47632" y="167473"/>
                  <a:pt x="38107" y="149481"/>
                </a:cubicBezTo>
                <a:cubicBezTo>
                  <a:pt x="28582" y="131489"/>
                  <a:pt x="-522" y="88627"/>
                  <a:pt x="7" y="66931"/>
                </a:cubicBezTo>
                <a:cubicBezTo>
                  <a:pt x="536" y="45235"/>
                  <a:pt x="31757" y="-3977"/>
                  <a:pt x="34932" y="256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9" name="フリーフォーム 218">
            <a:extLst>
              <a:ext uri="{FF2B5EF4-FFF2-40B4-BE49-F238E27FC236}">
                <a16:creationId xmlns:a16="http://schemas.microsoft.com/office/drawing/2014/main" id="{C5B9615C-607D-50CD-02E2-A37F232DE60E}"/>
              </a:ext>
            </a:extLst>
          </p:cNvPr>
          <p:cNvSpPr/>
          <p:nvPr/>
        </p:nvSpPr>
        <p:spPr>
          <a:xfrm>
            <a:off x="4537001" y="2768423"/>
            <a:ext cx="35094" cy="108551"/>
          </a:xfrm>
          <a:custGeom>
            <a:avLst/>
            <a:gdLst>
              <a:gd name="connsiteX0" fmla="*/ 25474 w 35094"/>
              <a:gd name="connsiteY0" fmla="*/ 177 h 108551"/>
              <a:gd name="connsiteX1" fmla="*/ 15949 w 35094"/>
              <a:gd name="connsiteY1" fmla="*/ 66852 h 108551"/>
              <a:gd name="connsiteX2" fmla="*/ 34999 w 35094"/>
              <a:gd name="connsiteY2" fmla="*/ 108127 h 108551"/>
              <a:gd name="connsiteX3" fmla="*/ 22299 w 35094"/>
              <a:gd name="connsiteY3" fmla="*/ 85902 h 108551"/>
              <a:gd name="connsiteX4" fmla="*/ 74 w 35094"/>
              <a:gd name="connsiteY4" fmla="*/ 47802 h 108551"/>
              <a:gd name="connsiteX5" fmla="*/ 25474 w 35094"/>
              <a:gd name="connsiteY5" fmla="*/ 177 h 1085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94" h="108551">
                <a:moveTo>
                  <a:pt x="25474" y="177"/>
                </a:moveTo>
                <a:cubicBezTo>
                  <a:pt x="28120" y="3352"/>
                  <a:pt x="14361" y="48860"/>
                  <a:pt x="15949" y="66852"/>
                </a:cubicBezTo>
                <a:cubicBezTo>
                  <a:pt x="17536" y="84844"/>
                  <a:pt x="33941" y="104952"/>
                  <a:pt x="34999" y="108127"/>
                </a:cubicBezTo>
                <a:cubicBezTo>
                  <a:pt x="36057" y="111302"/>
                  <a:pt x="28120" y="95956"/>
                  <a:pt x="22299" y="85902"/>
                </a:cubicBezTo>
                <a:cubicBezTo>
                  <a:pt x="16478" y="75848"/>
                  <a:pt x="1661" y="58385"/>
                  <a:pt x="74" y="47802"/>
                </a:cubicBezTo>
                <a:cubicBezTo>
                  <a:pt x="-1514" y="37219"/>
                  <a:pt x="22828" y="-2998"/>
                  <a:pt x="25474" y="177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0" name="フリーフォーム 219">
            <a:extLst>
              <a:ext uri="{FF2B5EF4-FFF2-40B4-BE49-F238E27FC236}">
                <a16:creationId xmlns:a16="http://schemas.microsoft.com/office/drawing/2014/main" id="{7167C7A8-C3A5-7352-FE27-F10380D9375D}"/>
              </a:ext>
            </a:extLst>
          </p:cNvPr>
          <p:cNvSpPr/>
          <p:nvPr/>
        </p:nvSpPr>
        <p:spPr>
          <a:xfrm>
            <a:off x="4949791" y="3013072"/>
            <a:ext cx="63563" cy="180981"/>
          </a:xfrm>
          <a:custGeom>
            <a:avLst/>
            <a:gdLst>
              <a:gd name="connsiteX0" fmla="*/ 34 w 63563"/>
              <a:gd name="connsiteY0" fmla="*/ 3 h 180981"/>
              <a:gd name="connsiteX1" fmla="*/ 54009 w 63563"/>
              <a:gd name="connsiteY1" fmla="*/ 85728 h 180981"/>
              <a:gd name="connsiteX2" fmla="*/ 15909 w 63563"/>
              <a:gd name="connsiteY2" fmla="*/ 180978 h 180981"/>
              <a:gd name="connsiteX3" fmla="*/ 63534 w 63563"/>
              <a:gd name="connsiteY3" fmla="*/ 82553 h 180981"/>
              <a:gd name="connsiteX4" fmla="*/ 34 w 63563"/>
              <a:gd name="connsiteY4" fmla="*/ 3 h 1809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563" h="180981">
                <a:moveTo>
                  <a:pt x="34" y="3"/>
                </a:moveTo>
                <a:cubicBezTo>
                  <a:pt x="-1553" y="532"/>
                  <a:pt x="51363" y="55566"/>
                  <a:pt x="54009" y="85728"/>
                </a:cubicBezTo>
                <a:cubicBezTo>
                  <a:pt x="56655" y="115890"/>
                  <a:pt x="14322" y="181507"/>
                  <a:pt x="15909" y="180978"/>
                </a:cubicBezTo>
                <a:cubicBezTo>
                  <a:pt x="17496" y="180449"/>
                  <a:pt x="61947" y="109540"/>
                  <a:pt x="63534" y="82553"/>
                </a:cubicBezTo>
                <a:cubicBezTo>
                  <a:pt x="65121" y="55566"/>
                  <a:pt x="1621" y="-526"/>
                  <a:pt x="34" y="3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1" name="フリーフォーム 220">
            <a:extLst>
              <a:ext uri="{FF2B5EF4-FFF2-40B4-BE49-F238E27FC236}">
                <a16:creationId xmlns:a16="http://schemas.microsoft.com/office/drawing/2014/main" id="{E700B028-A418-4EB3-5012-25382BA265F2}"/>
              </a:ext>
            </a:extLst>
          </p:cNvPr>
          <p:cNvSpPr/>
          <p:nvPr/>
        </p:nvSpPr>
        <p:spPr>
          <a:xfrm>
            <a:off x="4514843" y="2603460"/>
            <a:ext cx="32122" cy="92259"/>
          </a:xfrm>
          <a:custGeom>
            <a:avLst/>
            <a:gdLst>
              <a:gd name="connsiteX0" fmla="*/ 15882 w 32122"/>
              <a:gd name="connsiteY0" fmla="*/ 40 h 92259"/>
              <a:gd name="connsiteX1" fmla="*/ 28582 w 32122"/>
              <a:gd name="connsiteY1" fmla="*/ 66715 h 92259"/>
              <a:gd name="connsiteX2" fmla="*/ 7 w 32122"/>
              <a:gd name="connsiteY2" fmla="*/ 92115 h 92259"/>
              <a:gd name="connsiteX3" fmla="*/ 31757 w 32122"/>
              <a:gd name="connsiteY3" fmla="*/ 57190 h 92259"/>
              <a:gd name="connsiteX4" fmla="*/ 15882 w 32122"/>
              <a:gd name="connsiteY4" fmla="*/ 40 h 92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122" h="92259">
                <a:moveTo>
                  <a:pt x="15882" y="40"/>
                </a:moveTo>
                <a:cubicBezTo>
                  <a:pt x="15353" y="1627"/>
                  <a:pt x="31228" y="51369"/>
                  <a:pt x="28582" y="66715"/>
                </a:cubicBezTo>
                <a:cubicBezTo>
                  <a:pt x="25936" y="82061"/>
                  <a:pt x="-522" y="93702"/>
                  <a:pt x="7" y="92115"/>
                </a:cubicBezTo>
                <a:cubicBezTo>
                  <a:pt x="536" y="90528"/>
                  <a:pt x="28582" y="70419"/>
                  <a:pt x="31757" y="57190"/>
                </a:cubicBezTo>
                <a:cubicBezTo>
                  <a:pt x="34932" y="43961"/>
                  <a:pt x="16411" y="-1547"/>
                  <a:pt x="15882" y="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2" name="フリーフォーム 221">
            <a:extLst>
              <a:ext uri="{FF2B5EF4-FFF2-40B4-BE49-F238E27FC236}">
                <a16:creationId xmlns:a16="http://schemas.microsoft.com/office/drawing/2014/main" id="{76C7A7E7-D9D2-2C57-4AC5-9D69B73FAD1B}"/>
              </a:ext>
            </a:extLst>
          </p:cNvPr>
          <p:cNvSpPr/>
          <p:nvPr/>
        </p:nvSpPr>
        <p:spPr>
          <a:xfrm>
            <a:off x="4994088" y="3476573"/>
            <a:ext cx="82804" cy="614482"/>
          </a:xfrm>
          <a:custGeom>
            <a:avLst/>
            <a:gdLst>
              <a:gd name="connsiteX0" fmla="*/ 82737 w 82804"/>
              <a:gd name="connsiteY0" fmla="*/ 52 h 614482"/>
              <a:gd name="connsiteX1" fmla="*/ 28762 w 82804"/>
              <a:gd name="connsiteY1" fmla="*/ 244527 h 614482"/>
              <a:gd name="connsiteX2" fmla="*/ 38287 w 82804"/>
              <a:gd name="connsiteY2" fmla="*/ 187377 h 614482"/>
              <a:gd name="connsiteX3" fmla="*/ 12887 w 82804"/>
              <a:gd name="connsiteY3" fmla="*/ 435027 h 614482"/>
              <a:gd name="connsiteX4" fmla="*/ 22412 w 82804"/>
              <a:gd name="connsiteY4" fmla="*/ 403277 h 614482"/>
              <a:gd name="connsiteX5" fmla="*/ 19237 w 82804"/>
              <a:gd name="connsiteY5" fmla="*/ 612827 h 614482"/>
              <a:gd name="connsiteX6" fmla="*/ 22412 w 82804"/>
              <a:gd name="connsiteY6" fmla="*/ 485827 h 614482"/>
              <a:gd name="connsiteX7" fmla="*/ 187 w 82804"/>
              <a:gd name="connsiteY7" fmla="*/ 215952 h 614482"/>
              <a:gd name="connsiteX8" fmla="*/ 16062 w 82804"/>
              <a:gd name="connsiteY8" fmla="*/ 222302 h 614482"/>
              <a:gd name="connsiteX9" fmla="*/ 82737 w 82804"/>
              <a:gd name="connsiteY9" fmla="*/ 52 h 614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2804" h="614482">
                <a:moveTo>
                  <a:pt x="82737" y="52"/>
                </a:moveTo>
                <a:cubicBezTo>
                  <a:pt x="84854" y="3756"/>
                  <a:pt x="36170" y="213306"/>
                  <a:pt x="28762" y="244527"/>
                </a:cubicBezTo>
                <a:cubicBezTo>
                  <a:pt x="21354" y="275748"/>
                  <a:pt x="40933" y="155627"/>
                  <a:pt x="38287" y="187377"/>
                </a:cubicBezTo>
                <a:cubicBezTo>
                  <a:pt x="35641" y="219127"/>
                  <a:pt x="15533" y="399044"/>
                  <a:pt x="12887" y="435027"/>
                </a:cubicBezTo>
                <a:cubicBezTo>
                  <a:pt x="10241" y="471010"/>
                  <a:pt x="21354" y="373644"/>
                  <a:pt x="22412" y="403277"/>
                </a:cubicBezTo>
                <a:cubicBezTo>
                  <a:pt x="23470" y="432910"/>
                  <a:pt x="19237" y="599069"/>
                  <a:pt x="19237" y="612827"/>
                </a:cubicBezTo>
                <a:cubicBezTo>
                  <a:pt x="19237" y="626585"/>
                  <a:pt x="25587" y="551973"/>
                  <a:pt x="22412" y="485827"/>
                </a:cubicBezTo>
                <a:cubicBezTo>
                  <a:pt x="19237" y="419681"/>
                  <a:pt x="1245" y="259873"/>
                  <a:pt x="187" y="215952"/>
                </a:cubicBezTo>
                <a:cubicBezTo>
                  <a:pt x="-871" y="172031"/>
                  <a:pt x="2304" y="252994"/>
                  <a:pt x="16062" y="222302"/>
                </a:cubicBezTo>
                <a:cubicBezTo>
                  <a:pt x="29820" y="191610"/>
                  <a:pt x="80620" y="-3652"/>
                  <a:pt x="82737" y="52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3" name="フリーフォーム 222">
            <a:extLst>
              <a:ext uri="{FF2B5EF4-FFF2-40B4-BE49-F238E27FC236}">
                <a16:creationId xmlns:a16="http://schemas.microsoft.com/office/drawing/2014/main" id="{23F35CF8-5517-9038-070A-7CA80F3D7C5C}"/>
              </a:ext>
            </a:extLst>
          </p:cNvPr>
          <p:cNvSpPr/>
          <p:nvPr/>
        </p:nvSpPr>
        <p:spPr>
          <a:xfrm>
            <a:off x="3439958" y="419955"/>
            <a:ext cx="969816" cy="505301"/>
          </a:xfrm>
          <a:custGeom>
            <a:avLst/>
            <a:gdLst>
              <a:gd name="connsiteX0" fmla="*/ 3389 w 969816"/>
              <a:gd name="connsiteY0" fmla="*/ 146284 h 505301"/>
              <a:gd name="connsiteX1" fmla="*/ 581106 w 969816"/>
              <a:gd name="connsiteY1" fmla="*/ 69766 h 505301"/>
              <a:gd name="connsiteX2" fmla="*/ 496936 w 969816"/>
              <a:gd name="connsiteY2" fmla="*/ 65940 h 505301"/>
              <a:gd name="connsiteX3" fmla="*/ 718840 w 969816"/>
              <a:gd name="connsiteY3" fmla="*/ 73591 h 505301"/>
              <a:gd name="connsiteX4" fmla="*/ 676755 w 969816"/>
              <a:gd name="connsiteY4" fmla="*/ 31506 h 505301"/>
              <a:gd name="connsiteX5" fmla="*/ 879530 w 969816"/>
              <a:gd name="connsiteY5" fmla="*/ 230455 h 505301"/>
              <a:gd name="connsiteX6" fmla="*/ 833619 w 969816"/>
              <a:gd name="connsiteY6" fmla="*/ 184544 h 505301"/>
              <a:gd name="connsiteX7" fmla="*/ 967527 w 969816"/>
              <a:gd name="connsiteY7" fmla="*/ 498271 h 505301"/>
              <a:gd name="connsiteX8" fmla="*/ 921615 w 969816"/>
              <a:gd name="connsiteY8" fmla="*/ 410274 h 505301"/>
              <a:gd name="connsiteX9" fmla="*/ 787707 w 969816"/>
              <a:gd name="connsiteY9" fmla="*/ 153936 h 505301"/>
              <a:gd name="connsiteX10" fmla="*/ 707363 w 969816"/>
              <a:gd name="connsiteY10" fmla="*/ 27680 h 505301"/>
              <a:gd name="connsiteX11" fmla="*/ 328594 w 969816"/>
              <a:gd name="connsiteY11" fmla="*/ 899 h 505301"/>
              <a:gd name="connsiteX12" fmla="*/ 695885 w 969816"/>
              <a:gd name="connsiteY12" fmla="*/ 46810 h 505301"/>
              <a:gd name="connsiteX13" fmla="*/ 565803 w 969816"/>
              <a:gd name="connsiteY13" fmla="*/ 77417 h 505301"/>
              <a:gd name="connsiteX14" fmla="*/ 114342 w 969816"/>
              <a:gd name="connsiteY14" fmla="*/ 173066 h 505301"/>
              <a:gd name="connsiteX15" fmla="*/ 332420 w 969816"/>
              <a:gd name="connsiteY15" fmla="*/ 119503 h 505301"/>
              <a:gd name="connsiteX16" fmla="*/ 3389 w 969816"/>
              <a:gd name="connsiteY16" fmla="*/ 146284 h 505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969816" h="505301">
                <a:moveTo>
                  <a:pt x="3389" y="146284"/>
                </a:moveTo>
                <a:cubicBezTo>
                  <a:pt x="44837" y="137995"/>
                  <a:pt x="498848" y="83157"/>
                  <a:pt x="581106" y="69766"/>
                </a:cubicBezTo>
                <a:cubicBezTo>
                  <a:pt x="663364" y="56375"/>
                  <a:pt x="496936" y="65940"/>
                  <a:pt x="496936" y="65940"/>
                </a:cubicBezTo>
                <a:cubicBezTo>
                  <a:pt x="519892" y="66577"/>
                  <a:pt x="688870" y="79330"/>
                  <a:pt x="718840" y="73591"/>
                </a:cubicBezTo>
                <a:cubicBezTo>
                  <a:pt x="748810" y="67852"/>
                  <a:pt x="676755" y="31506"/>
                  <a:pt x="676755" y="31506"/>
                </a:cubicBezTo>
                <a:lnTo>
                  <a:pt x="879530" y="230455"/>
                </a:lnTo>
                <a:cubicBezTo>
                  <a:pt x="905674" y="255961"/>
                  <a:pt x="818953" y="139908"/>
                  <a:pt x="833619" y="184544"/>
                </a:cubicBezTo>
                <a:cubicBezTo>
                  <a:pt x="848285" y="229180"/>
                  <a:pt x="952861" y="460649"/>
                  <a:pt x="967527" y="498271"/>
                </a:cubicBezTo>
                <a:cubicBezTo>
                  <a:pt x="982193" y="535893"/>
                  <a:pt x="921615" y="410274"/>
                  <a:pt x="921615" y="410274"/>
                </a:cubicBezTo>
                <a:cubicBezTo>
                  <a:pt x="891645" y="352885"/>
                  <a:pt x="823416" y="217702"/>
                  <a:pt x="787707" y="153936"/>
                </a:cubicBezTo>
                <a:cubicBezTo>
                  <a:pt x="751998" y="90170"/>
                  <a:pt x="783882" y="53186"/>
                  <a:pt x="707363" y="27680"/>
                </a:cubicBezTo>
                <a:cubicBezTo>
                  <a:pt x="630844" y="2174"/>
                  <a:pt x="330507" y="-2289"/>
                  <a:pt x="328594" y="899"/>
                </a:cubicBezTo>
                <a:cubicBezTo>
                  <a:pt x="326681" y="4087"/>
                  <a:pt x="656350" y="34057"/>
                  <a:pt x="695885" y="46810"/>
                </a:cubicBezTo>
                <a:cubicBezTo>
                  <a:pt x="735420" y="59563"/>
                  <a:pt x="565803" y="77417"/>
                  <a:pt x="565803" y="77417"/>
                </a:cubicBezTo>
                <a:lnTo>
                  <a:pt x="114342" y="173066"/>
                </a:lnTo>
                <a:cubicBezTo>
                  <a:pt x="75445" y="180080"/>
                  <a:pt x="350912" y="123967"/>
                  <a:pt x="332420" y="119503"/>
                </a:cubicBezTo>
                <a:cubicBezTo>
                  <a:pt x="313928" y="115039"/>
                  <a:pt x="-38059" y="154573"/>
                  <a:pt x="3389" y="1462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4" name="フリーフォーム 223">
            <a:extLst>
              <a:ext uri="{FF2B5EF4-FFF2-40B4-BE49-F238E27FC236}">
                <a16:creationId xmlns:a16="http://schemas.microsoft.com/office/drawing/2014/main" id="{0827AA94-DDD7-25B4-346B-B2FA9064121A}"/>
              </a:ext>
            </a:extLst>
          </p:cNvPr>
          <p:cNvSpPr/>
          <p:nvPr/>
        </p:nvSpPr>
        <p:spPr>
          <a:xfrm>
            <a:off x="3485036" y="653657"/>
            <a:ext cx="624484" cy="239908"/>
          </a:xfrm>
          <a:custGeom>
            <a:avLst/>
            <a:gdLst>
              <a:gd name="connsiteX0" fmla="*/ 397 w 624484"/>
              <a:gd name="connsiteY0" fmla="*/ 579 h 239908"/>
              <a:gd name="connsiteX1" fmla="*/ 486291 w 624484"/>
              <a:gd name="connsiteY1" fmla="*/ 157443 h 239908"/>
              <a:gd name="connsiteX2" fmla="*/ 620199 w 624484"/>
              <a:gd name="connsiteY2" fmla="*/ 237787 h 239908"/>
              <a:gd name="connsiteX3" fmla="*/ 574288 w 624484"/>
              <a:gd name="connsiteY3" fmla="*/ 207180 h 239908"/>
              <a:gd name="connsiteX4" fmla="*/ 405946 w 624484"/>
              <a:gd name="connsiteY4" fmla="*/ 107705 h 239908"/>
              <a:gd name="connsiteX5" fmla="*/ 397 w 624484"/>
              <a:gd name="connsiteY5" fmla="*/ 579 h 2399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24484" h="239908">
                <a:moveTo>
                  <a:pt x="397" y="579"/>
                </a:moveTo>
                <a:cubicBezTo>
                  <a:pt x="13788" y="8869"/>
                  <a:pt x="382991" y="117908"/>
                  <a:pt x="486291" y="157443"/>
                </a:cubicBezTo>
                <a:cubicBezTo>
                  <a:pt x="589591" y="196978"/>
                  <a:pt x="605533" y="229498"/>
                  <a:pt x="620199" y="237787"/>
                </a:cubicBezTo>
                <a:cubicBezTo>
                  <a:pt x="634865" y="246077"/>
                  <a:pt x="609997" y="228860"/>
                  <a:pt x="574288" y="207180"/>
                </a:cubicBezTo>
                <a:cubicBezTo>
                  <a:pt x="538579" y="185500"/>
                  <a:pt x="496493" y="140225"/>
                  <a:pt x="405946" y="107705"/>
                </a:cubicBezTo>
                <a:cubicBezTo>
                  <a:pt x="315399" y="75185"/>
                  <a:pt x="-12994" y="-7711"/>
                  <a:pt x="397" y="5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5" name="フリーフォーム 224">
            <a:extLst>
              <a:ext uri="{FF2B5EF4-FFF2-40B4-BE49-F238E27FC236}">
                <a16:creationId xmlns:a16="http://schemas.microsoft.com/office/drawing/2014/main" id="{098318E0-1701-1903-2A49-33342353FC96}"/>
              </a:ext>
            </a:extLst>
          </p:cNvPr>
          <p:cNvSpPr/>
          <p:nvPr/>
        </p:nvSpPr>
        <p:spPr>
          <a:xfrm>
            <a:off x="3140931" y="738405"/>
            <a:ext cx="683303" cy="198956"/>
          </a:xfrm>
          <a:custGeom>
            <a:avLst/>
            <a:gdLst>
              <a:gd name="connsiteX0" fmla="*/ 167 w 683303"/>
              <a:gd name="connsiteY0" fmla="*/ 141562 h 198956"/>
              <a:gd name="connsiteX1" fmla="*/ 218246 w 683303"/>
              <a:gd name="connsiteY1" fmla="*/ 130084 h 198956"/>
              <a:gd name="connsiteX2" fmla="*/ 535799 w 683303"/>
              <a:gd name="connsiteY2" fmla="*/ 198951 h 198956"/>
              <a:gd name="connsiteX3" fmla="*/ 421020 w 683303"/>
              <a:gd name="connsiteY3" fmla="*/ 126258 h 198956"/>
              <a:gd name="connsiteX4" fmla="*/ 681184 w 683303"/>
              <a:gd name="connsiteY4" fmla="*/ 191299 h 198956"/>
              <a:gd name="connsiteX5" fmla="*/ 551102 w 683303"/>
              <a:gd name="connsiteY5" fmla="*/ 137736 h 198956"/>
              <a:gd name="connsiteX6" fmla="*/ 222072 w 683303"/>
              <a:gd name="connsiteY6" fmla="*/ 2 h 198956"/>
              <a:gd name="connsiteX7" fmla="*/ 474584 w 683303"/>
              <a:gd name="connsiteY7" fmla="*/ 141562 h 198956"/>
              <a:gd name="connsiteX8" fmla="*/ 313894 w 683303"/>
              <a:gd name="connsiteY8" fmla="*/ 137736 h 198956"/>
              <a:gd name="connsiteX9" fmla="*/ 183812 w 683303"/>
              <a:gd name="connsiteY9" fmla="*/ 91824 h 198956"/>
              <a:gd name="connsiteX10" fmla="*/ 167 w 683303"/>
              <a:gd name="connsiteY10" fmla="*/ 141562 h 198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83303" h="198956">
                <a:moveTo>
                  <a:pt x="167" y="141562"/>
                </a:moveTo>
                <a:cubicBezTo>
                  <a:pt x="5906" y="147938"/>
                  <a:pt x="128974" y="120519"/>
                  <a:pt x="218246" y="130084"/>
                </a:cubicBezTo>
                <a:cubicBezTo>
                  <a:pt x="307518" y="139649"/>
                  <a:pt x="502003" y="199589"/>
                  <a:pt x="535799" y="198951"/>
                </a:cubicBezTo>
                <a:cubicBezTo>
                  <a:pt x="569595" y="198313"/>
                  <a:pt x="396789" y="127533"/>
                  <a:pt x="421020" y="126258"/>
                </a:cubicBezTo>
                <a:cubicBezTo>
                  <a:pt x="445251" y="124983"/>
                  <a:pt x="659504" y="189386"/>
                  <a:pt x="681184" y="191299"/>
                </a:cubicBezTo>
                <a:cubicBezTo>
                  <a:pt x="702864" y="193212"/>
                  <a:pt x="551102" y="137736"/>
                  <a:pt x="551102" y="137736"/>
                </a:cubicBezTo>
                <a:cubicBezTo>
                  <a:pt x="474583" y="105853"/>
                  <a:pt x="234825" y="-636"/>
                  <a:pt x="222072" y="2"/>
                </a:cubicBezTo>
                <a:cubicBezTo>
                  <a:pt x="209319" y="640"/>
                  <a:pt x="459280" y="118606"/>
                  <a:pt x="474584" y="141562"/>
                </a:cubicBezTo>
                <a:cubicBezTo>
                  <a:pt x="489888" y="164518"/>
                  <a:pt x="362356" y="146026"/>
                  <a:pt x="313894" y="137736"/>
                </a:cubicBezTo>
                <a:cubicBezTo>
                  <a:pt x="265432" y="129446"/>
                  <a:pt x="229723" y="92462"/>
                  <a:pt x="183812" y="91824"/>
                </a:cubicBezTo>
                <a:cubicBezTo>
                  <a:pt x="137901" y="91186"/>
                  <a:pt x="-5572" y="135186"/>
                  <a:pt x="167" y="1415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6" name="フリーフォーム 225">
            <a:extLst>
              <a:ext uri="{FF2B5EF4-FFF2-40B4-BE49-F238E27FC236}">
                <a16:creationId xmlns:a16="http://schemas.microsoft.com/office/drawing/2014/main" id="{DAA44598-F14B-623B-ECB3-98079E040E9E}"/>
              </a:ext>
            </a:extLst>
          </p:cNvPr>
          <p:cNvSpPr/>
          <p:nvPr/>
        </p:nvSpPr>
        <p:spPr>
          <a:xfrm>
            <a:off x="2819682" y="1002163"/>
            <a:ext cx="499301" cy="107360"/>
          </a:xfrm>
          <a:custGeom>
            <a:avLst/>
            <a:gdLst>
              <a:gd name="connsiteX0" fmla="*/ 37 w 499301"/>
              <a:gd name="connsiteY0" fmla="*/ 99708 h 107360"/>
              <a:gd name="connsiteX1" fmla="*/ 348197 w 499301"/>
              <a:gd name="connsiteY1" fmla="*/ 76752 h 107360"/>
              <a:gd name="connsiteX2" fmla="*/ 497409 w 499301"/>
              <a:gd name="connsiteY2" fmla="*/ 107360 h 107360"/>
              <a:gd name="connsiteX3" fmla="*/ 420890 w 499301"/>
              <a:gd name="connsiteY3" fmla="*/ 76752 h 107360"/>
              <a:gd name="connsiteX4" fmla="*/ 256375 w 499301"/>
              <a:gd name="connsiteY4" fmla="*/ 234 h 107360"/>
              <a:gd name="connsiteX5" fmla="*/ 325242 w 499301"/>
              <a:gd name="connsiteY5" fmla="*/ 53797 h 107360"/>
              <a:gd name="connsiteX6" fmla="*/ 37 w 499301"/>
              <a:gd name="connsiteY6" fmla="*/ 99708 h 107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9301" h="107360">
                <a:moveTo>
                  <a:pt x="37" y="99708"/>
                </a:moveTo>
                <a:cubicBezTo>
                  <a:pt x="3863" y="103534"/>
                  <a:pt x="265302" y="75477"/>
                  <a:pt x="348197" y="76752"/>
                </a:cubicBezTo>
                <a:cubicBezTo>
                  <a:pt x="431092" y="78027"/>
                  <a:pt x="485294" y="107360"/>
                  <a:pt x="497409" y="107360"/>
                </a:cubicBezTo>
                <a:cubicBezTo>
                  <a:pt x="509524" y="107360"/>
                  <a:pt x="461062" y="94606"/>
                  <a:pt x="420890" y="76752"/>
                </a:cubicBezTo>
                <a:cubicBezTo>
                  <a:pt x="380718" y="58898"/>
                  <a:pt x="272316" y="4060"/>
                  <a:pt x="256375" y="234"/>
                </a:cubicBezTo>
                <a:cubicBezTo>
                  <a:pt x="240434" y="-3592"/>
                  <a:pt x="365414" y="40406"/>
                  <a:pt x="325242" y="53797"/>
                </a:cubicBezTo>
                <a:cubicBezTo>
                  <a:pt x="285070" y="67188"/>
                  <a:pt x="-3789" y="95882"/>
                  <a:pt x="37" y="997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7" name="フリーフォーム 226">
            <a:extLst>
              <a:ext uri="{FF2B5EF4-FFF2-40B4-BE49-F238E27FC236}">
                <a16:creationId xmlns:a16="http://schemas.microsoft.com/office/drawing/2014/main" id="{15F3035C-8923-C6C1-3FED-219D2F013573}"/>
              </a:ext>
            </a:extLst>
          </p:cNvPr>
          <p:cNvSpPr/>
          <p:nvPr/>
        </p:nvSpPr>
        <p:spPr>
          <a:xfrm>
            <a:off x="2513764" y="1189299"/>
            <a:ext cx="627341" cy="391862"/>
          </a:xfrm>
          <a:custGeom>
            <a:avLst/>
            <a:gdLst>
              <a:gd name="connsiteX0" fmla="*/ 627334 w 627341"/>
              <a:gd name="connsiteY0" fmla="*/ 38828 h 391862"/>
              <a:gd name="connsiteX1" fmla="*/ 374822 w 627341"/>
              <a:gd name="connsiteY1" fmla="*/ 84739 h 391862"/>
              <a:gd name="connsiteX2" fmla="*/ 107006 w 627341"/>
              <a:gd name="connsiteY2" fmla="*/ 279863 h 391862"/>
              <a:gd name="connsiteX3" fmla="*/ 191177 w 627341"/>
              <a:gd name="connsiteY3" fmla="*/ 195692 h 391862"/>
              <a:gd name="connsiteX4" fmla="*/ 3705 w 627341"/>
              <a:gd name="connsiteY4" fmla="*/ 386989 h 391862"/>
              <a:gd name="connsiteX5" fmla="*/ 87876 w 627341"/>
              <a:gd name="connsiteY5" fmla="*/ 306644 h 391862"/>
              <a:gd name="connsiteX6" fmla="*/ 340388 w 627341"/>
              <a:gd name="connsiteY6" fmla="*/ 8221 h 391862"/>
              <a:gd name="connsiteX7" fmla="*/ 294477 w 627341"/>
              <a:gd name="connsiteY7" fmla="*/ 80914 h 391862"/>
              <a:gd name="connsiteX8" fmla="*/ 367170 w 627341"/>
              <a:gd name="connsiteY8" fmla="*/ 50306 h 391862"/>
              <a:gd name="connsiteX9" fmla="*/ 627334 w 627341"/>
              <a:gd name="connsiteY9" fmla="*/ 38828 h 3918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27341" h="391862">
                <a:moveTo>
                  <a:pt x="627334" y="38828"/>
                </a:moveTo>
                <a:cubicBezTo>
                  <a:pt x="628609" y="44567"/>
                  <a:pt x="461543" y="44567"/>
                  <a:pt x="374822" y="84739"/>
                </a:cubicBezTo>
                <a:cubicBezTo>
                  <a:pt x="288101" y="124912"/>
                  <a:pt x="137613" y="261371"/>
                  <a:pt x="107006" y="279863"/>
                </a:cubicBezTo>
                <a:cubicBezTo>
                  <a:pt x="76399" y="298355"/>
                  <a:pt x="208394" y="177838"/>
                  <a:pt x="191177" y="195692"/>
                </a:cubicBezTo>
                <a:cubicBezTo>
                  <a:pt x="173960" y="213546"/>
                  <a:pt x="20922" y="368497"/>
                  <a:pt x="3705" y="386989"/>
                </a:cubicBezTo>
                <a:cubicBezTo>
                  <a:pt x="-13512" y="405481"/>
                  <a:pt x="31762" y="369772"/>
                  <a:pt x="87876" y="306644"/>
                </a:cubicBezTo>
                <a:cubicBezTo>
                  <a:pt x="143990" y="243516"/>
                  <a:pt x="305954" y="45843"/>
                  <a:pt x="340388" y="8221"/>
                </a:cubicBezTo>
                <a:cubicBezTo>
                  <a:pt x="374821" y="-29401"/>
                  <a:pt x="290013" y="73900"/>
                  <a:pt x="294477" y="80914"/>
                </a:cubicBezTo>
                <a:cubicBezTo>
                  <a:pt x="298941" y="87928"/>
                  <a:pt x="310419" y="54770"/>
                  <a:pt x="367170" y="50306"/>
                </a:cubicBezTo>
                <a:cubicBezTo>
                  <a:pt x="423921" y="45842"/>
                  <a:pt x="626059" y="33089"/>
                  <a:pt x="627334" y="388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8" name="フリーフォーム 227">
            <a:extLst>
              <a:ext uri="{FF2B5EF4-FFF2-40B4-BE49-F238E27FC236}">
                <a16:creationId xmlns:a16="http://schemas.microsoft.com/office/drawing/2014/main" id="{B708A705-3CA9-61CC-211D-32A8E669F5AD}"/>
              </a:ext>
            </a:extLst>
          </p:cNvPr>
          <p:cNvSpPr/>
          <p:nvPr/>
        </p:nvSpPr>
        <p:spPr>
          <a:xfrm>
            <a:off x="2337127" y="1491864"/>
            <a:ext cx="521378" cy="818324"/>
          </a:xfrm>
          <a:custGeom>
            <a:avLst/>
            <a:gdLst>
              <a:gd name="connsiteX0" fmla="*/ 520851 w 521378"/>
              <a:gd name="connsiteY0" fmla="*/ 253 h 818324"/>
              <a:gd name="connsiteX1" fmla="*/ 321902 w 521378"/>
              <a:gd name="connsiteY1" fmla="*/ 137987 h 818324"/>
              <a:gd name="connsiteX2" fmla="*/ 107650 w 521378"/>
              <a:gd name="connsiteY2" fmla="*/ 421107 h 818324"/>
              <a:gd name="connsiteX3" fmla="*/ 157387 w 521378"/>
              <a:gd name="connsiteY3" fmla="*/ 340762 h 818324"/>
              <a:gd name="connsiteX4" fmla="*/ 54086 w 521378"/>
              <a:gd name="connsiteY4" fmla="*/ 543537 h 818324"/>
              <a:gd name="connsiteX5" fmla="*/ 523 w 521378"/>
              <a:gd name="connsiteY5" fmla="*/ 811353 h 818324"/>
              <a:gd name="connsiteX6" fmla="*/ 31131 w 521378"/>
              <a:gd name="connsiteY6" fmla="*/ 719530 h 818324"/>
              <a:gd name="connsiteX7" fmla="*/ 99998 w 521378"/>
              <a:gd name="connsiteY7" fmla="*/ 501451 h 818324"/>
              <a:gd name="connsiteX8" fmla="*/ 237732 w 521378"/>
              <a:gd name="connsiteY8" fmla="*/ 218332 h 818324"/>
              <a:gd name="connsiteX9" fmla="*/ 260687 w 521378"/>
              <a:gd name="connsiteY9" fmla="*/ 168595 h 818324"/>
              <a:gd name="connsiteX10" fmla="*/ 520851 w 521378"/>
              <a:gd name="connsiteY10" fmla="*/ 253 h 818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21378" h="818324">
                <a:moveTo>
                  <a:pt x="520851" y="253"/>
                </a:moveTo>
                <a:cubicBezTo>
                  <a:pt x="531054" y="-4848"/>
                  <a:pt x="390769" y="67845"/>
                  <a:pt x="321902" y="137987"/>
                </a:cubicBezTo>
                <a:cubicBezTo>
                  <a:pt x="253035" y="208129"/>
                  <a:pt x="135069" y="387311"/>
                  <a:pt x="107650" y="421107"/>
                </a:cubicBezTo>
                <a:cubicBezTo>
                  <a:pt x="80231" y="454903"/>
                  <a:pt x="166314" y="320357"/>
                  <a:pt x="157387" y="340762"/>
                </a:cubicBezTo>
                <a:cubicBezTo>
                  <a:pt x="148460" y="361167"/>
                  <a:pt x="80230" y="465105"/>
                  <a:pt x="54086" y="543537"/>
                </a:cubicBezTo>
                <a:cubicBezTo>
                  <a:pt x="27942" y="621969"/>
                  <a:pt x="4349" y="782021"/>
                  <a:pt x="523" y="811353"/>
                </a:cubicBezTo>
                <a:cubicBezTo>
                  <a:pt x="-3303" y="840685"/>
                  <a:pt x="14552" y="771180"/>
                  <a:pt x="31131" y="719530"/>
                </a:cubicBezTo>
                <a:cubicBezTo>
                  <a:pt x="47710" y="667880"/>
                  <a:pt x="65565" y="584984"/>
                  <a:pt x="99998" y="501451"/>
                </a:cubicBezTo>
                <a:cubicBezTo>
                  <a:pt x="134431" y="417918"/>
                  <a:pt x="210951" y="273808"/>
                  <a:pt x="237732" y="218332"/>
                </a:cubicBezTo>
                <a:cubicBezTo>
                  <a:pt x="264513" y="162856"/>
                  <a:pt x="218602" y="201116"/>
                  <a:pt x="260687" y="168595"/>
                </a:cubicBezTo>
                <a:cubicBezTo>
                  <a:pt x="302772" y="136074"/>
                  <a:pt x="510648" y="5354"/>
                  <a:pt x="520851" y="2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9" name="フリーフォーム 228">
            <a:extLst>
              <a:ext uri="{FF2B5EF4-FFF2-40B4-BE49-F238E27FC236}">
                <a16:creationId xmlns:a16="http://schemas.microsoft.com/office/drawing/2014/main" id="{FF1875B0-8F83-B225-0C4A-4DE7186BF6EA}"/>
              </a:ext>
            </a:extLst>
          </p:cNvPr>
          <p:cNvSpPr/>
          <p:nvPr/>
        </p:nvSpPr>
        <p:spPr>
          <a:xfrm>
            <a:off x="2386363" y="1836449"/>
            <a:ext cx="330427" cy="659073"/>
          </a:xfrm>
          <a:custGeom>
            <a:avLst/>
            <a:gdLst>
              <a:gd name="connsiteX0" fmla="*/ 330055 w 330427"/>
              <a:gd name="connsiteY0" fmla="*/ 3 h 659073"/>
              <a:gd name="connsiteX1" fmla="*/ 196147 w 330427"/>
              <a:gd name="connsiteY1" fmla="*/ 175996 h 659073"/>
              <a:gd name="connsiteX2" fmla="*/ 46936 w 330427"/>
              <a:gd name="connsiteY2" fmla="*/ 485897 h 659073"/>
              <a:gd name="connsiteX3" fmla="*/ 111977 w 330427"/>
              <a:gd name="connsiteY3" fmla="*/ 432334 h 659073"/>
              <a:gd name="connsiteX4" fmla="*/ 1024 w 330427"/>
              <a:gd name="connsiteY4" fmla="*/ 658065 h 659073"/>
              <a:gd name="connsiteX5" fmla="*/ 62240 w 330427"/>
              <a:gd name="connsiteY5" fmla="*/ 501201 h 659073"/>
              <a:gd name="connsiteX6" fmla="*/ 154062 w 330427"/>
              <a:gd name="connsiteY6" fmla="*/ 179822 h 659073"/>
              <a:gd name="connsiteX7" fmla="*/ 330055 w 330427"/>
              <a:gd name="connsiteY7" fmla="*/ 3 h 659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0427" h="659073">
                <a:moveTo>
                  <a:pt x="330055" y="3"/>
                </a:moveTo>
                <a:cubicBezTo>
                  <a:pt x="337069" y="-635"/>
                  <a:pt x="243333" y="95014"/>
                  <a:pt x="196147" y="175996"/>
                </a:cubicBezTo>
                <a:cubicBezTo>
                  <a:pt x="148961" y="256978"/>
                  <a:pt x="60964" y="443174"/>
                  <a:pt x="46936" y="485897"/>
                </a:cubicBezTo>
                <a:cubicBezTo>
                  <a:pt x="32908" y="528620"/>
                  <a:pt x="119629" y="403639"/>
                  <a:pt x="111977" y="432334"/>
                </a:cubicBezTo>
                <a:cubicBezTo>
                  <a:pt x="104325" y="461029"/>
                  <a:pt x="9313" y="646587"/>
                  <a:pt x="1024" y="658065"/>
                </a:cubicBezTo>
                <a:cubicBezTo>
                  <a:pt x="-7266" y="669543"/>
                  <a:pt x="36734" y="580908"/>
                  <a:pt x="62240" y="501201"/>
                </a:cubicBezTo>
                <a:cubicBezTo>
                  <a:pt x="87746" y="421494"/>
                  <a:pt x="107513" y="260804"/>
                  <a:pt x="154062" y="179822"/>
                </a:cubicBezTo>
                <a:cubicBezTo>
                  <a:pt x="200611" y="98840"/>
                  <a:pt x="323041" y="641"/>
                  <a:pt x="330055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0" name="フリーフォーム 229">
            <a:extLst>
              <a:ext uri="{FF2B5EF4-FFF2-40B4-BE49-F238E27FC236}">
                <a16:creationId xmlns:a16="http://schemas.microsoft.com/office/drawing/2014/main" id="{9E7D5016-7D37-AE5E-AF74-D064D9B6781A}"/>
              </a:ext>
            </a:extLst>
          </p:cNvPr>
          <p:cNvSpPr/>
          <p:nvPr/>
        </p:nvSpPr>
        <p:spPr>
          <a:xfrm>
            <a:off x="2614572" y="1781581"/>
            <a:ext cx="136672" cy="1014696"/>
          </a:xfrm>
          <a:custGeom>
            <a:avLst/>
            <a:gdLst>
              <a:gd name="connsiteX0" fmla="*/ 136280 w 136672"/>
              <a:gd name="connsiteY0" fmla="*/ 1308 h 1014696"/>
              <a:gd name="connsiteX1" fmla="*/ 2372 w 136672"/>
              <a:gd name="connsiteY1" fmla="*/ 697629 h 1014696"/>
              <a:gd name="connsiteX2" fmla="*/ 48283 w 136672"/>
              <a:gd name="connsiteY2" fmla="*/ 601981 h 1014696"/>
              <a:gd name="connsiteX3" fmla="*/ 17676 w 136672"/>
              <a:gd name="connsiteY3" fmla="*/ 996052 h 1014696"/>
              <a:gd name="connsiteX4" fmla="*/ 29154 w 136672"/>
              <a:gd name="connsiteY4" fmla="*/ 888926 h 1014696"/>
              <a:gd name="connsiteX5" fmla="*/ 94195 w 136672"/>
              <a:gd name="connsiteY5" fmla="*/ 349468 h 1014696"/>
              <a:gd name="connsiteX6" fmla="*/ 44457 w 136672"/>
              <a:gd name="connsiteY6" fmla="*/ 517810 h 1014696"/>
              <a:gd name="connsiteX7" fmla="*/ 136280 w 136672"/>
              <a:gd name="connsiteY7" fmla="*/ 1308 h 10146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6672" h="1014696">
                <a:moveTo>
                  <a:pt x="136280" y="1308"/>
                </a:moveTo>
                <a:cubicBezTo>
                  <a:pt x="129266" y="31278"/>
                  <a:pt x="17038" y="597517"/>
                  <a:pt x="2372" y="697629"/>
                </a:cubicBezTo>
                <a:cubicBezTo>
                  <a:pt x="-12294" y="797741"/>
                  <a:pt x="45732" y="552244"/>
                  <a:pt x="48283" y="601981"/>
                </a:cubicBezTo>
                <a:cubicBezTo>
                  <a:pt x="50834" y="651718"/>
                  <a:pt x="20864" y="948228"/>
                  <a:pt x="17676" y="996052"/>
                </a:cubicBezTo>
                <a:cubicBezTo>
                  <a:pt x="14488" y="1043876"/>
                  <a:pt x="16401" y="996690"/>
                  <a:pt x="29154" y="888926"/>
                </a:cubicBezTo>
                <a:cubicBezTo>
                  <a:pt x="41907" y="781162"/>
                  <a:pt x="91645" y="411321"/>
                  <a:pt x="94195" y="349468"/>
                </a:cubicBezTo>
                <a:cubicBezTo>
                  <a:pt x="96745" y="287615"/>
                  <a:pt x="34892" y="570098"/>
                  <a:pt x="44457" y="517810"/>
                </a:cubicBezTo>
                <a:cubicBezTo>
                  <a:pt x="54022" y="465522"/>
                  <a:pt x="143294" y="-28662"/>
                  <a:pt x="136280" y="13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1" name="フリーフォーム 230">
            <a:extLst>
              <a:ext uri="{FF2B5EF4-FFF2-40B4-BE49-F238E27FC236}">
                <a16:creationId xmlns:a16="http://schemas.microsoft.com/office/drawing/2014/main" id="{1A797E0F-EADC-5D5A-653F-582E2764760C}"/>
              </a:ext>
            </a:extLst>
          </p:cNvPr>
          <p:cNvSpPr/>
          <p:nvPr/>
        </p:nvSpPr>
        <p:spPr>
          <a:xfrm>
            <a:off x="3713888" y="944324"/>
            <a:ext cx="916319" cy="368110"/>
          </a:xfrm>
          <a:custGeom>
            <a:avLst/>
            <a:gdLst>
              <a:gd name="connsiteX0" fmla="*/ 1101 w 916319"/>
              <a:gd name="connsiteY0" fmla="*/ 142243 h 368110"/>
              <a:gd name="connsiteX1" fmla="*/ 234484 w 916319"/>
              <a:gd name="connsiteY1" fmla="*/ 46595 h 368110"/>
              <a:gd name="connsiteX2" fmla="*/ 192398 w 916319"/>
              <a:gd name="connsiteY2" fmla="*/ 46595 h 368110"/>
              <a:gd name="connsiteX3" fmla="*/ 490822 w 916319"/>
              <a:gd name="connsiteY3" fmla="*/ 27465 h 368110"/>
              <a:gd name="connsiteX4" fmla="*/ 483170 w 916319"/>
              <a:gd name="connsiteY4" fmla="*/ 19813 h 368110"/>
              <a:gd name="connsiteX5" fmla="*/ 766289 w 916319"/>
              <a:gd name="connsiteY5" fmla="*/ 54247 h 368110"/>
              <a:gd name="connsiteX6" fmla="*/ 858112 w 916319"/>
              <a:gd name="connsiteY6" fmla="*/ 191981 h 368110"/>
              <a:gd name="connsiteX7" fmla="*/ 854286 w 916319"/>
              <a:gd name="connsiteY7" fmla="*/ 264673 h 368110"/>
              <a:gd name="connsiteX8" fmla="*/ 915501 w 916319"/>
              <a:gd name="connsiteY8" fmla="*/ 367974 h 368110"/>
              <a:gd name="connsiteX9" fmla="*/ 884894 w 916319"/>
              <a:gd name="connsiteY9" fmla="*/ 241718 h 368110"/>
              <a:gd name="connsiteX10" fmla="*/ 819853 w 916319"/>
              <a:gd name="connsiteY10" fmla="*/ 111636 h 368110"/>
              <a:gd name="connsiteX11" fmla="*/ 490822 w 916319"/>
              <a:gd name="connsiteY11" fmla="*/ 38943 h 368110"/>
              <a:gd name="connsiteX12" fmla="*/ 345436 w 916319"/>
              <a:gd name="connsiteY12" fmla="*/ 4509 h 368110"/>
              <a:gd name="connsiteX13" fmla="*/ 1101 w 916319"/>
              <a:gd name="connsiteY13" fmla="*/ 142243 h 368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16319" h="368110">
                <a:moveTo>
                  <a:pt x="1101" y="142243"/>
                </a:moveTo>
                <a:cubicBezTo>
                  <a:pt x="-17391" y="149257"/>
                  <a:pt x="202601" y="62536"/>
                  <a:pt x="234484" y="46595"/>
                </a:cubicBezTo>
                <a:cubicBezTo>
                  <a:pt x="266367" y="30654"/>
                  <a:pt x="149675" y="49783"/>
                  <a:pt x="192398" y="46595"/>
                </a:cubicBezTo>
                <a:cubicBezTo>
                  <a:pt x="235121" y="43407"/>
                  <a:pt x="442360" y="31929"/>
                  <a:pt x="490822" y="27465"/>
                </a:cubicBezTo>
                <a:cubicBezTo>
                  <a:pt x="539284" y="23001"/>
                  <a:pt x="437259" y="15349"/>
                  <a:pt x="483170" y="19813"/>
                </a:cubicBezTo>
                <a:cubicBezTo>
                  <a:pt x="529081" y="24277"/>
                  <a:pt x="703799" y="25552"/>
                  <a:pt x="766289" y="54247"/>
                </a:cubicBezTo>
                <a:cubicBezTo>
                  <a:pt x="828779" y="82942"/>
                  <a:pt x="843446" y="156910"/>
                  <a:pt x="858112" y="191981"/>
                </a:cubicBezTo>
                <a:cubicBezTo>
                  <a:pt x="872778" y="227052"/>
                  <a:pt x="844721" y="235341"/>
                  <a:pt x="854286" y="264673"/>
                </a:cubicBezTo>
                <a:cubicBezTo>
                  <a:pt x="863851" y="294005"/>
                  <a:pt x="910400" y="371800"/>
                  <a:pt x="915501" y="367974"/>
                </a:cubicBezTo>
                <a:cubicBezTo>
                  <a:pt x="920602" y="364148"/>
                  <a:pt x="900835" y="284441"/>
                  <a:pt x="884894" y="241718"/>
                </a:cubicBezTo>
                <a:cubicBezTo>
                  <a:pt x="868953" y="198995"/>
                  <a:pt x="885532" y="145432"/>
                  <a:pt x="819853" y="111636"/>
                </a:cubicBezTo>
                <a:cubicBezTo>
                  <a:pt x="754174" y="77840"/>
                  <a:pt x="569892" y="56797"/>
                  <a:pt x="490822" y="38943"/>
                </a:cubicBezTo>
                <a:cubicBezTo>
                  <a:pt x="411753" y="21088"/>
                  <a:pt x="427056" y="-12070"/>
                  <a:pt x="345436" y="4509"/>
                </a:cubicBezTo>
                <a:cubicBezTo>
                  <a:pt x="263816" y="21088"/>
                  <a:pt x="19593" y="135229"/>
                  <a:pt x="1101" y="142243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2" name="フリーフォーム 231">
            <a:extLst>
              <a:ext uri="{FF2B5EF4-FFF2-40B4-BE49-F238E27FC236}">
                <a16:creationId xmlns:a16="http://schemas.microsoft.com/office/drawing/2014/main" id="{46B46DA0-44DD-6BEB-50FA-CED16E365760}"/>
              </a:ext>
            </a:extLst>
          </p:cNvPr>
          <p:cNvSpPr/>
          <p:nvPr/>
        </p:nvSpPr>
        <p:spPr>
          <a:xfrm>
            <a:off x="4587105" y="1330879"/>
            <a:ext cx="188382" cy="325774"/>
          </a:xfrm>
          <a:custGeom>
            <a:avLst/>
            <a:gdLst>
              <a:gd name="connsiteX0" fmla="*/ 199 w 188382"/>
              <a:gd name="connsiteY0" fmla="*/ 111501 h 325774"/>
              <a:gd name="connsiteX1" fmla="*/ 164714 w 188382"/>
              <a:gd name="connsiteY1" fmla="*/ 233931 h 325774"/>
              <a:gd name="connsiteX2" fmla="*/ 187670 w 188382"/>
              <a:gd name="connsiteY2" fmla="*/ 325754 h 325774"/>
              <a:gd name="connsiteX3" fmla="*/ 168540 w 188382"/>
              <a:gd name="connsiteY3" fmla="*/ 226279 h 325774"/>
              <a:gd name="connsiteX4" fmla="*/ 107325 w 188382"/>
              <a:gd name="connsiteY4" fmla="*/ 549 h 325774"/>
              <a:gd name="connsiteX5" fmla="*/ 130281 w 188382"/>
              <a:gd name="connsiteY5" fmla="*/ 161238 h 325774"/>
              <a:gd name="connsiteX6" fmla="*/ 199 w 188382"/>
              <a:gd name="connsiteY6" fmla="*/ 111501 h 3257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8382" h="325774">
                <a:moveTo>
                  <a:pt x="199" y="111501"/>
                </a:moveTo>
                <a:cubicBezTo>
                  <a:pt x="5938" y="123616"/>
                  <a:pt x="133469" y="198222"/>
                  <a:pt x="164714" y="233931"/>
                </a:cubicBezTo>
                <a:cubicBezTo>
                  <a:pt x="195959" y="269640"/>
                  <a:pt x="187032" y="327029"/>
                  <a:pt x="187670" y="325754"/>
                </a:cubicBezTo>
                <a:cubicBezTo>
                  <a:pt x="188308" y="324479"/>
                  <a:pt x="181931" y="280480"/>
                  <a:pt x="168540" y="226279"/>
                </a:cubicBezTo>
                <a:cubicBezTo>
                  <a:pt x="155149" y="172078"/>
                  <a:pt x="113701" y="11389"/>
                  <a:pt x="107325" y="549"/>
                </a:cubicBezTo>
                <a:cubicBezTo>
                  <a:pt x="100949" y="-10291"/>
                  <a:pt x="146222" y="142746"/>
                  <a:pt x="130281" y="161238"/>
                </a:cubicBezTo>
                <a:cubicBezTo>
                  <a:pt x="114340" y="179730"/>
                  <a:pt x="-5540" y="99386"/>
                  <a:pt x="199" y="111501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3" name="フリーフォーム 232">
            <a:extLst>
              <a:ext uri="{FF2B5EF4-FFF2-40B4-BE49-F238E27FC236}">
                <a16:creationId xmlns:a16="http://schemas.microsoft.com/office/drawing/2014/main" id="{E5B8A543-F2CA-6C3C-EF7B-633A07E54127}"/>
              </a:ext>
            </a:extLst>
          </p:cNvPr>
          <p:cNvSpPr/>
          <p:nvPr/>
        </p:nvSpPr>
        <p:spPr>
          <a:xfrm>
            <a:off x="3703239" y="1445028"/>
            <a:ext cx="95924" cy="353164"/>
          </a:xfrm>
          <a:custGeom>
            <a:avLst/>
            <a:gdLst>
              <a:gd name="connsiteX0" fmla="*/ 272 w 95924"/>
              <a:gd name="connsiteY0" fmla="*/ 1178 h 353164"/>
              <a:gd name="connsiteX1" fmla="*/ 65313 w 95924"/>
              <a:gd name="connsiteY1" fmla="*/ 131260 h 353164"/>
              <a:gd name="connsiteX2" fmla="*/ 11750 w 95924"/>
              <a:gd name="connsiteY2" fmla="*/ 314905 h 353164"/>
              <a:gd name="connsiteX3" fmla="*/ 80617 w 95924"/>
              <a:gd name="connsiteY3" fmla="*/ 353164 h 353164"/>
              <a:gd name="connsiteX4" fmla="*/ 42358 w 95924"/>
              <a:gd name="connsiteY4" fmla="*/ 314905 h 353164"/>
              <a:gd name="connsiteX5" fmla="*/ 27054 w 95924"/>
              <a:gd name="connsiteY5" fmla="*/ 257516 h 353164"/>
              <a:gd name="connsiteX6" fmla="*/ 95921 w 95924"/>
              <a:gd name="connsiteY6" fmla="*/ 77697 h 353164"/>
              <a:gd name="connsiteX7" fmla="*/ 272 w 95924"/>
              <a:gd name="connsiteY7" fmla="*/ 1178 h 353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5924" h="353164">
                <a:moveTo>
                  <a:pt x="272" y="1178"/>
                </a:moveTo>
                <a:cubicBezTo>
                  <a:pt x="-4829" y="10105"/>
                  <a:pt x="63400" y="78972"/>
                  <a:pt x="65313" y="131260"/>
                </a:cubicBezTo>
                <a:cubicBezTo>
                  <a:pt x="67226" y="183548"/>
                  <a:pt x="9199" y="277921"/>
                  <a:pt x="11750" y="314905"/>
                </a:cubicBezTo>
                <a:cubicBezTo>
                  <a:pt x="14301" y="351889"/>
                  <a:pt x="75516" y="353164"/>
                  <a:pt x="80617" y="353164"/>
                </a:cubicBezTo>
                <a:cubicBezTo>
                  <a:pt x="85718" y="353164"/>
                  <a:pt x="51285" y="330846"/>
                  <a:pt x="42358" y="314905"/>
                </a:cubicBezTo>
                <a:cubicBezTo>
                  <a:pt x="33431" y="298964"/>
                  <a:pt x="18127" y="297051"/>
                  <a:pt x="27054" y="257516"/>
                </a:cubicBezTo>
                <a:cubicBezTo>
                  <a:pt x="35981" y="217981"/>
                  <a:pt x="95283" y="119782"/>
                  <a:pt x="95921" y="77697"/>
                </a:cubicBezTo>
                <a:cubicBezTo>
                  <a:pt x="96559" y="35612"/>
                  <a:pt x="5373" y="-7749"/>
                  <a:pt x="272" y="1178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4" name="フリーフォーム 233">
            <a:extLst>
              <a:ext uri="{FF2B5EF4-FFF2-40B4-BE49-F238E27FC236}">
                <a16:creationId xmlns:a16="http://schemas.microsoft.com/office/drawing/2014/main" id="{3537E9D4-6F15-6C1C-5E51-7D20F9075CC1}"/>
              </a:ext>
            </a:extLst>
          </p:cNvPr>
          <p:cNvSpPr/>
          <p:nvPr/>
        </p:nvSpPr>
        <p:spPr>
          <a:xfrm>
            <a:off x="3969137" y="1281673"/>
            <a:ext cx="435581" cy="61537"/>
          </a:xfrm>
          <a:custGeom>
            <a:avLst/>
            <a:gdLst>
              <a:gd name="connsiteX0" fmla="*/ 9842 w 435581"/>
              <a:gd name="connsiteY0" fmla="*/ 61232 h 61537"/>
              <a:gd name="connsiteX1" fmla="*/ 224095 w 435581"/>
              <a:gd name="connsiteY1" fmla="*/ 42103 h 61537"/>
              <a:gd name="connsiteX2" fmla="*/ 193487 w 435581"/>
              <a:gd name="connsiteY2" fmla="*/ 15321 h 61537"/>
              <a:gd name="connsiteX3" fmla="*/ 434522 w 435581"/>
              <a:gd name="connsiteY3" fmla="*/ 34451 h 61537"/>
              <a:gd name="connsiteX4" fmla="*/ 270006 w 435581"/>
              <a:gd name="connsiteY4" fmla="*/ 30625 h 61537"/>
              <a:gd name="connsiteX5" fmla="*/ 2190 w 435581"/>
              <a:gd name="connsiteY5" fmla="*/ 17 h 61537"/>
              <a:gd name="connsiteX6" fmla="*/ 136098 w 435581"/>
              <a:gd name="connsiteY6" fmla="*/ 26799 h 61537"/>
              <a:gd name="connsiteX7" fmla="*/ 9842 w 435581"/>
              <a:gd name="connsiteY7" fmla="*/ 61232 h 61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35581" h="61537">
                <a:moveTo>
                  <a:pt x="9842" y="61232"/>
                </a:moveTo>
                <a:cubicBezTo>
                  <a:pt x="24508" y="63783"/>
                  <a:pt x="193488" y="49755"/>
                  <a:pt x="224095" y="42103"/>
                </a:cubicBezTo>
                <a:cubicBezTo>
                  <a:pt x="254702" y="34451"/>
                  <a:pt x="158416" y="16596"/>
                  <a:pt x="193487" y="15321"/>
                </a:cubicBezTo>
                <a:cubicBezTo>
                  <a:pt x="228558" y="14046"/>
                  <a:pt x="421769" y="31900"/>
                  <a:pt x="434522" y="34451"/>
                </a:cubicBezTo>
                <a:cubicBezTo>
                  <a:pt x="447275" y="37002"/>
                  <a:pt x="342061" y="36364"/>
                  <a:pt x="270006" y="30625"/>
                </a:cubicBezTo>
                <a:cubicBezTo>
                  <a:pt x="197951" y="24886"/>
                  <a:pt x="24508" y="655"/>
                  <a:pt x="2190" y="17"/>
                </a:cubicBezTo>
                <a:cubicBezTo>
                  <a:pt x="-20128" y="-621"/>
                  <a:pt x="135460" y="16597"/>
                  <a:pt x="136098" y="26799"/>
                </a:cubicBezTo>
                <a:cubicBezTo>
                  <a:pt x="136736" y="37001"/>
                  <a:pt x="-4824" y="58681"/>
                  <a:pt x="9842" y="61232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5" name="フリーフォーム 234">
            <a:extLst>
              <a:ext uri="{FF2B5EF4-FFF2-40B4-BE49-F238E27FC236}">
                <a16:creationId xmlns:a16="http://schemas.microsoft.com/office/drawing/2014/main" id="{62E2257D-015F-315D-CBD7-65D2A6CF8DB7}"/>
              </a:ext>
            </a:extLst>
          </p:cNvPr>
          <p:cNvSpPr/>
          <p:nvPr/>
        </p:nvSpPr>
        <p:spPr>
          <a:xfrm>
            <a:off x="5191742" y="2475223"/>
            <a:ext cx="101011" cy="252791"/>
          </a:xfrm>
          <a:custGeom>
            <a:avLst/>
            <a:gdLst>
              <a:gd name="connsiteX0" fmla="*/ 61 w 101011"/>
              <a:gd name="connsiteY0" fmla="*/ 161 h 252791"/>
              <a:gd name="connsiteX1" fmla="*/ 99535 w 101011"/>
              <a:gd name="connsiteY1" fmla="*/ 103462 h 252791"/>
              <a:gd name="connsiteX2" fmla="*/ 61276 w 101011"/>
              <a:gd name="connsiteY2" fmla="*/ 252673 h 252791"/>
              <a:gd name="connsiteX3" fmla="*/ 84231 w 101011"/>
              <a:gd name="connsiteY3" fmla="*/ 126417 h 252791"/>
              <a:gd name="connsiteX4" fmla="*/ 61 w 101011"/>
              <a:gd name="connsiteY4" fmla="*/ 161 h 252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1011" h="252791">
                <a:moveTo>
                  <a:pt x="61" y="161"/>
                </a:moveTo>
                <a:cubicBezTo>
                  <a:pt x="2612" y="-3665"/>
                  <a:pt x="89333" y="61377"/>
                  <a:pt x="99535" y="103462"/>
                </a:cubicBezTo>
                <a:cubicBezTo>
                  <a:pt x="109738" y="145547"/>
                  <a:pt x="63827" y="248847"/>
                  <a:pt x="61276" y="252673"/>
                </a:cubicBezTo>
                <a:cubicBezTo>
                  <a:pt x="58725" y="256499"/>
                  <a:pt x="93796" y="166589"/>
                  <a:pt x="84231" y="126417"/>
                </a:cubicBezTo>
                <a:cubicBezTo>
                  <a:pt x="74666" y="86245"/>
                  <a:pt x="-2490" y="3987"/>
                  <a:pt x="61" y="161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6" name="フリーフォーム 235">
            <a:extLst>
              <a:ext uri="{FF2B5EF4-FFF2-40B4-BE49-F238E27FC236}">
                <a16:creationId xmlns:a16="http://schemas.microsoft.com/office/drawing/2014/main" id="{EF7B319A-3FC9-A792-F286-42945244D84A}"/>
              </a:ext>
            </a:extLst>
          </p:cNvPr>
          <p:cNvSpPr/>
          <p:nvPr/>
        </p:nvSpPr>
        <p:spPr>
          <a:xfrm>
            <a:off x="4858564" y="2563259"/>
            <a:ext cx="46300" cy="138161"/>
          </a:xfrm>
          <a:custGeom>
            <a:avLst/>
            <a:gdLst>
              <a:gd name="connsiteX0" fmla="*/ 382 w 46300"/>
              <a:gd name="connsiteY0" fmla="*/ 122 h 138161"/>
              <a:gd name="connsiteX1" fmla="*/ 23337 w 46300"/>
              <a:gd name="connsiteY1" fmla="*/ 95770 h 138161"/>
              <a:gd name="connsiteX2" fmla="*/ 4208 w 46300"/>
              <a:gd name="connsiteY2" fmla="*/ 137856 h 138161"/>
              <a:gd name="connsiteX3" fmla="*/ 46293 w 46300"/>
              <a:gd name="connsiteY3" fmla="*/ 76641 h 138161"/>
              <a:gd name="connsiteX4" fmla="*/ 382 w 46300"/>
              <a:gd name="connsiteY4" fmla="*/ 122 h 1381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300" h="138161">
                <a:moveTo>
                  <a:pt x="382" y="122"/>
                </a:moveTo>
                <a:cubicBezTo>
                  <a:pt x="-3444" y="3310"/>
                  <a:pt x="22699" y="72814"/>
                  <a:pt x="23337" y="95770"/>
                </a:cubicBezTo>
                <a:cubicBezTo>
                  <a:pt x="23975" y="118726"/>
                  <a:pt x="382" y="141044"/>
                  <a:pt x="4208" y="137856"/>
                </a:cubicBezTo>
                <a:cubicBezTo>
                  <a:pt x="8034" y="134668"/>
                  <a:pt x="45656" y="96408"/>
                  <a:pt x="46293" y="76641"/>
                </a:cubicBezTo>
                <a:cubicBezTo>
                  <a:pt x="46930" y="56874"/>
                  <a:pt x="4208" y="-3066"/>
                  <a:pt x="382" y="122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7" name="フリーフォーム 236">
            <a:extLst>
              <a:ext uri="{FF2B5EF4-FFF2-40B4-BE49-F238E27FC236}">
                <a16:creationId xmlns:a16="http://schemas.microsoft.com/office/drawing/2014/main" id="{F43F1644-AD58-16C0-BDC0-40BF53BD481A}"/>
              </a:ext>
            </a:extLst>
          </p:cNvPr>
          <p:cNvSpPr/>
          <p:nvPr/>
        </p:nvSpPr>
        <p:spPr>
          <a:xfrm>
            <a:off x="4373051" y="3129541"/>
            <a:ext cx="132054" cy="143197"/>
          </a:xfrm>
          <a:custGeom>
            <a:avLst/>
            <a:gdLst>
              <a:gd name="connsiteX0" fmla="*/ 0 w 132054"/>
              <a:gd name="connsiteY0" fmla="*/ 79 h 143197"/>
              <a:gd name="connsiteX1" fmla="*/ 30608 w 132054"/>
              <a:gd name="connsiteY1" fmla="*/ 80424 h 143197"/>
              <a:gd name="connsiteX2" fmla="*/ 130082 w 132054"/>
              <a:gd name="connsiteY2" fmla="*/ 141639 h 143197"/>
              <a:gd name="connsiteX3" fmla="*/ 91823 w 132054"/>
              <a:gd name="connsiteY3" fmla="*/ 122509 h 143197"/>
              <a:gd name="connsiteX4" fmla="*/ 30608 w 132054"/>
              <a:gd name="connsiteY4" fmla="*/ 95728 h 143197"/>
              <a:gd name="connsiteX5" fmla="*/ 0 w 132054"/>
              <a:gd name="connsiteY5" fmla="*/ 79 h 143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2054" h="143197">
                <a:moveTo>
                  <a:pt x="0" y="79"/>
                </a:moveTo>
                <a:cubicBezTo>
                  <a:pt x="0" y="-2472"/>
                  <a:pt x="8928" y="56831"/>
                  <a:pt x="30608" y="80424"/>
                </a:cubicBezTo>
                <a:cubicBezTo>
                  <a:pt x="52288" y="104017"/>
                  <a:pt x="119880" y="134625"/>
                  <a:pt x="130082" y="141639"/>
                </a:cubicBezTo>
                <a:cubicBezTo>
                  <a:pt x="140284" y="148653"/>
                  <a:pt x="108402" y="130161"/>
                  <a:pt x="91823" y="122509"/>
                </a:cubicBezTo>
                <a:cubicBezTo>
                  <a:pt x="75244" y="114857"/>
                  <a:pt x="42723" y="110394"/>
                  <a:pt x="30608" y="95728"/>
                </a:cubicBezTo>
                <a:cubicBezTo>
                  <a:pt x="18493" y="81062"/>
                  <a:pt x="0" y="2630"/>
                  <a:pt x="0" y="79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8" name="フリーフォーム 237">
            <a:extLst>
              <a:ext uri="{FF2B5EF4-FFF2-40B4-BE49-F238E27FC236}">
                <a16:creationId xmlns:a16="http://schemas.microsoft.com/office/drawing/2014/main" id="{9A4ABE16-1C53-9552-3ECB-B28CF3C36CEA}"/>
              </a:ext>
            </a:extLst>
          </p:cNvPr>
          <p:cNvSpPr/>
          <p:nvPr/>
        </p:nvSpPr>
        <p:spPr>
          <a:xfrm>
            <a:off x="3553564" y="3429728"/>
            <a:ext cx="70339" cy="193942"/>
          </a:xfrm>
          <a:custGeom>
            <a:avLst/>
            <a:gdLst>
              <a:gd name="connsiteX0" fmla="*/ 69603 w 70339"/>
              <a:gd name="connsiteY0" fmla="*/ 5967 h 193942"/>
              <a:gd name="connsiteX1" fmla="*/ 736 w 70339"/>
              <a:gd name="connsiteY1" fmla="*/ 193439 h 193942"/>
              <a:gd name="connsiteX2" fmla="*/ 35169 w 70339"/>
              <a:gd name="connsiteY2" fmla="*/ 59531 h 193942"/>
              <a:gd name="connsiteX3" fmla="*/ 69603 w 70339"/>
              <a:gd name="connsiteY3" fmla="*/ 5967 h 193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339" h="193942">
                <a:moveTo>
                  <a:pt x="69603" y="5967"/>
                </a:moveTo>
                <a:cubicBezTo>
                  <a:pt x="63864" y="28285"/>
                  <a:pt x="6475" y="184512"/>
                  <a:pt x="736" y="193439"/>
                </a:cubicBezTo>
                <a:cubicBezTo>
                  <a:pt x="-5003" y="202366"/>
                  <a:pt x="24329" y="90139"/>
                  <a:pt x="35169" y="59531"/>
                </a:cubicBezTo>
                <a:cubicBezTo>
                  <a:pt x="46009" y="28923"/>
                  <a:pt x="75342" y="-16351"/>
                  <a:pt x="69603" y="5967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9" name="フリーフォーム 238">
            <a:extLst>
              <a:ext uri="{FF2B5EF4-FFF2-40B4-BE49-F238E27FC236}">
                <a16:creationId xmlns:a16="http://schemas.microsoft.com/office/drawing/2014/main" id="{55FB7904-9CB5-56CF-3F12-F644CFB3275E}"/>
              </a:ext>
            </a:extLst>
          </p:cNvPr>
          <p:cNvSpPr/>
          <p:nvPr/>
        </p:nvSpPr>
        <p:spPr>
          <a:xfrm>
            <a:off x="3676647" y="3377561"/>
            <a:ext cx="8204" cy="176587"/>
          </a:xfrm>
          <a:custGeom>
            <a:avLst/>
            <a:gdLst>
              <a:gd name="connsiteX0" fmla="*/ 3909 w 8204"/>
              <a:gd name="connsiteY0" fmla="*/ 745 h 176587"/>
              <a:gd name="connsiteX1" fmla="*/ 83 w 8204"/>
              <a:gd name="connsiteY1" fmla="*/ 172913 h 176587"/>
              <a:gd name="connsiteX2" fmla="*/ 7735 w 8204"/>
              <a:gd name="connsiteY2" fmla="*/ 111698 h 176587"/>
              <a:gd name="connsiteX3" fmla="*/ 3909 w 8204"/>
              <a:gd name="connsiteY3" fmla="*/ 745 h 176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204" h="176587">
                <a:moveTo>
                  <a:pt x="3909" y="745"/>
                </a:moveTo>
                <a:cubicBezTo>
                  <a:pt x="2634" y="10948"/>
                  <a:pt x="-555" y="154421"/>
                  <a:pt x="83" y="172913"/>
                </a:cubicBezTo>
                <a:cubicBezTo>
                  <a:pt x="721" y="191405"/>
                  <a:pt x="5822" y="135291"/>
                  <a:pt x="7735" y="111698"/>
                </a:cubicBezTo>
                <a:cubicBezTo>
                  <a:pt x="9648" y="88105"/>
                  <a:pt x="5184" y="-9458"/>
                  <a:pt x="3909" y="7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0" name="フリーフォーム 239">
            <a:extLst>
              <a:ext uri="{FF2B5EF4-FFF2-40B4-BE49-F238E27FC236}">
                <a16:creationId xmlns:a16="http://schemas.microsoft.com/office/drawing/2014/main" id="{849B0ED3-0D50-83C3-26FB-F5DBCEF32BC8}"/>
              </a:ext>
            </a:extLst>
          </p:cNvPr>
          <p:cNvSpPr/>
          <p:nvPr/>
        </p:nvSpPr>
        <p:spPr>
          <a:xfrm>
            <a:off x="4044020" y="3347693"/>
            <a:ext cx="114868" cy="45917"/>
          </a:xfrm>
          <a:custGeom>
            <a:avLst/>
            <a:gdLst>
              <a:gd name="connsiteX0" fmla="*/ 0 w 114868"/>
              <a:gd name="connsiteY0" fmla="*/ 45917 h 45917"/>
              <a:gd name="connsiteX1" fmla="*/ 114778 w 114868"/>
              <a:gd name="connsiteY1" fmla="*/ 6 h 45917"/>
              <a:gd name="connsiteX2" fmla="*/ 0 w 114868"/>
              <a:gd name="connsiteY2" fmla="*/ 45917 h 45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4868" h="45917">
                <a:moveTo>
                  <a:pt x="0" y="45917"/>
                </a:moveTo>
                <a:cubicBezTo>
                  <a:pt x="0" y="45917"/>
                  <a:pt x="110952" y="-632"/>
                  <a:pt x="114778" y="6"/>
                </a:cubicBezTo>
                <a:cubicBezTo>
                  <a:pt x="118604" y="644"/>
                  <a:pt x="0" y="45917"/>
                  <a:pt x="0" y="459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1" name="フリーフォーム 240">
            <a:extLst>
              <a:ext uri="{FF2B5EF4-FFF2-40B4-BE49-F238E27FC236}">
                <a16:creationId xmlns:a16="http://schemas.microsoft.com/office/drawing/2014/main" id="{9EAF485C-6586-6BF7-7ADD-73E9CCF2E16C}"/>
              </a:ext>
            </a:extLst>
          </p:cNvPr>
          <p:cNvSpPr/>
          <p:nvPr/>
        </p:nvSpPr>
        <p:spPr>
          <a:xfrm>
            <a:off x="4223256" y="3155956"/>
            <a:ext cx="16052" cy="177475"/>
          </a:xfrm>
          <a:custGeom>
            <a:avLst/>
            <a:gdLst>
              <a:gd name="connsiteX0" fmla="*/ 583 w 16052"/>
              <a:gd name="connsiteY0" fmla="*/ 446 h 177475"/>
              <a:gd name="connsiteX1" fmla="*/ 4409 w 16052"/>
              <a:gd name="connsiteY1" fmla="*/ 172613 h 177475"/>
              <a:gd name="connsiteX2" fmla="*/ 15887 w 16052"/>
              <a:gd name="connsiteY2" fmla="*/ 122876 h 177475"/>
              <a:gd name="connsiteX3" fmla="*/ 583 w 16052"/>
              <a:gd name="connsiteY3" fmla="*/ 446 h 177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052" h="177475">
                <a:moveTo>
                  <a:pt x="583" y="446"/>
                </a:moveTo>
                <a:cubicBezTo>
                  <a:pt x="-1330" y="8736"/>
                  <a:pt x="1858" y="152208"/>
                  <a:pt x="4409" y="172613"/>
                </a:cubicBezTo>
                <a:cubicBezTo>
                  <a:pt x="6960" y="193018"/>
                  <a:pt x="13974" y="143919"/>
                  <a:pt x="15887" y="122876"/>
                </a:cubicBezTo>
                <a:cubicBezTo>
                  <a:pt x="17800" y="101833"/>
                  <a:pt x="2496" y="-7844"/>
                  <a:pt x="583" y="4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2" name="フリーフォーム 241">
            <a:extLst>
              <a:ext uri="{FF2B5EF4-FFF2-40B4-BE49-F238E27FC236}">
                <a16:creationId xmlns:a16="http://schemas.microsoft.com/office/drawing/2014/main" id="{25E3D7F9-6A46-81EC-56D1-F51ACC3E5429}"/>
              </a:ext>
            </a:extLst>
          </p:cNvPr>
          <p:cNvSpPr/>
          <p:nvPr/>
        </p:nvSpPr>
        <p:spPr>
          <a:xfrm>
            <a:off x="4242782" y="2237908"/>
            <a:ext cx="499279" cy="280226"/>
          </a:xfrm>
          <a:custGeom>
            <a:avLst/>
            <a:gdLst>
              <a:gd name="connsiteX0" fmla="*/ 187 w 499279"/>
              <a:gd name="connsiteY0" fmla="*/ 279561 h 280226"/>
              <a:gd name="connsiteX1" fmla="*/ 187658 w 499279"/>
              <a:gd name="connsiteY1" fmla="*/ 111220 h 280226"/>
              <a:gd name="connsiteX2" fmla="*/ 176180 w 499279"/>
              <a:gd name="connsiteY2" fmla="*/ 138002 h 280226"/>
              <a:gd name="connsiteX3" fmla="*/ 283307 w 499279"/>
              <a:gd name="connsiteY3" fmla="*/ 80613 h 280226"/>
              <a:gd name="connsiteX4" fmla="*/ 252699 w 499279"/>
              <a:gd name="connsiteY4" fmla="*/ 107394 h 280226"/>
              <a:gd name="connsiteX5" fmla="*/ 317740 w 499279"/>
              <a:gd name="connsiteY5" fmla="*/ 57657 h 280226"/>
              <a:gd name="connsiteX6" fmla="*/ 497559 w 499279"/>
              <a:gd name="connsiteY6" fmla="*/ 268 h 280226"/>
              <a:gd name="connsiteX7" fmla="*/ 413389 w 499279"/>
              <a:gd name="connsiteY7" fmla="*/ 34701 h 280226"/>
              <a:gd name="connsiteX8" fmla="*/ 222092 w 499279"/>
              <a:gd name="connsiteY8" fmla="*/ 118872 h 280226"/>
              <a:gd name="connsiteX9" fmla="*/ 153225 w 499279"/>
              <a:gd name="connsiteY9" fmla="*/ 168609 h 280226"/>
              <a:gd name="connsiteX10" fmla="*/ 187 w 499279"/>
              <a:gd name="connsiteY10" fmla="*/ 279561 h 2802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99279" h="280226">
                <a:moveTo>
                  <a:pt x="187" y="279561"/>
                </a:moveTo>
                <a:cubicBezTo>
                  <a:pt x="5926" y="269996"/>
                  <a:pt x="158326" y="134813"/>
                  <a:pt x="187658" y="111220"/>
                </a:cubicBezTo>
                <a:cubicBezTo>
                  <a:pt x="216990" y="87627"/>
                  <a:pt x="160239" y="143103"/>
                  <a:pt x="176180" y="138002"/>
                </a:cubicBezTo>
                <a:cubicBezTo>
                  <a:pt x="192121" y="132901"/>
                  <a:pt x="270554" y="85714"/>
                  <a:pt x="283307" y="80613"/>
                </a:cubicBezTo>
                <a:cubicBezTo>
                  <a:pt x="296060" y="75512"/>
                  <a:pt x="246960" y="111220"/>
                  <a:pt x="252699" y="107394"/>
                </a:cubicBezTo>
                <a:cubicBezTo>
                  <a:pt x="258438" y="103568"/>
                  <a:pt x="276930" y="75511"/>
                  <a:pt x="317740" y="57657"/>
                </a:cubicBezTo>
                <a:cubicBezTo>
                  <a:pt x="358550" y="39803"/>
                  <a:pt x="481618" y="4094"/>
                  <a:pt x="497559" y="268"/>
                </a:cubicBezTo>
                <a:cubicBezTo>
                  <a:pt x="513500" y="-3558"/>
                  <a:pt x="413389" y="34701"/>
                  <a:pt x="413389" y="34701"/>
                </a:cubicBezTo>
                <a:cubicBezTo>
                  <a:pt x="367478" y="54468"/>
                  <a:pt x="265453" y="96554"/>
                  <a:pt x="222092" y="118872"/>
                </a:cubicBezTo>
                <a:cubicBezTo>
                  <a:pt x="178731" y="141190"/>
                  <a:pt x="184470" y="144378"/>
                  <a:pt x="153225" y="168609"/>
                </a:cubicBezTo>
                <a:cubicBezTo>
                  <a:pt x="121980" y="192840"/>
                  <a:pt x="-5552" y="289126"/>
                  <a:pt x="187" y="2795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3" name="フリーフォーム 242">
            <a:extLst>
              <a:ext uri="{FF2B5EF4-FFF2-40B4-BE49-F238E27FC236}">
                <a16:creationId xmlns:a16="http://schemas.microsoft.com/office/drawing/2014/main" id="{6FB19ECB-9557-3EC5-BFA8-708D12F5A167}"/>
              </a:ext>
            </a:extLst>
          </p:cNvPr>
          <p:cNvSpPr/>
          <p:nvPr/>
        </p:nvSpPr>
        <p:spPr>
          <a:xfrm>
            <a:off x="3714838" y="2172922"/>
            <a:ext cx="153241" cy="302805"/>
          </a:xfrm>
          <a:custGeom>
            <a:avLst/>
            <a:gdLst>
              <a:gd name="connsiteX0" fmla="*/ 151 w 153241"/>
              <a:gd name="connsiteY0" fmla="*/ 130295 h 302805"/>
              <a:gd name="connsiteX1" fmla="*/ 11629 w 153241"/>
              <a:gd name="connsiteY1" fmla="*/ 248899 h 302805"/>
              <a:gd name="connsiteX2" fmla="*/ 34585 w 153241"/>
              <a:gd name="connsiteY2" fmla="*/ 191510 h 302805"/>
              <a:gd name="connsiteX3" fmla="*/ 34585 w 153241"/>
              <a:gd name="connsiteY3" fmla="*/ 302462 h 302805"/>
              <a:gd name="connsiteX4" fmla="*/ 61366 w 153241"/>
              <a:gd name="connsiteY4" fmla="*/ 222117 h 302805"/>
              <a:gd name="connsiteX5" fmla="*/ 118755 w 153241"/>
              <a:gd name="connsiteY5" fmla="*/ 107339 h 302805"/>
              <a:gd name="connsiteX6" fmla="*/ 149363 w 153241"/>
              <a:gd name="connsiteY6" fmla="*/ 4039 h 302805"/>
              <a:gd name="connsiteX7" fmla="*/ 30759 w 153241"/>
              <a:gd name="connsiteY7" fmla="*/ 252725 h 302805"/>
              <a:gd name="connsiteX8" fmla="*/ 19281 w 153241"/>
              <a:gd name="connsiteY8" fmla="*/ 214465 h 302805"/>
              <a:gd name="connsiteX9" fmla="*/ 151 w 153241"/>
              <a:gd name="connsiteY9" fmla="*/ 130295 h 302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3241" h="302805">
                <a:moveTo>
                  <a:pt x="151" y="130295"/>
                </a:moveTo>
                <a:cubicBezTo>
                  <a:pt x="-1124" y="136034"/>
                  <a:pt x="5890" y="238696"/>
                  <a:pt x="11629" y="248899"/>
                </a:cubicBezTo>
                <a:cubicBezTo>
                  <a:pt x="17368" y="259102"/>
                  <a:pt x="30759" y="182583"/>
                  <a:pt x="34585" y="191510"/>
                </a:cubicBezTo>
                <a:cubicBezTo>
                  <a:pt x="38411" y="200437"/>
                  <a:pt x="30122" y="297361"/>
                  <a:pt x="34585" y="302462"/>
                </a:cubicBezTo>
                <a:cubicBezTo>
                  <a:pt x="39048" y="307563"/>
                  <a:pt x="47338" y="254637"/>
                  <a:pt x="61366" y="222117"/>
                </a:cubicBezTo>
                <a:cubicBezTo>
                  <a:pt x="75394" y="189597"/>
                  <a:pt x="104089" y="143685"/>
                  <a:pt x="118755" y="107339"/>
                </a:cubicBezTo>
                <a:cubicBezTo>
                  <a:pt x="133421" y="70993"/>
                  <a:pt x="164029" y="-20192"/>
                  <a:pt x="149363" y="4039"/>
                </a:cubicBezTo>
                <a:cubicBezTo>
                  <a:pt x="134697" y="28270"/>
                  <a:pt x="52439" y="217654"/>
                  <a:pt x="30759" y="252725"/>
                </a:cubicBezTo>
                <a:cubicBezTo>
                  <a:pt x="9079" y="287796"/>
                  <a:pt x="21194" y="228493"/>
                  <a:pt x="19281" y="214465"/>
                </a:cubicBezTo>
                <a:cubicBezTo>
                  <a:pt x="17368" y="200437"/>
                  <a:pt x="1426" y="124556"/>
                  <a:pt x="151" y="130295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4" name="フリーフォーム 243">
            <a:extLst>
              <a:ext uri="{FF2B5EF4-FFF2-40B4-BE49-F238E27FC236}">
                <a16:creationId xmlns:a16="http://schemas.microsoft.com/office/drawing/2014/main" id="{68467402-B5E2-0874-3F39-74F6BFBCAC5F}"/>
              </a:ext>
            </a:extLst>
          </p:cNvPr>
          <p:cNvSpPr/>
          <p:nvPr/>
        </p:nvSpPr>
        <p:spPr>
          <a:xfrm>
            <a:off x="4159059" y="2632109"/>
            <a:ext cx="72534" cy="127122"/>
          </a:xfrm>
          <a:custGeom>
            <a:avLst/>
            <a:gdLst>
              <a:gd name="connsiteX0" fmla="*/ 72432 w 72534"/>
              <a:gd name="connsiteY0" fmla="*/ 139 h 127122"/>
              <a:gd name="connsiteX1" fmla="*/ 18869 w 72534"/>
              <a:gd name="connsiteY1" fmla="*/ 65180 h 127122"/>
              <a:gd name="connsiteX2" fmla="*/ 11217 w 72534"/>
              <a:gd name="connsiteY2" fmla="*/ 126395 h 127122"/>
              <a:gd name="connsiteX3" fmla="*/ 11217 w 72534"/>
              <a:gd name="connsiteY3" fmla="*/ 95787 h 127122"/>
              <a:gd name="connsiteX4" fmla="*/ 3565 w 72534"/>
              <a:gd name="connsiteY4" fmla="*/ 49876 h 127122"/>
              <a:gd name="connsiteX5" fmla="*/ 72432 w 72534"/>
              <a:gd name="connsiteY5" fmla="*/ 139 h 127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2534" h="127122">
                <a:moveTo>
                  <a:pt x="72432" y="139"/>
                </a:moveTo>
                <a:cubicBezTo>
                  <a:pt x="74983" y="2690"/>
                  <a:pt x="29071" y="44137"/>
                  <a:pt x="18869" y="65180"/>
                </a:cubicBezTo>
                <a:cubicBezTo>
                  <a:pt x="8667" y="86223"/>
                  <a:pt x="12492" y="121294"/>
                  <a:pt x="11217" y="126395"/>
                </a:cubicBezTo>
                <a:cubicBezTo>
                  <a:pt x="9942" y="131496"/>
                  <a:pt x="12492" y="108540"/>
                  <a:pt x="11217" y="95787"/>
                </a:cubicBezTo>
                <a:cubicBezTo>
                  <a:pt x="9942" y="83034"/>
                  <a:pt x="-7275" y="69006"/>
                  <a:pt x="3565" y="49876"/>
                </a:cubicBezTo>
                <a:cubicBezTo>
                  <a:pt x="14405" y="30746"/>
                  <a:pt x="69881" y="-2412"/>
                  <a:pt x="72432" y="139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5" name="フリーフォーム 244">
            <a:extLst>
              <a:ext uri="{FF2B5EF4-FFF2-40B4-BE49-F238E27FC236}">
                <a16:creationId xmlns:a16="http://schemas.microsoft.com/office/drawing/2014/main" id="{602E3ECF-F8E2-4140-2F7B-FED2881C916B}"/>
              </a:ext>
            </a:extLst>
          </p:cNvPr>
          <p:cNvSpPr/>
          <p:nvPr/>
        </p:nvSpPr>
        <p:spPr>
          <a:xfrm>
            <a:off x="3776162" y="2527899"/>
            <a:ext cx="69031" cy="253567"/>
          </a:xfrm>
          <a:custGeom>
            <a:avLst/>
            <a:gdLst>
              <a:gd name="connsiteX0" fmla="*/ 26824 w 69031"/>
              <a:gd name="connsiteY0" fmla="*/ 253560 h 253567"/>
              <a:gd name="connsiteX1" fmla="*/ 68909 w 69031"/>
              <a:gd name="connsiteY1" fmla="*/ 58437 h 253567"/>
              <a:gd name="connsiteX2" fmla="*/ 38302 w 69031"/>
              <a:gd name="connsiteY2" fmla="*/ 20178 h 253567"/>
              <a:gd name="connsiteX3" fmla="*/ 42 w 69031"/>
              <a:gd name="connsiteY3" fmla="*/ 1048 h 253567"/>
              <a:gd name="connsiteX4" fmla="*/ 45953 w 69031"/>
              <a:gd name="connsiteY4" fmla="*/ 50786 h 253567"/>
              <a:gd name="connsiteX5" fmla="*/ 26824 w 69031"/>
              <a:gd name="connsiteY5" fmla="*/ 253560 h 2535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9031" h="253567">
                <a:moveTo>
                  <a:pt x="26824" y="253560"/>
                </a:moveTo>
                <a:cubicBezTo>
                  <a:pt x="30650" y="254835"/>
                  <a:pt x="66996" y="97334"/>
                  <a:pt x="68909" y="58437"/>
                </a:cubicBezTo>
                <a:cubicBezTo>
                  <a:pt x="70822" y="19540"/>
                  <a:pt x="49780" y="29743"/>
                  <a:pt x="38302" y="20178"/>
                </a:cubicBezTo>
                <a:cubicBezTo>
                  <a:pt x="26824" y="10613"/>
                  <a:pt x="-1233" y="-4053"/>
                  <a:pt x="42" y="1048"/>
                </a:cubicBezTo>
                <a:cubicBezTo>
                  <a:pt x="1317" y="6149"/>
                  <a:pt x="40852" y="15077"/>
                  <a:pt x="45953" y="50786"/>
                </a:cubicBezTo>
                <a:cubicBezTo>
                  <a:pt x="51054" y="86495"/>
                  <a:pt x="22998" y="252285"/>
                  <a:pt x="26824" y="253560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6" name="フリーフォーム 245">
            <a:extLst>
              <a:ext uri="{FF2B5EF4-FFF2-40B4-BE49-F238E27FC236}">
                <a16:creationId xmlns:a16="http://schemas.microsoft.com/office/drawing/2014/main" id="{5C4A7FEF-6143-5707-2996-2770D6D0D286}"/>
              </a:ext>
            </a:extLst>
          </p:cNvPr>
          <p:cNvSpPr/>
          <p:nvPr/>
        </p:nvSpPr>
        <p:spPr>
          <a:xfrm>
            <a:off x="4682940" y="3301752"/>
            <a:ext cx="132990" cy="145576"/>
          </a:xfrm>
          <a:custGeom>
            <a:avLst/>
            <a:gdLst>
              <a:gd name="connsiteX0" fmla="*/ 12 w 132990"/>
              <a:gd name="connsiteY0" fmla="*/ 35 h 145576"/>
              <a:gd name="connsiteX1" fmla="*/ 118616 w 132990"/>
              <a:gd name="connsiteY1" fmla="*/ 107162 h 145576"/>
              <a:gd name="connsiteX2" fmla="*/ 130094 w 132990"/>
              <a:gd name="connsiteY2" fmla="*/ 145421 h 145576"/>
              <a:gd name="connsiteX3" fmla="*/ 110965 w 132990"/>
              <a:gd name="connsiteY3" fmla="*/ 95684 h 145576"/>
              <a:gd name="connsiteX4" fmla="*/ 12 w 132990"/>
              <a:gd name="connsiteY4" fmla="*/ 35 h 145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2990" h="145576">
                <a:moveTo>
                  <a:pt x="12" y="35"/>
                </a:moveTo>
                <a:cubicBezTo>
                  <a:pt x="1287" y="1948"/>
                  <a:pt x="96936" y="82931"/>
                  <a:pt x="118616" y="107162"/>
                </a:cubicBezTo>
                <a:cubicBezTo>
                  <a:pt x="140296" y="131393"/>
                  <a:pt x="131369" y="147334"/>
                  <a:pt x="130094" y="145421"/>
                </a:cubicBezTo>
                <a:cubicBezTo>
                  <a:pt x="128819" y="143508"/>
                  <a:pt x="128182" y="117364"/>
                  <a:pt x="110965" y="95684"/>
                </a:cubicBezTo>
                <a:cubicBezTo>
                  <a:pt x="93748" y="74004"/>
                  <a:pt x="-1263" y="-1878"/>
                  <a:pt x="12" y="35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7" name="フリーフォーム 246">
            <a:extLst>
              <a:ext uri="{FF2B5EF4-FFF2-40B4-BE49-F238E27FC236}">
                <a16:creationId xmlns:a16="http://schemas.microsoft.com/office/drawing/2014/main" id="{77E41EA7-374A-626B-0506-4FA54B2FF319}"/>
              </a:ext>
            </a:extLst>
          </p:cNvPr>
          <p:cNvSpPr/>
          <p:nvPr/>
        </p:nvSpPr>
        <p:spPr>
          <a:xfrm>
            <a:off x="3470799" y="4341529"/>
            <a:ext cx="190052" cy="449861"/>
          </a:xfrm>
          <a:custGeom>
            <a:avLst/>
            <a:gdLst>
              <a:gd name="connsiteX0" fmla="*/ 148701 w 190052"/>
              <a:gd name="connsiteY0" fmla="*/ 1871 h 449861"/>
              <a:gd name="connsiteX1" fmla="*/ 2651 w 190052"/>
              <a:gd name="connsiteY1" fmla="*/ 271746 h 449861"/>
              <a:gd name="connsiteX2" fmla="*/ 53451 w 190052"/>
              <a:gd name="connsiteY2" fmla="*/ 205071 h 449861"/>
              <a:gd name="connsiteX3" fmla="*/ 40751 w 190052"/>
              <a:gd name="connsiteY3" fmla="*/ 420971 h 449861"/>
              <a:gd name="connsiteX4" fmla="*/ 66151 w 190052"/>
              <a:gd name="connsiteY4" fmla="*/ 233646 h 449861"/>
              <a:gd name="connsiteX5" fmla="*/ 123301 w 190052"/>
              <a:gd name="connsiteY5" fmla="*/ 122521 h 449861"/>
              <a:gd name="connsiteX6" fmla="*/ 101076 w 190052"/>
              <a:gd name="connsiteY6" fmla="*/ 233646 h 449861"/>
              <a:gd name="connsiteX7" fmla="*/ 158226 w 190052"/>
              <a:gd name="connsiteY7" fmla="*/ 446371 h 449861"/>
              <a:gd name="connsiteX8" fmla="*/ 145526 w 190052"/>
              <a:gd name="connsiteY8" fmla="*/ 357471 h 449861"/>
              <a:gd name="connsiteX9" fmla="*/ 142351 w 190052"/>
              <a:gd name="connsiteY9" fmla="*/ 246346 h 449861"/>
              <a:gd name="connsiteX10" fmla="*/ 189976 w 190052"/>
              <a:gd name="connsiteY10" fmla="*/ 62196 h 449861"/>
              <a:gd name="connsiteX11" fmla="*/ 129651 w 190052"/>
              <a:gd name="connsiteY11" fmla="*/ 211421 h 449861"/>
              <a:gd name="connsiteX12" fmla="*/ 174101 w 190052"/>
              <a:gd name="connsiteY12" fmla="*/ 90771 h 449861"/>
              <a:gd name="connsiteX13" fmla="*/ 101076 w 190052"/>
              <a:gd name="connsiteY13" fmla="*/ 147921 h 449861"/>
              <a:gd name="connsiteX14" fmla="*/ 148701 w 190052"/>
              <a:gd name="connsiteY14" fmla="*/ 1871 h 449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90052" h="449861">
                <a:moveTo>
                  <a:pt x="148701" y="1871"/>
                </a:moveTo>
                <a:cubicBezTo>
                  <a:pt x="132297" y="22508"/>
                  <a:pt x="18526" y="237879"/>
                  <a:pt x="2651" y="271746"/>
                </a:cubicBezTo>
                <a:cubicBezTo>
                  <a:pt x="-13224" y="305613"/>
                  <a:pt x="47101" y="180200"/>
                  <a:pt x="53451" y="205071"/>
                </a:cubicBezTo>
                <a:cubicBezTo>
                  <a:pt x="59801" y="229942"/>
                  <a:pt x="38634" y="416209"/>
                  <a:pt x="40751" y="420971"/>
                </a:cubicBezTo>
                <a:cubicBezTo>
                  <a:pt x="42868" y="425733"/>
                  <a:pt x="52393" y="283388"/>
                  <a:pt x="66151" y="233646"/>
                </a:cubicBezTo>
                <a:cubicBezTo>
                  <a:pt x="79909" y="183904"/>
                  <a:pt x="117480" y="122521"/>
                  <a:pt x="123301" y="122521"/>
                </a:cubicBezTo>
                <a:cubicBezTo>
                  <a:pt x="129122" y="122521"/>
                  <a:pt x="95255" y="179671"/>
                  <a:pt x="101076" y="233646"/>
                </a:cubicBezTo>
                <a:cubicBezTo>
                  <a:pt x="106897" y="287621"/>
                  <a:pt x="150818" y="425734"/>
                  <a:pt x="158226" y="446371"/>
                </a:cubicBezTo>
                <a:cubicBezTo>
                  <a:pt x="165634" y="467008"/>
                  <a:pt x="148172" y="390809"/>
                  <a:pt x="145526" y="357471"/>
                </a:cubicBezTo>
                <a:cubicBezTo>
                  <a:pt x="142880" y="324134"/>
                  <a:pt x="134943" y="295558"/>
                  <a:pt x="142351" y="246346"/>
                </a:cubicBezTo>
                <a:cubicBezTo>
                  <a:pt x="149759" y="197134"/>
                  <a:pt x="192093" y="68017"/>
                  <a:pt x="189976" y="62196"/>
                </a:cubicBezTo>
                <a:cubicBezTo>
                  <a:pt x="187859" y="56375"/>
                  <a:pt x="132297" y="206659"/>
                  <a:pt x="129651" y="211421"/>
                </a:cubicBezTo>
                <a:cubicBezTo>
                  <a:pt x="127005" y="216183"/>
                  <a:pt x="178864" y="101354"/>
                  <a:pt x="174101" y="90771"/>
                </a:cubicBezTo>
                <a:cubicBezTo>
                  <a:pt x="169339" y="80188"/>
                  <a:pt x="103722" y="157975"/>
                  <a:pt x="101076" y="147921"/>
                </a:cubicBezTo>
                <a:cubicBezTo>
                  <a:pt x="98430" y="137867"/>
                  <a:pt x="165105" y="-18766"/>
                  <a:pt x="148701" y="18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8" name="フリーフォーム 247">
            <a:extLst>
              <a:ext uri="{FF2B5EF4-FFF2-40B4-BE49-F238E27FC236}">
                <a16:creationId xmlns:a16="http://schemas.microsoft.com/office/drawing/2014/main" id="{E1D47FDF-98B1-8919-6598-2A0182508CEB}"/>
              </a:ext>
            </a:extLst>
          </p:cNvPr>
          <p:cNvSpPr/>
          <p:nvPr/>
        </p:nvSpPr>
        <p:spPr>
          <a:xfrm>
            <a:off x="3630033" y="4400244"/>
            <a:ext cx="433059" cy="633832"/>
          </a:xfrm>
          <a:custGeom>
            <a:avLst/>
            <a:gdLst>
              <a:gd name="connsiteX0" fmla="*/ 2167 w 433059"/>
              <a:gd name="connsiteY0" fmla="*/ 127306 h 633832"/>
              <a:gd name="connsiteX1" fmla="*/ 167267 w 433059"/>
              <a:gd name="connsiteY1" fmla="*/ 403531 h 633832"/>
              <a:gd name="connsiteX2" fmla="*/ 186317 w 433059"/>
              <a:gd name="connsiteY2" fmla="*/ 368606 h 633832"/>
              <a:gd name="connsiteX3" fmla="*/ 430792 w 433059"/>
              <a:gd name="connsiteY3" fmla="*/ 632131 h 633832"/>
              <a:gd name="connsiteX4" fmla="*/ 303792 w 433059"/>
              <a:gd name="connsiteY4" fmla="*/ 476556 h 633832"/>
              <a:gd name="connsiteX5" fmla="*/ 227592 w 433059"/>
              <a:gd name="connsiteY5" fmla="*/ 368606 h 633832"/>
              <a:gd name="connsiteX6" fmla="*/ 189492 w 433059"/>
              <a:gd name="connsiteY6" fmla="*/ 108256 h 633832"/>
              <a:gd name="connsiteX7" fmla="*/ 205367 w 433059"/>
              <a:gd name="connsiteY7" fmla="*/ 306 h 633832"/>
              <a:gd name="connsiteX8" fmla="*/ 186317 w 433059"/>
              <a:gd name="connsiteY8" fmla="*/ 136831 h 633832"/>
              <a:gd name="connsiteX9" fmla="*/ 199017 w 433059"/>
              <a:gd name="connsiteY9" fmla="*/ 308281 h 633832"/>
              <a:gd name="connsiteX10" fmla="*/ 230767 w 433059"/>
              <a:gd name="connsiteY10" fmla="*/ 387656 h 633832"/>
              <a:gd name="connsiteX11" fmla="*/ 154567 w 433059"/>
              <a:gd name="connsiteY11" fmla="*/ 333681 h 633832"/>
              <a:gd name="connsiteX12" fmla="*/ 78367 w 433059"/>
              <a:gd name="connsiteY12" fmla="*/ 251131 h 633832"/>
              <a:gd name="connsiteX13" fmla="*/ 2167 w 433059"/>
              <a:gd name="connsiteY13" fmla="*/ 127306 h 633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33059" h="633832">
                <a:moveTo>
                  <a:pt x="2167" y="127306"/>
                </a:moveTo>
                <a:cubicBezTo>
                  <a:pt x="16984" y="152706"/>
                  <a:pt x="136575" y="363314"/>
                  <a:pt x="167267" y="403531"/>
                </a:cubicBezTo>
                <a:cubicBezTo>
                  <a:pt x="197959" y="443748"/>
                  <a:pt x="142396" y="330506"/>
                  <a:pt x="186317" y="368606"/>
                </a:cubicBezTo>
                <a:cubicBezTo>
                  <a:pt x="230238" y="406706"/>
                  <a:pt x="411213" y="614139"/>
                  <a:pt x="430792" y="632131"/>
                </a:cubicBezTo>
                <a:cubicBezTo>
                  <a:pt x="450371" y="650123"/>
                  <a:pt x="337659" y="520477"/>
                  <a:pt x="303792" y="476556"/>
                </a:cubicBezTo>
                <a:cubicBezTo>
                  <a:pt x="269925" y="432635"/>
                  <a:pt x="246642" y="429989"/>
                  <a:pt x="227592" y="368606"/>
                </a:cubicBezTo>
                <a:cubicBezTo>
                  <a:pt x="208542" y="307223"/>
                  <a:pt x="193196" y="169639"/>
                  <a:pt x="189492" y="108256"/>
                </a:cubicBezTo>
                <a:cubicBezTo>
                  <a:pt x="185788" y="46873"/>
                  <a:pt x="205896" y="-4457"/>
                  <a:pt x="205367" y="306"/>
                </a:cubicBezTo>
                <a:cubicBezTo>
                  <a:pt x="204838" y="5068"/>
                  <a:pt x="187375" y="85502"/>
                  <a:pt x="186317" y="136831"/>
                </a:cubicBezTo>
                <a:cubicBezTo>
                  <a:pt x="185259" y="188160"/>
                  <a:pt x="191609" y="266477"/>
                  <a:pt x="199017" y="308281"/>
                </a:cubicBezTo>
                <a:cubicBezTo>
                  <a:pt x="206425" y="350085"/>
                  <a:pt x="238175" y="383423"/>
                  <a:pt x="230767" y="387656"/>
                </a:cubicBezTo>
                <a:cubicBezTo>
                  <a:pt x="223359" y="391889"/>
                  <a:pt x="179967" y="356435"/>
                  <a:pt x="154567" y="333681"/>
                </a:cubicBezTo>
                <a:cubicBezTo>
                  <a:pt x="129167" y="310927"/>
                  <a:pt x="104296" y="284468"/>
                  <a:pt x="78367" y="251131"/>
                </a:cubicBezTo>
                <a:cubicBezTo>
                  <a:pt x="52438" y="217794"/>
                  <a:pt x="-12650" y="101906"/>
                  <a:pt x="2167" y="1273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9" name="フリーフォーム 248">
            <a:extLst>
              <a:ext uri="{FF2B5EF4-FFF2-40B4-BE49-F238E27FC236}">
                <a16:creationId xmlns:a16="http://schemas.microsoft.com/office/drawing/2014/main" id="{C95B360F-0024-F58B-1198-708337E018C8}"/>
              </a:ext>
            </a:extLst>
          </p:cNvPr>
          <p:cNvSpPr/>
          <p:nvPr/>
        </p:nvSpPr>
        <p:spPr>
          <a:xfrm>
            <a:off x="3692709" y="4361880"/>
            <a:ext cx="143553" cy="391383"/>
          </a:xfrm>
          <a:custGeom>
            <a:avLst/>
            <a:gdLst>
              <a:gd name="connsiteX0" fmla="*/ 53791 w 143553"/>
              <a:gd name="connsiteY0" fmla="*/ 570 h 391383"/>
              <a:gd name="connsiteX1" fmla="*/ 22041 w 143553"/>
              <a:gd name="connsiteY1" fmla="*/ 168845 h 391383"/>
              <a:gd name="connsiteX2" fmla="*/ 142691 w 143553"/>
              <a:gd name="connsiteY2" fmla="*/ 333945 h 391383"/>
              <a:gd name="connsiteX3" fmla="*/ 79191 w 143553"/>
              <a:gd name="connsiteY3" fmla="*/ 257745 h 391383"/>
              <a:gd name="connsiteX4" fmla="*/ 139516 w 143553"/>
              <a:gd name="connsiteY4" fmla="*/ 391095 h 391383"/>
              <a:gd name="connsiteX5" fmla="*/ 101416 w 143553"/>
              <a:gd name="connsiteY5" fmla="*/ 286320 h 391383"/>
              <a:gd name="connsiteX6" fmla="*/ 101416 w 143553"/>
              <a:gd name="connsiteY6" fmla="*/ 64070 h 391383"/>
              <a:gd name="connsiteX7" fmla="*/ 88716 w 143553"/>
              <a:gd name="connsiteY7" fmla="*/ 216470 h 391383"/>
              <a:gd name="connsiteX8" fmla="*/ 15691 w 143553"/>
              <a:gd name="connsiteY8" fmla="*/ 175195 h 391383"/>
              <a:gd name="connsiteX9" fmla="*/ 2991 w 143553"/>
              <a:gd name="connsiteY9" fmla="*/ 114870 h 391383"/>
              <a:gd name="connsiteX10" fmla="*/ 53791 w 143553"/>
              <a:gd name="connsiteY10" fmla="*/ 570 h 3913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3553" h="391383">
                <a:moveTo>
                  <a:pt x="53791" y="570"/>
                </a:moveTo>
                <a:cubicBezTo>
                  <a:pt x="56966" y="9566"/>
                  <a:pt x="7224" y="113283"/>
                  <a:pt x="22041" y="168845"/>
                </a:cubicBezTo>
                <a:cubicBezTo>
                  <a:pt x="36858" y="224407"/>
                  <a:pt x="133166" y="319128"/>
                  <a:pt x="142691" y="333945"/>
                </a:cubicBezTo>
                <a:cubicBezTo>
                  <a:pt x="152216" y="348762"/>
                  <a:pt x="79720" y="248220"/>
                  <a:pt x="79191" y="257745"/>
                </a:cubicBezTo>
                <a:cubicBezTo>
                  <a:pt x="78662" y="267270"/>
                  <a:pt x="135812" y="386333"/>
                  <a:pt x="139516" y="391095"/>
                </a:cubicBezTo>
                <a:cubicBezTo>
                  <a:pt x="143220" y="395857"/>
                  <a:pt x="107766" y="340824"/>
                  <a:pt x="101416" y="286320"/>
                </a:cubicBezTo>
                <a:cubicBezTo>
                  <a:pt x="95066" y="231816"/>
                  <a:pt x="103533" y="75712"/>
                  <a:pt x="101416" y="64070"/>
                </a:cubicBezTo>
                <a:cubicBezTo>
                  <a:pt x="99299" y="52428"/>
                  <a:pt x="103003" y="197949"/>
                  <a:pt x="88716" y="216470"/>
                </a:cubicBezTo>
                <a:cubicBezTo>
                  <a:pt x="74429" y="234991"/>
                  <a:pt x="29978" y="192128"/>
                  <a:pt x="15691" y="175195"/>
                </a:cubicBezTo>
                <a:cubicBezTo>
                  <a:pt x="1404" y="158262"/>
                  <a:pt x="-3888" y="138153"/>
                  <a:pt x="2991" y="114870"/>
                </a:cubicBezTo>
                <a:cubicBezTo>
                  <a:pt x="9870" y="91587"/>
                  <a:pt x="50616" y="-8426"/>
                  <a:pt x="53791" y="5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0" name="フリーフォーム 249">
            <a:extLst>
              <a:ext uri="{FF2B5EF4-FFF2-40B4-BE49-F238E27FC236}">
                <a16:creationId xmlns:a16="http://schemas.microsoft.com/office/drawing/2014/main" id="{4688482B-FCC7-4430-12FC-7995FA1612EA}"/>
              </a:ext>
            </a:extLst>
          </p:cNvPr>
          <p:cNvSpPr/>
          <p:nvPr/>
        </p:nvSpPr>
        <p:spPr>
          <a:xfrm>
            <a:off x="3833852" y="4387753"/>
            <a:ext cx="419237" cy="545385"/>
          </a:xfrm>
          <a:custGeom>
            <a:avLst/>
            <a:gdLst>
              <a:gd name="connsiteX0" fmla="*/ 42823 w 419237"/>
              <a:gd name="connsiteY0" fmla="*/ 97 h 545385"/>
              <a:gd name="connsiteX1" fmla="*/ 49173 w 419237"/>
              <a:gd name="connsiteY1" fmla="*/ 162022 h 545385"/>
              <a:gd name="connsiteX2" fmla="*/ 214273 w 419237"/>
              <a:gd name="connsiteY2" fmla="*/ 374747 h 545385"/>
              <a:gd name="connsiteX3" fmla="*/ 153948 w 419237"/>
              <a:gd name="connsiteY3" fmla="*/ 323947 h 545385"/>
              <a:gd name="connsiteX4" fmla="*/ 407948 w 419237"/>
              <a:gd name="connsiteY4" fmla="*/ 536672 h 545385"/>
              <a:gd name="connsiteX5" fmla="*/ 363498 w 419237"/>
              <a:gd name="connsiteY5" fmla="*/ 498572 h 545385"/>
              <a:gd name="connsiteX6" fmla="*/ 261898 w 419237"/>
              <a:gd name="connsiteY6" fmla="*/ 444597 h 545385"/>
              <a:gd name="connsiteX7" fmla="*/ 1548 w 419237"/>
              <a:gd name="connsiteY7" fmla="*/ 260447 h 545385"/>
              <a:gd name="connsiteX8" fmla="*/ 150773 w 419237"/>
              <a:gd name="connsiteY8" fmla="*/ 342997 h 545385"/>
              <a:gd name="connsiteX9" fmla="*/ 87273 w 419237"/>
              <a:gd name="connsiteY9" fmla="*/ 254097 h 545385"/>
              <a:gd name="connsiteX10" fmla="*/ 33298 w 419237"/>
              <a:gd name="connsiteY10" fmla="*/ 184247 h 545385"/>
              <a:gd name="connsiteX11" fmla="*/ 42823 w 419237"/>
              <a:gd name="connsiteY11" fmla="*/ 97 h 5453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19237" h="545385">
                <a:moveTo>
                  <a:pt x="42823" y="97"/>
                </a:moveTo>
                <a:cubicBezTo>
                  <a:pt x="45469" y="-3607"/>
                  <a:pt x="20598" y="99580"/>
                  <a:pt x="49173" y="162022"/>
                </a:cubicBezTo>
                <a:cubicBezTo>
                  <a:pt x="77748" y="224464"/>
                  <a:pt x="196810" y="347759"/>
                  <a:pt x="214273" y="374747"/>
                </a:cubicBezTo>
                <a:cubicBezTo>
                  <a:pt x="231736" y="401735"/>
                  <a:pt x="153948" y="323947"/>
                  <a:pt x="153948" y="323947"/>
                </a:cubicBezTo>
                <a:lnTo>
                  <a:pt x="407948" y="536672"/>
                </a:lnTo>
                <a:cubicBezTo>
                  <a:pt x="442873" y="565776"/>
                  <a:pt x="387840" y="513918"/>
                  <a:pt x="363498" y="498572"/>
                </a:cubicBezTo>
                <a:cubicBezTo>
                  <a:pt x="339156" y="483226"/>
                  <a:pt x="322223" y="484285"/>
                  <a:pt x="261898" y="444597"/>
                </a:cubicBezTo>
                <a:cubicBezTo>
                  <a:pt x="201573" y="404909"/>
                  <a:pt x="20069" y="277380"/>
                  <a:pt x="1548" y="260447"/>
                </a:cubicBezTo>
                <a:cubicBezTo>
                  <a:pt x="-16973" y="243514"/>
                  <a:pt x="136486" y="344055"/>
                  <a:pt x="150773" y="342997"/>
                </a:cubicBezTo>
                <a:cubicBezTo>
                  <a:pt x="165060" y="341939"/>
                  <a:pt x="106852" y="280555"/>
                  <a:pt x="87273" y="254097"/>
                </a:cubicBezTo>
                <a:cubicBezTo>
                  <a:pt x="67694" y="227639"/>
                  <a:pt x="38590" y="222876"/>
                  <a:pt x="33298" y="184247"/>
                </a:cubicBezTo>
                <a:cubicBezTo>
                  <a:pt x="28006" y="145618"/>
                  <a:pt x="40177" y="3801"/>
                  <a:pt x="42823" y="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1" name="フリーフォーム 250">
            <a:extLst>
              <a:ext uri="{FF2B5EF4-FFF2-40B4-BE49-F238E27FC236}">
                <a16:creationId xmlns:a16="http://schemas.microsoft.com/office/drawing/2014/main" id="{ED96BBD2-1432-96DD-0532-880FFD3141E8}"/>
              </a:ext>
            </a:extLst>
          </p:cNvPr>
          <p:cNvSpPr/>
          <p:nvPr/>
        </p:nvSpPr>
        <p:spPr>
          <a:xfrm>
            <a:off x="3932995" y="4279578"/>
            <a:ext cx="374321" cy="659692"/>
          </a:xfrm>
          <a:custGeom>
            <a:avLst/>
            <a:gdLst>
              <a:gd name="connsiteX0" fmla="*/ 13530 w 374321"/>
              <a:gd name="connsiteY0" fmla="*/ 38422 h 659692"/>
              <a:gd name="connsiteX1" fmla="*/ 200855 w 374321"/>
              <a:gd name="connsiteY1" fmla="*/ 473397 h 659692"/>
              <a:gd name="connsiteX2" fmla="*/ 188155 w 374321"/>
              <a:gd name="connsiteY2" fmla="*/ 381322 h 659692"/>
              <a:gd name="connsiteX3" fmla="*/ 369130 w 374321"/>
              <a:gd name="connsiteY3" fmla="*/ 651197 h 659692"/>
              <a:gd name="connsiteX4" fmla="*/ 315155 w 374321"/>
              <a:gd name="connsiteY4" fmla="*/ 574997 h 659692"/>
              <a:gd name="connsiteX5" fmla="*/ 210380 w 374321"/>
              <a:gd name="connsiteY5" fmla="*/ 403547 h 659692"/>
              <a:gd name="connsiteX6" fmla="*/ 226255 w 374321"/>
              <a:gd name="connsiteY6" fmla="*/ 451172 h 659692"/>
              <a:gd name="connsiteX7" fmla="*/ 254830 w 374321"/>
              <a:gd name="connsiteY7" fmla="*/ 247972 h 659692"/>
              <a:gd name="connsiteX8" fmla="*/ 356430 w 374321"/>
              <a:gd name="connsiteY8" fmla="*/ 322 h 659692"/>
              <a:gd name="connsiteX9" fmla="*/ 248480 w 374321"/>
              <a:gd name="connsiteY9" fmla="*/ 301947 h 659692"/>
              <a:gd name="connsiteX10" fmla="*/ 223080 w 374321"/>
              <a:gd name="connsiteY10" fmla="*/ 454347 h 659692"/>
              <a:gd name="connsiteX11" fmla="*/ 181805 w 374321"/>
              <a:gd name="connsiteY11" fmla="*/ 394022 h 659692"/>
              <a:gd name="connsiteX12" fmla="*/ 73855 w 374321"/>
              <a:gd name="connsiteY12" fmla="*/ 333697 h 659692"/>
              <a:gd name="connsiteX13" fmla="*/ 830 w 374321"/>
              <a:gd name="connsiteY13" fmla="*/ 174947 h 659692"/>
              <a:gd name="connsiteX14" fmla="*/ 121480 w 374321"/>
              <a:gd name="connsiteY14" fmla="*/ 384497 h 659692"/>
              <a:gd name="connsiteX15" fmla="*/ 153230 w 374321"/>
              <a:gd name="connsiteY15" fmla="*/ 390847 h 659692"/>
              <a:gd name="connsiteX16" fmla="*/ 13530 w 374321"/>
              <a:gd name="connsiteY16" fmla="*/ 38422 h 659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74321" h="659692">
                <a:moveTo>
                  <a:pt x="13530" y="38422"/>
                </a:moveTo>
                <a:cubicBezTo>
                  <a:pt x="21468" y="52180"/>
                  <a:pt x="171751" y="416247"/>
                  <a:pt x="200855" y="473397"/>
                </a:cubicBezTo>
                <a:cubicBezTo>
                  <a:pt x="229959" y="530547"/>
                  <a:pt x="160109" y="351689"/>
                  <a:pt x="188155" y="381322"/>
                </a:cubicBezTo>
                <a:cubicBezTo>
                  <a:pt x="216201" y="410955"/>
                  <a:pt x="347963" y="618918"/>
                  <a:pt x="369130" y="651197"/>
                </a:cubicBezTo>
                <a:cubicBezTo>
                  <a:pt x="390297" y="683476"/>
                  <a:pt x="341613" y="616272"/>
                  <a:pt x="315155" y="574997"/>
                </a:cubicBezTo>
                <a:cubicBezTo>
                  <a:pt x="288697" y="533722"/>
                  <a:pt x="225197" y="424184"/>
                  <a:pt x="210380" y="403547"/>
                </a:cubicBezTo>
                <a:cubicBezTo>
                  <a:pt x="195563" y="382910"/>
                  <a:pt x="218847" y="477101"/>
                  <a:pt x="226255" y="451172"/>
                </a:cubicBezTo>
                <a:cubicBezTo>
                  <a:pt x="233663" y="425243"/>
                  <a:pt x="233134" y="323114"/>
                  <a:pt x="254830" y="247972"/>
                </a:cubicBezTo>
                <a:cubicBezTo>
                  <a:pt x="276526" y="172830"/>
                  <a:pt x="357488" y="-8674"/>
                  <a:pt x="356430" y="322"/>
                </a:cubicBezTo>
                <a:cubicBezTo>
                  <a:pt x="355372" y="9318"/>
                  <a:pt x="270705" y="226276"/>
                  <a:pt x="248480" y="301947"/>
                </a:cubicBezTo>
                <a:cubicBezTo>
                  <a:pt x="226255" y="377618"/>
                  <a:pt x="234192" y="439001"/>
                  <a:pt x="223080" y="454347"/>
                </a:cubicBezTo>
                <a:cubicBezTo>
                  <a:pt x="211968" y="469693"/>
                  <a:pt x="206676" y="414130"/>
                  <a:pt x="181805" y="394022"/>
                </a:cubicBezTo>
                <a:cubicBezTo>
                  <a:pt x="156934" y="373914"/>
                  <a:pt x="104018" y="370210"/>
                  <a:pt x="73855" y="333697"/>
                </a:cubicBezTo>
                <a:cubicBezTo>
                  <a:pt x="43692" y="297184"/>
                  <a:pt x="-7108" y="166480"/>
                  <a:pt x="830" y="174947"/>
                </a:cubicBezTo>
                <a:cubicBezTo>
                  <a:pt x="8767" y="183414"/>
                  <a:pt x="96080" y="348514"/>
                  <a:pt x="121480" y="384497"/>
                </a:cubicBezTo>
                <a:cubicBezTo>
                  <a:pt x="146880" y="420480"/>
                  <a:pt x="166459" y="444293"/>
                  <a:pt x="153230" y="390847"/>
                </a:cubicBezTo>
                <a:cubicBezTo>
                  <a:pt x="140001" y="337401"/>
                  <a:pt x="5592" y="24664"/>
                  <a:pt x="13530" y="384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2" name="フリーフォーム 251">
            <a:extLst>
              <a:ext uri="{FF2B5EF4-FFF2-40B4-BE49-F238E27FC236}">
                <a16:creationId xmlns:a16="http://schemas.microsoft.com/office/drawing/2014/main" id="{951FB3D6-6684-3FC2-BEC7-51F3C6DA7F86}"/>
              </a:ext>
            </a:extLst>
          </p:cNvPr>
          <p:cNvSpPr/>
          <p:nvPr/>
        </p:nvSpPr>
        <p:spPr>
          <a:xfrm>
            <a:off x="4025438" y="4264024"/>
            <a:ext cx="216581" cy="412751"/>
          </a:xfrm>
          <a:custGeom>
            <a:avLst/>
            <a:gdLst>
              <a:gd name="connsiteX0" fmla="*/ 152862 w 216581"/>
              <a:gd name="connsiteY0" fmla="*/ 6351 h 412751"/>
              <a:gd name="connsiteX1" fmla="*/ 76662 w 216581"/>
              <a:gd name="connsiteY1" fmla="*/ 161926 h 412751"/>
              <a:gd name="connsiteX2" fmla="*/ 111587 w 216581"/>
              <a:gd name="connsiteY2" fmla="*/ 180976 h 412751"/>
              <a:gd name="connsiteX3" fmla="*/ 79837 w 216581"/>
              <a:gd name="connsiteY3" fmla="*/ 327026 h 412751"/>
              <a:gd name="connsiteX4" fmla="*/ 146512 w 216581"/>
              <a:gd name="connsiteY4" fmla="*/ 234951 h 412751"/>
              <a:gd name="connsiteX5" fmla="*/ 83012 w 216581"/>
              <a:gd name="connsiteY5" fmla="*/ 412751 h 412751"/>
              <a:gd name="connsiteX6" fmla="*/ 140162 w 216581"/>
              <a:gd name="connsiteY6" fmla="*/ 234951 h 412751"/>
              <a:gd name="connsiteX7" fmla="*/ 216362 w 216581"/>
              <a:gd name="connsiteY7" fmla="*/ 1 h 412751"/>
              <a:gd name="connsiteX8" fmla="*/ 114762 w 216581"/>
              <a:gd name="connsiteY8" fmla="*/ 231776 h 412751"/>
              <a:gd name="connsiteX9" fmla="*/ 114762 w 216581"/>
              <a:gd name="connsiteY9" fmla="*/ 168276 h 412751"/>
              <a:gd name="connsiteX10" fmla="*/ 57612 w 216581"/>
              <a:gd name="connsiteY10" fmla="*/ 168276 h 412751"/>
              <a:gd name="connsiteX11" fmla="*/ 462 w 216581"/>
              <a:gd name="connsiteY11" fmla="*/ 44451 h 412751"/>
              <a:gd name="connsiteX12" fmla="*/ 38562 w 216581"/>
              <a:gd name="connsiteY12" fmla="*/ 139701 h 412751"/>
              <a:gd name="connsiteX13" fmla="*/ 152862 w 216581"/>
              <a:gd name="connsiteY13" fmla="*/ 6351 h 412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16581" h="412751">
                <a:moveTo>
                  <a:pt x="152862" y="6351"/>
                </a:moveTo>
                <a:cubicBezTo>
                  <a:pt x="159212" y="10055"/>
                  <a:pt x="83541" y="132822"/>
                  <a:pt x="76662" y="161926"/>
                </a:cubicBezTo>
                <a:cubicBezTo>
                  <a:pt x="69783" y="191030"/>
                  <a:pt x="111058" y="153459"/>
                  <a:pt x="111587" y="180976"/>
                </a:cubicBezTo>
                <a:cubicBezTo>
                  <a:pt x="112116" y="208493"/>
                  <a:pt x="74016" y="318030"/>
                  <a:pt x="79837" y="327026"/>
                </a:cubicBezTo>
                <a:cubicBezTo>
                  <a:pt x="85658" y="336022"/>
                  <a:pt x="145983" y="220664"/>
                  <a:pt x="146512" y="234951"/>
                </a:cubicBezTo>
                <a:cubicBezTo>
                  <a:pt x="147041" y="249239"/>
                  <a:pt x="84070" y="412751"/>
                  <a:pt x="83012" y="412751"/>
                </a:cubicBezTo>
                <a:cubicBezTo>
                  <a:pt x="81954" y="412751"/>
                  <a:pt x="117937" y="303742"/>
                  <a:pt x="140162" y="234951"/>
                </a:cubicBezTo>
                <a:cubicBezTo>
                  <a:pt x="162387" y="166160"/>
                  <a:pt x="220595" y="530"/>
                  <a:pt x="216362" y="1"/>
                </a:cubicBezTo>
                <a:cubicBezTo>
                  <a:pt x="212129" y="-528"/>
                  <a:pt x="131695" y="203730"/>
                  <a:pt x="114762" y="231776"/>
                </a:cubicBezTo>
                <a:cubicBezTo>
                  <a:pt x="97829" y="259822"/>
                  <a:pt x="124287" y="178859"/>
                  <a:pt x="114762" y="168276"/>
                </a:cubicBezTo>
                <a:cubicBezTo>
                  <a:pt x="105237" y="157693"/>
                  <a:pt x="76662" y="188913"/>
                  <a:pt x="57612" y="168276"/>
                </a:cubicBezTo>
                <a:cubicBezTo>
                  <a:pt x="38562" y="147639"/>
                  <a:pt x="3637" y="49213"/>
                  <a:pt x="462" y="44451"/>
                </a:cubicBezTo>
                <a:cubicBezTo>
                  <a:pt x="-2713" y="39689"/>
                  <a:pt x="10516" y="146051"/>
                  <a:pt x="38562" y="139701"/>
                </a:cubicBezTo>
                <a:cubicBezTo>
                  <a:pt x="66608" y="133351"/>
                  <a:pt x="146512" y="2647"/>
                  <a:pt x="152862" y="63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3" name="フリーフォーム 252">
            <a:extLst>
              <a:ext uri="{FF2B5EF4-FFF2-40B4-BE49-F238E27FC236}">
                <a16:creationId xmlns:a16="http://schemas.microsoft.com/office/drawing/2014/main" id="{BE913031-9799-7AC2-DD40-2E27ED7F5217}"/>
              </a:ext>
            </a:extLst>
          </p:cNvPr>
          <p:cNvSpPr/>
          <p:nvPr/>
        </p:nvSpPr>
        <p:spPr>
          <a:xfrm>
            <a:off x="4683021" y="4096777"/>
            <a:ext cx="220882" cy="783207"/>
          </a:xfrm>
          <a:custGeom>
            <a:avLst/>
            <a:gdLst>
              <a:gd name="connsiteX0" fmla="*/ 219179 w 220882"/>
              <a:gd name="connsiteY0" fmla="*/ 2148 h 783207"/>
              <a:gd name="connsiteX1" fmla="*/ 152504 w 220882"/>
              <a:gd name="connsiteY1" fmla="*/ 183123 h 783207"/>
              <a:gd name="connsiteX2" fmla="*/ 114404 w 220882"/>
              <a:gd name="connsiteY2" fmla="*/ 370448 h 783207"/>
              <a:gd name="connsiteX3" fmla="*/ 174729 w 220882"/>
              <a:gd name="connsiteY3" fmla="*/ 291073 h 783207"/>
              <a:gd name="connsiteX4" fmla="*/ 92179 w 220882"/>
              <a:gd name="connsiteY4" fmla="*/ 494273 h 783207"/>
              <a:gd name="connsiteX5" fmla="*/ 203304 w 220882"/>
              <a:gd name="connsiteY5" fmla="*/ 345048 h 783207"/>
              <a:gd name="connsiteX6" fmla="*/ 127104 w 220882"/>
              <a:gd name="connsiteY6" fmla="*/ 491098 h 783207"/>
              <a:gd name="connsiteX7" fmla="*/ 104879 w 220882"/>
              <a:gd name="connsiteY7" fmla="*/ 630798 h 783207"/>
              <a:gd name="connsiteX8" fmla="*/ 104 w 220882"/>
              <a:gd name="connsiteY8" fmla="*/ 783198 h 783207"/>
              <a:gd name="connsiteX9" fmla="*/ 85829 w 220882"/>
              <a:gd name="connsiteY9" fmla="*/ 637148 h 783207"/>
              <a:gd name="connsiteX10" fmla="*/ 111229 w 220882"/>
              <a:gd name="connsiteY10" fmla="*/ 418073 h 783207"/>
              <a:gd name="connsiteX11" fmla="*/ 79479 w 220882"/>
              <a:gd name="connsiteY11" fmla="*/ 227573 h 783207"/>
              <a:gd name="connsiteX12" fmla="*/ 76304 w 220882"/>
              <a:gd name="connsiteY12" fmla="*/ 310123 h 783207"/>
              <a:gd name="connsiteX13" fmla="*/ 219179 w 220882"/>
              <a:gd name="connsiteY13" fmla="*/ 2148 h 783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20882" h="783207">
                <a:moveTo>
                  <a:pt x="219179" y="2148"/>
                </a:moveTo>
                <a:cubicBezTo>
                  <a:pt x="231879" y="-19019"/>
                  <a:pt x="169966" y="121740"/>
                  <a:pt x="152504" y="183123"/>
                </a:cubicBezTo>
                <a:cubicBezTo>
                  <a:pt x="135042" y="244506"/>
                  <a:pt x="110700" y="352456"/>
                  <a:pt x="114404" y="370448"/>
                </a:cubicBezTo>
                <a:cubicBezTo>
                  <a:pt x="118108" y="388440"/>
                  <a:pt x="178433" y="270435"/>
                  <a:pt x="174729" y="291073"/>
                </a:cubicBezTo>
                <a:cubicBezTo>
                  <a:pt x="171025" y="311711"/>
                  <a:pt x="87417" y="485277"/>
                  <a:pt x="92179" y="494273"/>
                </a:cubicBezTo>
                <a:cubicBezTo>
                  <a:pt x="96941" y="503269"/>
                  <a:pt x="197483" y="345577"/>
                  <a:pt x="203304" y="345048"/>
                </a:cubicBezTo>
                <a:cubicBezTo>
                  <a:pt x="209125" y="344519"/>
                  <a:pt x="143508" y="443473"/>
                  <a:pt x="127104" y="491098"/>
                </a:cubicBezTo>
                <a:cubicBezTo>
                  <a:pt x="110700" y="538723"/>
                  <a:pt x="126046" y="582115"/>
                  <a:pt x="104879" y="630798"/>
                </a:cubicBezTo>
                <a:cubicBezTo>
                  <a:pt x="83712" y="679481"/>
                  <a:pt x="3279" y="782140"/>
                  <a:pt x="104" y="783198"/>
                </a:cubicBezTo>
                <a:cubicBezTo>
                  <a:pt x="-3071" y="784256"/>
                  <a:pt x="67308" y="698002"/>
                  <a:pt x="85829" y="637148"/>
                </a:cubicBezTo>
                <a:cubicBezTo>
                  <a:pt x="104350" y="576294"/>
                  <a:pt x="112287" y="486335"/>
                  <a:pt x="111229" y="418073"/>
                </a:cubicBezTo>
                <a:cubicBezTo>
                  <a:pt x="110171" y="349811"/>
                  <a:pt x="85300" y="245565"/>
                  <a:pt x="79479" y="227573"/>
                </a:cubicBezTo>
                <a:cubicBezTo>
                  <a:pt x="73658" y="209581"/>
                  <a:pt x="53021" y="341344"/>
                  <a:pt x="76304" y="310123"/>
                </a:cubicBezTo>
                <a:cubicBezTo>
                  <a:pt x="99587" y="278902"/>
                  <a:pt x="206479" y="23315"/>
                  <a:pt x="219179" y="21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4" name="フリーフォーム 253">
            <a:extLst>
              <a:ext uri="{FF2B5EF4-FFF2-40B4-BE49-F238E27FC236}">
                <a16:creationId xmlns:a16="http://schemas.microsoft.com/office/drawing/2014/main" id="{2E964E7A-1931-D2C2-1092-55459073D883}"/>
              </a:ext>
            </a:extLst>
          </p:cNvPr>
          <p:cNvSpPr/>
          <p:nvPr/>
        </p:nvSpPr>
        <p:spPr>
          <a:xfrm>
            <a:off x="4449908" y="4032130"/>
            <a:ext cx="274076" cy="920092"/>
          </a:xfrm>
          <a:custGeom>
            <a:avLst/>
            <a:gdLst>
              <a:gd name="connsiteX0" fmla="*/ 106217 w 274076"/>
              <a:gd name="connsiteY0" fmla="*/ 22345 h 920092"/>
              <a:gd name="connsiteX1" fmla="*/ 249092 w 274076"/>
              <a:gd name="connsiteY1" fmla="*/ 412870 h 920092"/>
              <a:gd name="connsiteX2" fmla="*/ 268142 w 274076"/>
              <a:gd name="connsiteY2" fmla="*/ 390645 h 920092"/>
              <a:gd name="connsiteX3" fmla="*/ 245917 w 274076"/>
              <a:gd name="connsiteY3" fmla="*/ 565270 h 920092"/>
              <a:gd name="connsiteX4" fmla="*/ 106217 w 274076"/>
              <a:gd name="connsiteY4" fmla="*/ 676395 h 920092"/>
              <a:gd name="connsiteX5" fmla="*/ 4617 w 274076"/>
              <a:gd name="connsiteY5" fmla="*/ 917695 h 920092"/>
              <a:gd name="connsiteX6" fmla="*/ 33192 w 274076"/>
              <a:gd name="connsiteY6" fmla="*/ 787520 h 920092"/>
              <a:gd name="connsiteX7" fmla="*/ 172892 w 274076"/>
              <a:gd name="connsiteY7" fmla="*/ 584320 h 920092"/>
              <a:gd name="connsiteX8" fmla="*/ 264967 w 274076"/>
              <a:gd name="connsiteY8" fmla="*/ 498595 h 920092"/>
              <a:gd name="connsiteX9" fmla="*/ 264967 w 274076"/>
              <a:gd name="connsiteY9" fmla="*/ 323970 h 920092"/>
              <a:gd name="connsiteX10" fmla="*/ 214167 w 274076"/>
              <a:gd name="connsiteY10" fmla="*/ 120 h 920092"/>
              <a:gd name="connsiteX11" fmla="*/ 258617 w 274076"/>
              <a:gd name="connsiteY11" fmla="*/ 362070 h 920092"/>
              <a:gd name="connsiteX12" fmla="*/ 207817 w 274076"/>
              <a:gd name="connsiteY12" fmla="*/ 276345 h 920092"/>
              <a:gd name="connsiteX13" fmla="*/ 106217 w 274076"/>
              <a:gd name="connsiteY13" fmla="*/ 22345 h 920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74076" h="920092">
                <a:moveTo>
                  <a:pt x="106217" y="22345"/>
                </a:moveTo>
                <a:cubicBezTo>
                  <a:pt x="113096" y="45099"/>
                  <a:pt x="222105" y="351487"/>
                  <a:pt x="249092" y="412870"/>
                </a:cubicBezTo>
                <a:cubicBezTo>
                  <a:pt x="276079" y="474253"/>
                  <a:pt x="268671" y="365245"/>
                  <a:pt x="268142" y="390645"/>
                </a:cubicBezTo>
                <a:cubicBezTo>
                  <a:pt x="267613" y="416045"/>
                  <a:pt x="272904" y="517645"/>
                  <a:pt x="245917" y="565270"/>
                </a:cubicBezTo>
                <a:cubicBezTo>
                  <a:pt x="218930" y="612895"/>
                  <a:pt x="146434" y="617658"/>
                  <a:pt x="106217" y="676395"/>
                </a:cubicBezTo>
                <a:cubicBezTo>
                  <a:pt x="66000" y="735132"/>
                  <a:pt x="16788" y="899174"/>
                  <a:pt x="4617" y="917695"/>
                </a:cubicBezTo>
                <a:cubicBezTo>
                  <a:pt x="-7554" y="936216"/>
                  <a:pt x="5146" y="843082"/>
                  <a:pt x="33192" y="787520"/>
                </a:cubicBezTo>
                <a:cubicBezTo>
                  <a:pt x="61238" y="731958"/>
                  <a:pt x="134263" y="632474"/>
                  <a:pt x="172892" y="584320"/>
                </a:cubicBezTo>
                <a:cubicBezTo>
                  <a:pt x="211521" y="536166"/>
                  <a:pt x="249621" y="541987"/>
                  <a:pt x="264967" y="498595"/>
                </a:cubicBezTo>
                <a:cubicBezTo>
                  <a:pt x="280313" y="455203"/>
                  <a:pt x="273434" y="407049"/>
                  <a:pt x="264967" y="323970"/>
                </a:cubicBezTo>
                <a:cubicBezTo>
                  <a:pt x="256500" y="240891"/>
                  <a:pt x="215225" y="-6230"/>
                  <a:pt x="214167" y="120"/>
                </a:cubicBezTo>
                <a:cubicBezTo>
                  <a:pt x="213109" y="6470"/>
                  <a:pt x="259675" y="316033"/>
                  <a:pt x="258617" y="362070"/>
                </a:cubicBezTo>
                <a:cubicBezTo>
                  <a:pt x="257559" y="408107"/>
                  <a:pt x="230571" y="331378"/>
                  <a:pt x="207817" y="276345"/>
                </a:cubicBezTo>
                <a:cubicBezTo>
                  <a:pt x="185063" y="221312"/>
                  <a:pt x="99338" y="-409"/>
                  <a:pt x="106217" y="223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5" name="フリーフォーム 254">
            <a:extLst>
              <a:ext uri="{FF2B5EF4-FFF2-40B4-BE49-F238E27FC236}">
                <a16:creationId xmlns:a16="http://schemas.microsoft.com/office/drawing/2014/main" id="{13DEDF9E-632E-5302-163E-35C3CF5E1212}"/>
              </a:ext>
            </a:extLst>
          </p:cNvPr>
          <p:cNvSpPr/>
          <p:nvPr/>
        </p:nvSpPr>
        <p:spPr>
          <a:xfrm>
            <a:off x="4200038" y="4252421"/>
            <a:ext cx="137217" cy="649782"/>
          </a:xfrm>
          <a:custGeom>
            <a:avLst/>
            <a:gdLst>
              <a:gd name="connsiteX0" fmla="*/ 124312 w 137217"/>
              <a:gd name="connsiteY0" fmla="*/ 2079 h 649782"/>
              <a:gd name="connsiteX1" fmla="*/ 98912 w 137217"/>
              <a:gd name="connsiteY1" fmla="*/ 230679 h 649782"/>
              <a:gd name="connsiteX2" fmla="*/ 60812 w 137217"/>
              <a:gd name="connsiteY2" fmla="*/ 316404 h 649782"/>
              <a:gd name="connsiteX3" fmla="*/ 70337 w 137217"/>
              <a:gd name="connsiteY3" fmla="*/ 456104 h 649782"/>
              <a:gd name="connsiteX4" fmla="*/ 79862 w 137217"/>
              <a:gd name="connsiteY4" fmla="*/ 398954 h 649782"/>
              <a:gd name="connsiteX5" fmla="*/ 487 w 137217"/>
              <a:gd name="connsiteY5" fmla="*/ 532304 h 649782"/>
              <a:gd name="connsiteX6" fmla="*/ 44937 w 137217"/>
              <a:gd name="connsiteY6" fmla="*/ 649779 h 649782"/>
              <a:gd name="connsiteX7" fmla="*/ 13187 w 137217"/>
              <a:gd name="connsiteY7" fmla="*/ 535479 h 649782"/>
              <a:gd name="connsiteX8" fmla="*/ 22712 w 137217"/>
              <a:gd name="connsiteY8" fmla="*/ 322754 h 649782"/>
              <a:gd name="connsiteX9" fmla="*/ 22712 w 137217"/>
              <a:gd name="connsiteY9" fmla="*/ 373554 h 649782"/>
              <a:gd name="connsiteX10" fmla="*/ 111612 w 137217"/>
              <a:gd name="connsiteY10" fmla="*/ 170354 h 649782"/>
              <a:gd name="connsiteX11" fmla="*/ 137012 w 137217"/>
              <a:gd name="connsiteY11" fmla="*/ 119554 h 649782"/>
              <a:gd name="connsiteX12" fmla="*/ 124312 w 137217"/>
              <a:gd name="connsiteY12" fmla="*/ 2079 h 649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37217" h="649782">
                <a:moveTo>
                  <a:pt x="124312" y="2079"/>
                </a:moveTo>
                <a:cubicBezTo>
                  <a:pt x="117962" y="20600"/>
                  <a:pt x="109495" y="178291"/>
                  <a:pt x="98912" y="230679"/>
                </a:cubicBezTo>
                <a:cubicBezTo>
                  <a:pt x="88329" y="283067"/>
                  <a:pt x="65574" y="278833"/>
                  <a:pt x="60812" y="316404"/>
                </a:cubicBezTo>
                <a:cubicBezTo>
                  <a:pt x="56050" y="353975"/>
                  <a:pt x="67162" y="442346"/>
                  <a:pt x="70337" y="456104"/>
                </a:cubicBezTo>
                <a:cubicBezTo>
                  <a:pt x="73512" y="469862"/>
                  <a:pt x="91504" y="386254"/>
                  <a:pt x="79862" y="398954"/>
                </a:cubicBezTo>
                <a:cubicBezTo>
                  <a:pt x="68220" y="411654"/>
                  <a:pt x="6308" y="490500"/>
                  <a:pt x="487" y="532304"/>
                </a:cubicBezTo>
                <a:cubicBezTo>
                  <a:pt x="-5334" y="574108"/>
                  <a:pt x="42820" y="649250"/>
                  <a:pt x="44937" y="649779"/>
                </a:cubicBezTo>
                <a:cubicBezTo>
                  <a:pt x="47054" y="650308"/>
                  <a:pt x="16891" y="589983"/>
                  <a:pt x="13187" y="535479"/>
                </a:cubicBezTo>
                <a:cubicBezTo>
                  <a:pt x="9483" y="480975"/>
                  <a:pt x="21125" y="349741"/>
                  <a:pt x="22712" y="322754"/>
                </a:cubicBezTo>
                <a:cubicBezTo>
                  <a:pt x="24299" y="295767"/>
                  <a:pt x="7895" y="398954"/>
                  <a:pt x="22712" y="373554"/>
                </a:cubicBezTo>
                <a:cubicBezTo>
                  <a:pt x="37529" y="348154"/>
                  <a:pt x="92562" y="212687"/>
                  <a:pt x="111612" y="170354"/>
                </a:cubicBezTo>
                <a:cubicBezTo>
                  <a:pt x="130662" y="128021"/>
                  <a:pt x="135425" y="144954"/>
                  <a:pt x="137012" y="119554"/>
                </a:cubicBezTo>
                <a:cubicBezTo>
                  <a:pt x="138600" y="94154"/>
                  <a:pt x="130662" y="-16442"/>
                  <a:pt x="124312" y="20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6" name="フリーフォーム 255">
            <a:extLst>
              <a:ext uri="{FF2B5EF4-FFF2-40B4-BE49-F238E27FC236}">
                <a16:creationId xmlns:a16="http://schemas.microsoft.com/office/drawing/2014/main" id="{4D0A7A3D-79CC-D4C0-4F85-2CD298ED194D}"/>
              </a:ext>
            </a:extLst>
          </p:cNvPr>
          <p:cNvSpPr/>
          <p:nvPr/>
        </p:nvSpPr>
        <p:spPr>
          <a:xfrm>
            <a:off x="4318240" y="4190835"/>
            <a:ext cx="320006" cy="728788"/>
          </a:xfrm>
          <a:custGeom>
            <a:avLst/>
            <a:gdLst>
              <a:gd name="connsiteX0" fmla="*/ 50560 w 320006"/>
              <a:gd name="connsiteY0" fmla="*/ 82715 h 728788"/>
              <a:gd name="connsiteX1" fmla="*/ 120410 w 320006"/>
              <a:gd name="connsiteY1" fmla="*/ 336715 h 728788"/>
              <a:gd name="connsiteX2" fmla="*/ 21985 w 320006"/>
              <a:gd name="connsiteY2" fmla="*/ 508165 h 728788"/>
              <a:gd name="connsiteX3" fmla="*/ 123585 w 320006"/>
              <a:gd name="connsiteY3" fmla="*/ 431965 h 728788"/>
              <a:gd name="connsiteX4" fmla="*/ 66435 w 320006"/>
              <a:gd name="connsiteY4" fmla="*/ 558965 h 728788"/>
              <a:gd name="connsiteX5" fmla="*/ 6110 w 320006"/>
              <a:gd name="connsiteY5" fmla="*/ 724065 h 728788"/>
              <a:gd name="connsiteX6" fmla="*/ 12460 w 320006"/>
              <a:gd name="connsiteY6" fmla="*/ 666915 h 728788"/>
              <a:gd name="connsiteX7" fmla="*/ 98185 w 320006"/>
              <a:gd name="connsiteY7" fmla="*/ 492290 h 728788"/>
              <a:gd name="connsiteX8" fmla="*/ 168035 w 320006"/>
              <a:gd name="connsiteY8" fmla="*/ 428790 h 728788"/>
              <a:gd name="connsiteX9" fmla="*/ 314085 w 320006"/>
              <a:gd name="connsiteY9" fmla="*/ 231940 h 728788"/>
              <a:gd name="connsiteX10" fmla="*/ 291860 w 320006"/>
              <a:gd name="connsiteY10" fmla="*/ 273215 h 728788"/>
              <a:gd name="connsiteX11" fmla="*/ 295035 w 320006"/>
              <a:gd name="connsiteY11" fmla="*/ 139865 h 728788"/>
              <a:gd name="connsiteX12" fmla="*/ 174385 w 320006"/>
              <a:gd name="connsiteY12" fmla="*/ 165 h 728788"/>
              <a:gd name="connsiteX13" fmla="*/ 288685 w 320006"/>
              <a:gd name="connsiteY13" fmla="*/ 168440 h 728788"/>
              <a:gd name="connsiteX14" fmla="*/ 282335 w 320006"/>
              <a:gd name="connsiteY14" fmla="*/ 279565 h 728788"/>
              <a:gd name="connsiteX15" fmla="*/ 21985 w 320006"/>
              <a:gd name="connsiteY15" fmla="*/ 533565 h 728788"/>
              <a:gd name="connsiteX16" fmla="*/ 114060 w 320006"/>
              <a:gd name="connsiteY16" fmla="*/ 381165 h 728788"/>
              <a:gd name="connsiteX17" fmla="*/ 123585 w 320006"/>
              <a:gd name="connsiteY17" fmla="*/ 333540 h 728788"/>
              <a:gd name="connsiteX18" fmla="*/ 75960 w 320006"/>
              <a:gd name="connsiteY18" fmla="*/ 250990 h 728788"/>
              <a:gd name="connsiteX19" fmla="*/ 34685 w 320006"/>
              <a:gd name="connsiteY19" fmla="*/ 365290 h 728788"/>
              <a:gd name="connsiteX20" fmla="*/ 98185 w 320006"/>
              <a:gd name="connsiteY20" fmla="*/ 225590 h 728788"/>
              <a:gd name="connsiteX21" fmla="*/ 50560 w 320006"/>
              <a:gd name="connsiteY21" fmla="*/ 82715 h 728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320006" h="728788">
                <a:moveTo>
                  <a:pt x="50560" y="82715"/>
                </a:moveTo>
                <a:cubicBezTo>
                  <a:pt x="54264" y="101236"/>
                  <a:pt x="125172" y="265807"/>
                  <a:pt x="120410" y="336715"/>
                </a:cubicBezTo>
                <a:cubicBezTo>
                  <a:pt x="115648" y="407623"/>
                  <a:pt x="21456" y="492290"/>
                  <a:pt x="21985" y="508165"/>
                </a:cubicBezTo>
                <a:cubicBezTo>
                  <a:pt x="22514" y="524040"/>
                  <a:pt x="116177" y="423498"/>
                  <a:pt x="123585" y="431965"/>
                </a:cubicBezTo>
                <a:cubicBezTo>
                  <a:pt x="130993" y="440432"/>
                  <a:pt x="86014" y="510282"/>
                  <a:pt x="66435" y="558965"/>
                </a:cubicBezTo>
                <a:cubicBezTo>
                  <a:pt x="46856" y="607648"/>
                  <a:pt x="15106" y="706073"/>
                  <a:pt x="6110" y="724065"/>
                </a:cubicBezTo>
                <a:cubicBezTo>
                  <a:pt x="-2886" y="742057"/>
                  <a:pt x="-2886" y="705544"/>
                  <a:pt x="12460" y="666915"/>
                </a:cubicBezTo>
                <a:cubicBezTo>
                  <a:pt x="27806" y="628286"/>
                  <a:pt x="72256" y="531977"/>
                  <a:pt x="98185" y="492290"/>
                </a:cubicBezTo>
                <a:cubicBezTo>
                  <a:pt x="124114" y="452603"/>
                  <a:pt x="132052" y="472182"/>
                  <a:pt x="168035" y="428790"/>
                </a:cubicBezTo>
                <a:cubicBezTo>
                  <a:pt x="204018" y="385398"/>
                  <a:pt x="293448" y="257869"/>
                  <a:pt x="314085" y="231940"/>
                </a:cubicBezTo>
                <a:cubicBezTo>
                  <a:pt x="334723" y="206011"/>
                  <a:pt x="295035" y="288561"/>
                  <a:pt x="291860" y="273215"/>
                </a:cubicBezTo>
                <a:cubicBezTo>
                  <a:pt x="288685" y="257869"/>
                  <a:pt x="314614" y="185373"/>
                  <a:pt x="295035" y="139865"/>
                </a:cubicBezTo>
                <a:cubicBezTo>
                  <a:pt x="275456" y="94357"/>
                  <a:pt x="175443" y="-4597"/>
                  <a:pt x="174385" y="165"/>
                </a:cubicBezTo>
                <a:cubicBezTo>
                  <a:pt x="173327" y="4927"/>
                  <a:pt x="270693" y="121873"/>
                  <a:pt x="288685" y="168440"/>
                </a:cubicBezTo>
                <a:cubicBezTo>
                  <a:pt x="306677" y="215007"/>
                  <a:pt x="326785" y="218711"/>
                  <a:pt x="282335" y="279565"/>
                </a:cubicBezTo>
                <a:cubicBezTo>
                  <a:pt x="237885" y="340419"/>
                  <a:pt x="50031" y="516632"/>
                  <a:pt x="21985" y="533565"/>
                </a:cubicBezTo>
                <a:cubicBezTo>
                  <a:pt x="-6061" y="550498"/>
                  <a:pt x="97127" y="414502"/>
                  <a:pt x="114060" y="381165"/>
                </a:cubicBezTo>
                <a:cubicBezTo>
                  <a:pt x="130993" y="347828"/>
                  <a:pt x="129935" y="355236"/>
                  <a:pt x="123585" y="333540"/>
                </a:cubicBezTo>
                <a:cubicBezTo>
                  <a:pt x="117235" y="311844"/>
                  <a:pt x="90777" y="245698"/>
                  <a:pt x="75960" y="250990"/>
                </a:cubicBezTo>
                <a:cubicBezTo>
                  <a:pt x="61143" y="256282"/>
                  <a:pt x="30981" y="369523"/>
                  <a:pt x="34685" y="365290"/>
                </a:cubicBezTo>
                <a:cubicBezTo>
                  <a:pt x="38389" y="361057"/>
                  <a:pt x="93952" y="269511"/>
                  <a:pt x="98185" y="225590"/>
                </a:cubicBezTo>
                <a:cubicBezTo>
                  <a:pt x="102418" y="181669"/>
                  <a:pt x="46856" y="64194"/>
                  <a:pt x="50560" y="827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7" name="フリーフォーム 256">
            <a:extLst>
              <a:ext uri="{FF2B5EF4-FFF2-40B4-BE49-F238E27FC236}">
                <a16:creationId xmlns:a16="http://schemas.microsoft.com/office/drawing/2014/main" id="{5AD54333-10AE-D6F2-9478-FF6695E89F4F}"/>
              </a:ext>
            </a:extLst>
          </p:cNvPr>
          <p:cNvSpPr/>
          <p:nvPr/>
        </p:nvSpPr>
        <p:spPr>
          <a:xfrm>
            <a:off x="4409661" y="4218786"/>
            <a:ext cx="184999" cy="643637"/>
          </a:xfrm>
          <a:custGeom>
            <a:avLst/>
            <a:gdLst>
              <a:gd name="connsiteX0" fmla="*/ 414 w 184999"/>
              <a:gd name="connsiteY0" fmla="*/ 7139 h 643637"/>
              <a:gd name="connsiteX1" fmla="*/ 102014 w 184999"/>
              <a:gd name="connsiteY1" fmla="*/ 315114 h 643637"/>
              <a:gd name="connsiteX2" fmla="*/ 57564 w 184999"/>
              <a:gd name="connsiteY2" fmla="*/ 457989 h 643637"/>
              <a:gd name="connsiteX3" fmla="*/ 35339 w 184999"/>
              <a:gd name="connsiteY3" fmla="*/ 508789 h 643637"/>
              <a:gd name="connsiteX4" fmla="*/ 38514 w 184999"/>
              <a:gd name="connsiteY4" fmla="*/ 642139 h 643637"/>
              <a:gd name="connsiteX5" fmla="*/ 32164 w 184999"/>
              <a:gd name="connsiteY5" fmla="*/ 569114 h 643637"/>
              <a:gd name="connsiteX6" fmla="*/ 57564 w 184999"/>
              <a:gd name="connsiteY6" fmla="*/ 397664 h 643637"/>
              <a:gd name="connsiteX7" fmla="*/ 184564 w 184999"/>
              <a:gd name="connsiteY7" fmla="*/ 137314 h 643637"/>
              <a:gd name="connsiteX8" fmla="*/ 98839 w 184999"/>
              <a:gd name="connsiteY8" fmla="*/ 257964 h 643637"/>
              <a:gd name="connsiteX9" fmla="*/ 89314 w 184999"/>
              <a:gd name="connsiteY9" fmla="*/ 178589 h 643637"/>
              <a:gd name="connsiteX10" fmla="*/ 67089 w 184999"/>
              <a:gd name="connsiteY10" fmla="*/ 102389 h 643637"/>
              <a:gd name="connsiteX11" fmla="*/ 414 w 184999"/>
              <a:gd name="connsiteY11" fmla="*/ 7139 h 643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84999" h="643637">
                <a:moveTo>
                  <a:pt x="414" y="7139"/>
                </a:moveTo>
                <a:cubicBezTo>
                  <a:pt x="6235" y="42593"/>
                  <a:pt x="92489" y="239972"/>
                  <a:pt x="102014" y="315114"/>
                </a:cubicBezTo>
                <a:cubicBezTo>
                  <a:pt x="111539" y="390256"/>
                  <a:pt x="68677" y="425710"/>
                  <a:pt x="57564" y="457989"/>
                </a:cubicBezTo>
                <a:cubicBezTo>
                  <a:pt x="46452" y="490268"/>
                  <a:pt x="38514" y="478097"/>
                  <a:pt x="35339" y="508789"/>
                </a:cubicBezTo>
                <a:cubicBezTo>
                  <a:pt x="32164" y="539481"/>
                  <a:pt x="39043" y="632085"/>
                  <a:pt x="38514" y="642139"/>
                </a:cubicBezTo>
                <a:cubicBezTo>
                  <a:pt x="37985" y="652193"/>
                  <a:pt x="28989" y="609860"/>
                  <a:pt x="32164" y="569114"/>
                </a:cubicBezTo>
                <a:cubicBezTo>
                  <a:pt x="35339" y="528368"/>
                  <a:pt x="32164" y="469631"/>
                  <a:pt x="57564" y="397664"/>
                </a:cubicBezTo>
                <a:cubicBezTo>
                  <a:pt x="82964" y="325697"/>
                  <a:pt x="177685" y="160597"/>
                  <a:pt x="184564" y="137314"/>
                </a:cubicBezTo>
                <a:cubicBezTo>
                  <a:pt x="191443" y="114031"/>
                  <a:pt x="114714" y="251085"/>
                  <a:pt x="98839" y="257964"/>
                </a:cubicBezTo>
                <a:cubicBezTo>
                  <a:pt x="82964" y="264843"/>
                  <a:pt x="94606" y="204518"/>
                  <a:pt x="89314" y="178589"/>
                </a:cubicBezTo>
                <a:cubicBezTo>
                  <a:pt x="84022" y="152660"/>
                  <a:pt x="82435" y="126201"/>
                  <a:pt x="67089" y="102389"/>
                </a:cubicBezTo>
                <a:cubicBezTo>
                  <a:pt x="51743" y="78577"/>
                  <a:pt x="-5407" y="-28315"/>
                  <a:pt x="414" y="71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8" name="フリーフォーム 257">
            <a:extLst>
              <a:ext uri="{FF2B5EF4-FFF2-40B4-BE49-F238E27FC236}">
                <a16:creationId xmlns:a16="http://schemas.microsoft.com/office/drawing/2014/main" id="{B80D2BFC-EB92-3086-D8DF-B492F4C9923D}"/>
              </a:ext>
            </a:extLst>
          </p:cNvPr>
          <p:cNvSpPr/>
          <p:nvPr/>
        </p:nvSpPr>
        <p:spPr>
          <a:xfrm>
            <a:off x="3828868" y="4327368"/>
            <a:ext cx="352693" cy="683201"/>
          </a:xfrm>
          <a:custGeom>
            <a:avLst/>
            <a:gdLst>
              <a:gd name="connsiteX0" fmla="*/ 182 w 352693"/>
              <a:gd name="connsiteY0" fmla="*/ 157 h 683201"/>
              <a:gd name="connsiteX1" fmla="*/ 162107 w 352693"/>
              <a:gd name="connsiteY1" fmla="*/ 228757 h 683201"/>
              <a:gd name="connsiteX2" fmla="*/ 114482 w 352693"/>
              <a:gd name="connsiteY2" fmla="*/ 162082 h 683201"/>
              <a:gd name="connsiteX3" fmla="*/ 333557 w 352693"/>
              <a:gd name="connsiteY3" fmla="*/ 482757 h 683201"/>
              <a:gd name="connsiteX4" fmla="*/ 333557 w 352693"/>
              <a:gd name="connsiteY4" fmla="*/ 431957 h 683201"/>
              <a:gd name="connsiteX5" fmla="*/ 263707 w 352693"/>
              <a:gd name="connsiteY5" fmla="*/ 527207 h 683201"/>
              <a:gd name="connsiteX6" fmla="*/ 231957 w 352693"/>
              <a:gd name="connsiteY6" fmla="*/ 543082 h 683201"/>
              <a:gd name="connsiteX7" fmla="*/ 184332 w 352693"/>
              <a:gd name="connsiteY7" fmla="*/ 682782 h 683201"/>
              <a:gd name="connsiteX8" fmla="*/ 266882 w 352693"/>
              <a:gd name="connsiteY8" fmla="*/ 492282 h 683201"/>
              <a:gd name="connsiteX9" fmla="*/ 301807 w 352693"/>
              <a:gd name="connsiteY9" fmla="*/ 457357 h 683201"/>
              <a:gd name="connsiteX10" fmla="*/ 174807 w 352693"/>
              <a:gd name="connsiteY10" fmla="*/ 263682 h 683201"/>
              <a:gd name="connsiteX11" fmla="*/ 155757 w 352693"/>
              <a:gd name="connsiteY11" fmla="*/ 82707 h 683201"/>
              <a:gd name="connsiteX12" fmla="*/ 130357 w 352693"/>
              <a:gd name="connsiteY12" fmla="*/ 190657 h 683201"/>
              <a:gd name="connsiteX13" fmla="*/ 182 w 352693"/>
              <a:gd name="connsiteY13" fmla="*/ 157 h 6832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52693" h="683201">
                <a:moveTo>
                  <a:pt x="182" y="157"/>
                </a:moveTo>
                <a:cubicBezTo>
                  <a:pt x="5474" y="6507"/>
                  <a:pt x="143057" y="201770"/>
                  <a:pt x="162107" y="228757"/>
                </a:cubicBezTo>
                <a:cubicBezTo>
                  <a:pt x="181157" y="255744"/>
                  <a:pt x="85907" y="119749"/>
                  <a:pt x="114482" y="162082"/>
                </a:cubicBezTo>
                <a:cubicBezTo>
                  <a:pt x="143057" y="204415"/>
                  <a:pt x="297045" y="437778"/>
                  <a:pt x="333557" y="482757"/>
                </a:cubicBezTo>
                <a:cubicBezTo>
                  <a:pt x="370070" y="527736"/>
                  <a:pt x="345199" y="424549"/>
                  <a:pt x="333557" y="431957"/>
                </a:cubicBezTo>
                <a:cubicBezTo>
                  <a:pt x="321915" y="439365"/>
                  <a:pt x="280640" y="508686"/>
                  <a:pt x="263707" y="527207"/>
                </a:cubicBezTo>
                <a:cubicBezTo>
                  <a:pt x="246774" y="545728"/>
                  <a:pt x="245186" y="517153"/>
                  <a:pt x="231957" y="543082"/>
                </a:cubicBezTo>
                <a:cubicBezTo>
                  <a:pt x="218728" y="569011"/>
                  <a:pt x="178511" y="691249"/>
                  <a:pt x="184332" y="682782"/>
                </a:cubicBezTo>
                <a:cubicBezTo>
                  <a:pt x="190153" y="674315"/>
                  <a:pt x="247303" y="529853"/>
                  <a:pt x="266882" y="492282"/>
                </a:cubicBezTo>
                <a:cubicBezTo>
                  <a:pt x="286461" y="454711"/>
                  <a:pt x="317153" y="495457"/>
                  <a:pt x="301807" y="457357"/>
                </a:cubicBezTo>
                <a:cubicBezTo>
                  <a:pt x="286461" y="419257"/>
                  <a:pt x="199149" y="326124"/>
                  <a:pt x="174807" y="263682"/>
                </a:cubicBezTo>
                <a:cubicBezTo>
                  <a:pt x="150465" y="201240"/>
                  <a:pt x="163165" y="94878"/>
                  <a:pt x="155757" y="82707"/>
                </a:cubicBezTo>
                <a:cubicBezTo>
                  <a:pt x="148349" y="70536"/>
                  <a:pt x="154170" y="200182"/>
                  <a:pt x="130357" y="190657"/>
                </a:cubicBezTo>
                <a:cubicBezTo>
                  <a:pt x="106545" y="181132"/>
                  <a:pt x="-5110" y="-6193"/>
                  <a:pt x="182" y="1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9" name="フリーフォーム 258">
            <a:extLst>
              <a:ext uri="{FF2B5EF4-FFF2-40B4-BE49-F238E27FC236}">
                <a16:creationId xmlns:a16="http://schemas.microsoft.com/office/drawing/2014/main" id="{A70176C0-A296-252D-5888-DE325A2FE1A6}"/>
              </a:ext>
            </a:extLst>
          </p:cNvPr>
          <p:cNvSpPr/>
          <p:nvPr/>
        </p:nvSpPr>
        <p:spPr>
          <a:xfrm>
            <a:off x="3693301" y="4556088"/>
            <a:ext cx="462775" cy="368479"/>
          </a:xfrm>
          <a:custGeom>
            <a:avLst/>
            <a:gdLst>
              <a:gd name="connsiteX0" fmla="*/ 8749 w 462775"/>
              <a:gd name="connsiteY0" fmla="*/ 6387 h 368479"/>
              <a:gd name="connsiteX1" fmla="*/ 46849 w 462775"/>
              <a:gd name="connsiteY1" fmla="*/ 63537 h 368479"/>
              <a:gd name="connsiteX2" fmla="*/ 288149 w 462775"/>
              <a:gd name="connsiteY2" fmla="*/ 292137 h 368479"/>
              <a:gd name="connsiteX3" fmla="*/ 275449 w 462775"/>
              <a:gd name="connsiteY3" fmla="*/ 225462 h 368479"/>
              <a:gd name="connsiteX4" fmla="*/ 462774 w 462775"/>
              <a:gd name="connsiteY4" fmla="*/ 368337 h 368479"/>
              <a:gd name="connsiteX5" fmla="*/ 278624 w 462775"/>
              <a:gd name="connsiteY5" fmla="*/ 250862 h 368479"/>
              <a:gd name="connsiteX6" fmla="*/ 157974 w 462775"/>
              <a:gd name="connsiteY6" fmla="*/ 184187 h 368479"/>
              <a:gd name="connsiteX7" fmla="*/ 8749 w 462775"/>
              <a:gd name="connsiteY7" fmla="*/ 6387 h 368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62775" h="368479">
                <a:moveTo>
                  <a:pt x="8749" y="6387"/>
                </a:moveTo>
                <a:cubicBezTo>
                  <a:pt x="-9772" y="-13721"/>
                  <a:pt x="282" y="15912"/>
                  <a:pt x="46849" y="63537"/>
                </a:cubicBezTo>
                <a:cubicBezTo>
                  <a:pt x="93416" y="111162"/>
                  <a:pt x="250049" y="265150"/>
                  <a:pt x="288149" y="292137"/>
                </a:cubicBezTo>
                <a:cubicBezTo>
                  <a:pt x="326249" y="319124"/>
                  <a:pt x="246345" y="212762"/>
                  <a:pt x="275449" y="225462"/>
                </a:cubicBezTo>
                <a:cubicBezTo>
                  <a:pt x="304553" y="238162"/>
                  <a:pt x="462245" y="364104"/>
                  <a:pt x="462774" y="368337"/>
                </a:cubicBezTo>
                <a:cubicBezTo>
                  <a:pt x="463303" y="372570"/>
                  <a:pt x="329424" y="281554"/>
                  <a:pt x="278624" y="250862"/>
                </a:cubicBezTo>
                <a:cubicBezTo>
                  <a:pt x="227824" y="220170"/>
                  <a:pt x="201895" y="221758"/>
                  <a:pt x="157974" y="184187"/>
                </a:cubicBezTo>
                <a:cubicBezTo>
                  <a:pt x="114053" y="146616"/>
                  <a:pt x="27270" y="26495"/>
                  <a:pt x="8749" y="63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0" name="フリーフォーム 259">
            <a:extLst>
              <a:ext uri="{FF2B5EF4-FFF2-40B4-BE49-F238E27FC236}">
                <a16:creationId xmlns:a16="http://schemas.microsoft.com/office/drawing/2014/main" id="{B1C52D85-50CD-03C3-D076-113408886999}"/>
              </a:ext>
            </a:extLst>
          </p:cNvPr>
          <p:cNvSpPr/>
          <p:nvPr/>
        </p:nvSpPr>
        <p:spPr>
          <a:xfrm>
            <a:off x="4889327" y="4093748"/>
            <a:ext cx="180532" cy="256219"/>
          </a:xfrm>
          <a:custGeom>
            <a:avLst/>
            <a:gdLst>
              <a:gd name="connsiteX0" fmla="*/ 177973 w 180532"/>
              <a:gd name="connsiteY0" fmla="*/ 14702 h 256219"/>
              <a:gd name="connsiteX1" fmla="*/ 3348 w 180532"/>
              <a:gd name="connsiteY1" fmla="*/ 252827 h 256219"/>
              <a:gd name="connsiteX2" fmla="*/ 66848 w 180532"/>
              <a:gd name="connsiteY2" fmla="*/ 144877 h 256219"/>
              <a:gd name="connsiteX3" fmla="*/ 114473 w 180532"/>
              <a:gd name="connsiteY3" fmla="*/ 2002 h 256219"/>
              <a:gd name="connsiteX4" fmla="*/ 108123 w 180532"/>
              <a:gd name="connsiteY4" fmla="*/ 59152 h 256219"/>
              <a:gd name="connsiteX5" fmla="*/ 177973 w 180532"/>
              <a:gd name="connsiteY5" fmla="*/ 14702 h 256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0532" h="256219">
                <a:moveTo>
                  <a:pt x="177973" y="14702"/>
                </a:moveTo>
                <a:cubicBezTo>
                  <a:pt x="160511" y="46981"/>
                  <a:pt x="21869" y="231131"/>
                  <a:pt x="3348" y="252827"/>
                </a:cubicBezTo>
                <a:cubicBezTo>
                  <a:pt x="-15173" y="274523"/>
                  <a:pt x="48327" y="186681"/>
                  <a:pt x="66848" y="144877"/>
                </a:cubicBezTo>
                <a:cubicBezTo>
                  <a:pt x="85369" y="103073"/>
                  <a:pt x="107594" y="16290"/>
                  <a:pt x="114473" y="2002"/>
                </a:cubicBezTo>
                <a:cubicBezTo>
                  <a:pt x="121352" y="-12286"/>
                  <a:pt x="98069" y="54390"/>
                  <a:pt x="108123" y="59152"/>
                </a:cubicBezTo>
                <a:cubicBezTo>
                  <a:pt x="118177" y="63915"/>
                  <a:pt x="195435" y="-17577"/>
                  <a:pt x="177973" y="147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1" name="フリーフォーム 260">
            <a:extLst>
              <a:ext uri="{FF2B5EF4-FFF2-40B4-BE49-F238E27FC236}">
                <a16:creationId xmlns:a16="http://schemas.microsoft.com/office/drawing/2014/main" id="{067A6715-0DBB-A6C4-238C-1401E2FA8C95}"/>
              </a:ext>
            </a:extLst>
          </p:cNvPr>
          <p:cNvSpPr/>
          <p:nvPr/>
        </p:nvSpPr>
        <p:spPr>
          <a:xfrm>
            <a:off x="4840264" y="4023120"/>
            <a:ext cx="448984" cy="598776"/>
          </a:xfrm>
          <a:custGeom>
            <a:avLst/>
            <a:gdLst>
              <a:gd name="connsiteX0" fmla="*/ 446111 w 448984"/>
              <a:gd name="connsiteY0" fmla="*/ 5955 h 598776"/>
              <a:gd name="connsiteX1" fmla="*/ 96861 w 448984"/>
              <a:gd name="connsiteY1" fmla="*/ 418705 h 598776"/>
              <a:gd name="connsiteX2" fmla="*/ 141311 w 448984"/>
              <a:gd name="connsiteY2" fmla="*/ 390130 h 598776"/>
              <a:gd name="connsiteX3" fmla="*/ 1611 w 448984"/>
              <a:gd name="connsiteY3" fmla="*/ 596505 h 598776"/>
              <a:gd name="connsiteX4" fmla="*/ 77811 w 448984"/>
              <a:gd name="connsiteY4" fmla="*/ 479030 h 598776"/>
              <a:gd name="connsiteX5" fmla="*/ 261961 w 448984"/>
              <a:gd name="connsiteY5" fmla="*/ 161530 h 598776"/>
              <a:gd name="connsiteX6" fmla="*/ 265136 w 448984"/>
              <a:gd name="connsiteY6" fmla="*/ 98030 h 598776"/>
              <a:gd name="connsiteX7" fmla="*/ 261961 w 448984"/>
              <a:gd name="connsiteY7" fmla="*/ 167880 h 598776"/>
              <a:gd name="connsiteX8" fmla="*/ 446111 w 448984"/>
              <a:gd name="connsiteY8" fmla="*/ 5955 h 598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48984" h="598776">
                <a:moveTo>
                  <a:pt x="446111" y="5955"/>
                </a:moveTo>
                <a:cubicBezTo>
                  <a:pt x="418594" y="47759"/>
                  <a:pt x="147661" y="354676"/>
                  <a:pt x="96861" y="418705"/>
                </a:cubicBezTo>
                <a:cubicBezTo>
                  <a:pt x="46061" y="482734"/>
                  <a:pt x="157186" y="360497"/>
                  <a:pt x="141311" y="390130"/>
                </a:cubicBezTo>
                <a:cubicBezTo>
                  <a:pt x="125436" y="419763"/>
                  <a:pt x="12194" y="581688"/>
                  <a:pt x="1611" y="596505"/>
                </a:cubicBezTo>
                <a:cubicBezTo>
                  <a:pt x="-8972" y="611322"/>
                  <a:pt x="34419" y="551526"/>
                  <a:pt x="77811" y="479030"/>
                </a:cubicBezTo>
                <a:cubicBezTo>
                  <a:pt x="121203" y="406534"/>
                  <a:pt x="230740" y="225030"/>
                  <a:pt x="261961" y="161530"/>
                </a:cubicBezTo>
                <a:cubicBezTo>
                  <a:pt x="293182" y="98030"/>
                  <a:pt x="265136" y="96972"/>
                  <a:pt x="265136" y="98030"/>
                </a:cubicBezTo>
                <a:cubicBezTo>
                  <a:pt x="265136" y="99088"/>
                  <a:pt x="228624" y="180051"/>
                  <a:pt x="261961" y="167880"/>
                </a:cubicBezTo>
                <a:cubicBezTo>
                  <a:pt x="295298" y="155709"/>
                  <a:pt x="473628" y="-35849"/>
                  <a:pt x="446111" y="59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2" name="フリーフォーム 261">
            <a:extLst>
              <a:ext uri="{FF2B5EF4-FFF2-40B4-BE49-F238E27FC236}">
                <a16:creationId xmlns:a16="http://schemas.microsoft.com/office/drawing/2014/main" id="{638EAE13-9175-6D8F-3EA3-938DCB6F22D9}"/>
              </a:ext>
            </a:extLst>
          </p:cNvPr>
          <p:cNvSpPr/>
          <p:nvPr/>
        </p:nvSpPr>
        <p:spPr>
          <a:xfrm>
            <a:off x="2986688" y="1574329"/>
            <a:ext cx="124837" cy="317573"/>
          </a:xfrm>
          <a:custGeom>
            <a:avLst/>
            <a:gdLst>
              <a:gd name="connsiteX0" fmla="*/ 124812 w 124837"/>
              <a:gd name="connsiteY0" fmla="*/ 471 h 317573"/>
              <a:gd name="connsiteX1" fmla="*/ 45437 w 124837"/>
              <a:gd name="connsiteY1" fmla="*/ 152871 h 317573"/>
              <a:gd name="connsiteX2" fmla="*/ 77187 w 124837"/>
              <a:gd name="connsiteY2" fmla="*/ 308446 h 317573"/>
              <a:gd name="connsiteX3" fmla="*/ 67662 w 124837"/>
              <a:gd name="connsiteY3" fmla="*/ 273521 h 317573"/>
              <a:gd name="connsiteX4" fmla="*/ 4162 w 124837"/>
              <a:gd name="connsiteY4" fmla="*/ 60796 h 317573"/>
              <a:gd name="connsiteX5" fmla="*/ 80362 w 124837"/>
              <a:gd name="connsiteY5" fmla="*/ 63971 h 317573"/>
              <a:gd name="connsiteX6" fmla="*/ 987 w 124837"/>
              <a:gd name="connsiteY6" fmla="*/ 63971 h 317573"/>
              <a:gd name="connsiteX7" fmla="*/ 35912 w 124837"/>
              <a:gd name="connsiteY7" fmla="*/ 133821 h 317573"/>
              <a:gd name="connsiteX8" fmla="*/ 35912 w 124837"/>
              <a:gd name="connsiteY8" fmla="*/ 105246 h 317573"/>
              <a:gd name="connsiteX9" fmla="*/ 124812 w 124837"/>
              <a:gd name="connsiteY9" fmla="*/ 471 h 3175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4837" h="317573">
                <a:moveTo>
                  <a:pt x="124812" y="471"/>
                </a:moveTo>
                <a:cubicBezTo>
                  <a:pt x="126400" y="8409"/>
                  <a:pt x="53374" y="101542"/>
                  <a:pt x="45437" y="152871"/>
                </a:cubicBezTo>
                <a:cubicBezTo>
                  <a:pt x="37499" y="204200"/>
                  <a:pt x="73483" y="288338"/>
                  <a:pt x="77187" y="308446"/>
                </a:cubicBezTo>
                <a:cubicBezTo>
                  <a:pt x="80891" y="328554"/>
                  <a:pt x="79833" y="314796"/>
                  <a:pt x="67662" y="273521"/>
                </a:cubicBezTo>
                <a:cubicBezTo>
                  <a:pt x="55491" y="232246"/>
                  <a:pt x="2045" y="95721"/>
                  <a:pt x="4162" y="60796"/>
                </a:cubicBezTo>
                <a:cubicBezTo>
                  <a:pt x="6279" y="25871"/>
                  <a:pt x="80891" y="63442"/>
                  <a:pt x="80362" y="63971"/>
                </a:cubicBezTo>
                <a:cubicBezTo>
                  <a:pt x="79833" y="64500"/>
                  <a:pt x="8395" y="52329"/>
                  <a:pt x="987" y="63971"/>
                </a:cubicBezTo>
                <a:cubicBezTo>
                  <a:pt x="-6421" y="75613"/>
                  <a:pt x="30091" y="126942"/>
                  <a:pt x="35912" y="133821"/>
                </a:cubicBezTo>
                <a:cubicBezTo>
                  <a:pt x="41733" y="140700"/>
                  <a:pt x="26387" y="123238"/>
                  <a:pt x="35912" y="105246"/>
                </a:cubicBezTo>
                <a:cubicBezTo>
                  <a:pt x="45437" y="87254"/>
                  <a:pt x="123224" y="-7467"/>
                  <a:pt x="124812" y="471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3" name="フリーフォーム 262">
            <a:extLst>
              <a:ext uri="{FF2B5EF4-FFF2-40B4-BE49-F238E27FC236}">
                <a16:creationId xmlns:a16="http://schemas.microsoft.com/office/drawing/2014/main" id="{B27C337A-11C4-734A-83B8-446C4A2AB180}"/>
              </a:ext>
            </a:extLst>
          </p:cNvPr>
          <p:cNvSpPr/>
          <p:nvPr/>
        </p:nvSpPr>
        <p:spPr>
          <a:xfrm>
            <a:off x="2958541" y="1863682"/>
            <a:ext cx="37170" cy="178016"/>
          </a:xfrm>
          <a:custGeom>
            <a:avLst/>
            <a:gdLst>
              <a:gd name="connsiteX0" fmla="*/ 3734 w 37170"/>
              <a:gd name="connsiteY0" fmla="*/ 43 h 178016"/>
              <a:gd name="connsiteX1" fmla="*/ 13259 w 37170"/>
              <a:gd name="connsiteY1" fmla="*/ 95293 h 178016"/>
              <a:gd name="connsiteX2" fmla="*/ 559 w 37170"/>
              <a:gd name="connsiteY2" fmla="*/ 177843 h 178016"/>
              <a:gd name="connsiteX3" fmla="*/ 35484 w 37170"/>
              <a:gd name="connsiteY3" fmla="*/ 73068 h 178016"/>
              <a:gd name="connsiteX4" fmla="*/ 29134 w 37170"/>
              <a:gd name="connsiteY4" fmla="*/ 82593 h 178016"/>
              <a:gd name="connsiteX5" fmla="*/ 3734 w 37170"/>
              <a:gd name="connsiteY5" fmla="*/ 43 h 1780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170" h="178016">
                <a:moveTo>
                  <a:pt x="3734" y="43"/>
                </a:moveTo>
                <a:cubicBezTo>
                  <a:pt x="1088" y="2160"/>
                  <a:pt x="13788" y="65660"/>
                  <a:pt x="13259" y="95293"/>
                </a:cubicBezTo>
                <a:cubicBezTo>
                  <a:pt x="12730" y="124926"/>
                  <a:pt x="-3145" y="181547"/>
                  <a:pt x="559" y="177843"/>
                </a:cubicBezTo>
                <a:cubicBezTo>
                  <a:pt x="4263" y="174139"/>
                  <a:pt x="35484" y="73068"/>
                  <a:pt x="35484" y="73068"/>
                </a:cubicBezTo>
                <a:cubicBezTo>
                  <a:pt x="40246" y="57193"/>
                  <a:pt x="33896" y="91589"/>
                  <a:pt x="29134" y="82593"/>
                </a:cubicBezTo>
                <a:cubicBezTo>
                  <a:pt x="24372" y="73597"/>
                  <a:pt x="6380" y="-2074"/>
                  <a:pt x="3734" y="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4" name="フリーフォーム 263">
            <a:extLst>
              <a:ext uri="{FF2B5EF4-FFF2-40B4-BE49-F238E27FC236}">
                <a16:creationId xmlns:a16="http://schemas.microsoft.com/office/drawing/2014/main" id="{9CCDA5C7-687E-DBC4-2416-89B122ACE2A3}"/>
              </a:ext>
            </a:extLst>
          </p:cNvPr>
          <p:cNvSpPr/>
          <p:nvPr/>
        </p:nvSpPr>
        <p:spPr>
          <a:xfrm>
            <a:off x="2886072" y="3073241"/>
            <a:ext cx="83007" cy="158987"/>
          </a:xfrm>
          <a:custGeom>
            <a:avLst/>
            <a:gdLst>
              <a:gd name="connsiteX0" fmla="*/ 3 w 83007"/>
              <a:gd name="connsiteY0" fmla="*/ 159 h 158987"/>
              <a:gd name="connsiteX1" fmla="*/ 76203 w 83007"/>
              <a:gd name="connsiteY1" fmla="*/ 70009 h 158987"/>
              <a:gd name="connsiteX2" fmla="*/ 76203 w 83007"/>
              <a:gd name="connsiteY2" fmla="*/ 158909 h 158987"/>
              <a:gd name="connsiteX3" fmla="*/ 79378 w 83007"/>
              <a:gd name="connsiteY3" fmla="*/ 54134 h 158987"/>
              <a:gd name="connsiteX4" fmla="*/ 3 w 83007"/>
              <a:gd name="connsiteY4" fmla="*/ 159 h 158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3007" h="158987">
                <a:moveTo>
                  <a:pt x="3" y="159"/>
                </a:moveTo>
                <a:cubicBezTo>
                  <a:pt x="-526" y="2805"/>
                  <a:pt x="63503" y="43551"/>
                  <a:pt x="76203" y="70009"/>
                </a:cubicBezTo>
                <a:cubicBezTo>
                  <a:pt x="88903" y="96467"/>
                  <a:pt x="75674" y="161555"/>
                  <a:pt x="76203" y="158909"/>
                </a:cubicBezTo>
                <a:cubicBezTo>
                  <a:pt x="76732" y="156263"/>
                  <a:pt x="88903" y="80063"/>
                  <a:pt x="79378" y="54134"/>
                </a:cubicBezTo>
                <a:cubicBezTo>
                  <a:pt x="69853" y="28205"/>
                  <a:pt x="532" y="-2487"/>
                  <a:pt x="3" y="1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5" name="フリーフォーム 264">
            <a:extLst>
              <a:ext uri="{FF2B5EF4-FFF2-40B4-BE49-F238E27FC236}">
                <a16:creationId xmlns:a16="http://schemas.microsoft.com/office/drawing/2014/main" id="{FF81313E-2F4A-0F5B-BC3D-E9C5A3F1C33A}"/>
              </a:ext>
            </a:extLst>
          </p:cNvPr>
          <p:cNvSpPr/>
          <p:nvPr/>
        </p:nvSpPr>
        <p:spPr>
          <a:xfrm>
            <a:off x="2743188" y="2860673"/>
            <a:ext cx="258198" cy="400789"/>
          </a:xfrm>
          <a:custGeom>
            <a:avLst/>
            <a:gdLst>
              <a:gd name="connsiteX0" fmla="*/ 12 w 258198"/>
              <a:gd name="connsiteY0" fmla="*/ 2 h 400789"/>
              <a:gd name="connsiteX1" fmla="*/ 88912 w 258198"/>
              <a:gd name="connsiteY1" fmla="*/ 149227 h 400789"/>
              <a:gd name="connsiteX2" fmla="*/ 104787 w 258198"/>
              <a:gd name="connsiteY2" fmla="*/ 273052 h 400789"/>
              <a:gd name="connsiteX3" fmla="*/ 117487 w 258198"/>
              <a:gd name="connsiteY3" fmla="*/ 273052 h 400789"/>
              <a:gd name="connsiteX4" fmla="*/ 120662 w 258198"/>
              <a:gd name="connsiteY4" fmla="*/ 349252 h 400789"/>
              <a:gd name="connsiteX5" fmla="*/ 257187 w 258198"/>
              <a:gd name="connsiteY5" fmla="*/ 400052 h 400789"/>
              <a:gd name="connsiteX6" fmla="*/ 180987 w 258198"/>
              <a:gd name="connsiteY6" fmla="*/ 377827 h 400789"/>
              <a:gd name="connsiteX7" fmla="*/ 146062 w 258198"/>
              <a:gd name="connsiteY7" fmla="*/ 355602 h 400789"/>
              <a:gd name="connsiteX8" fmla="*/ 142887 w 258198"/>
              <a:gd name="connsiteY8" fmla="*/ 241302 h 400789"/>
              <a:gd name="connsiteX9" fmla="*/ 123837 w 258198"/>
              <a:gd name="connsiteY9" fmla="*/ 314327 h 400789"/>
              <a:gd name="connsiteX10" fmla="*/ 92087 w 258198"/>
              <a:gd name="connsiteY10" fmla="*/ 209552 h 400789"/>
              <a:gd name="connsiteX11" fmla="*/ 82562 w 258198"/>
              <a:gd name="connsiteY11" fmla="*/ 152402 h 400789"/>
              <a:gd name="connsiteX12" fmla="*/ 12 w 258198"/>
              <a:gd name="connsiteY12" fmla="*/ 2 h 4007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58198" h="400789">
                <a:moveTo>
                  <a:pt x="12" y="2"/>
                </a:moveTo>
                <a:cubicBezTo>
                  <a:pt x="1070" y="-527"/>
                  <a:pt x="71450" y="103719"/>
                  <a:pt x="88912" y="149227"/>
                </a:cubicBezTo>
                <a:cubicBezTo>
                  <a:pt x="106374" y="194735"/>
                  <a:pt x="100025" y="252415"/>
                  <a:pt x="104787" y="273052"/>
                </a:cubicBezTo>
                <a:cubicBezTo>
                  <a:pt x="109549" y="293689"/>
                  <a:pt x="114841" y="260352"/>
                  <a:pt x="117487" y="273052"/>
                </a:cubicBezTo>
                <a:cubicBezTo>
                  <a:pt x="120133" y="285752"/>
                  <a:pt x="97379" y="328085"/>
                  <a:pt x="120662" y="349252"/>
                </a:cubicBezTo>
                <a:cubicBezTo>
                  <a:pt x="143945" y="370419"/>
                  <a:pt x="247133" y="395290"/>
                  <a:pt x="257187" y="400052"/>
                </a:cubicBezTo>
                <a:cubicBezTo>
                  <a:pt x="267241" y="404815"/>
                  <a:pt x="199508" y="385235"/>
                  <a:pt x="180987" y="377827"/>
                </a:cubicBezTo>
                <a:cubicBezTo>
                  <a:pt x="162466" y="370419"/>
                  <a:pt x="152412" y="378356"/>
                  <a:pt x="146062" y="355602"/>
                </a:cubicBezTo>
                <a:cubicBezTo>
                  <a:pt x="139712" y="332848"/>
                  <a:pt x="146591" y="248181"/>
                  <a:pt x="142887" y="241302"/>
                </a:cubicBezTo>
                <a:cubicBezTo>
                  <a:pt x="139183" y="234423"/>
                  <a:pt x="132304" y="319619"/>
                  <a:pt x="123837" y="314327"/>
                </a:cubicBezTo>
                <a:cubicBezTo>
                  <a:pt x="115370" y="309035"/>
                  <a:pt x="98966" y="236539"/>
                  <a:pt x="92087" y="209552"/>
                </a:cubicBezTo>
                <a:cubicBezTo>
                  <a:pt x="85208" y="182565"/>
                  <a:pt x="98437" y="186269"/>
                  <a:pt x="82562" y="152402"/>
                </a:cubicBezTo>
                <a:cubicBezTo>
                  <a:pt x="66687" y="118535"/>
                  <a:pt x="-1046" y="531"/>
                  <a:pt x="12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6" name="フリーフォーム 265">
            <a:extLst>
              <a:ext uri="{FF2B5EF4-FFF2-40B4-BE49-F238E27FC236}">
                <a16:creationId xmlns:a16="http://schemas.microsoft.com/office/drawing/2014/main" id="{010E8741-BB2F-0DD2-2217-1916C73795C6}"/>
              </a:ext>
            </a:extLst>
          </p:cNvPr>
          <p:cNvSpPr/>
          <p:nvPr/>
        </p:nvSpPr>
        <p:spPr>
          <a:xfrm>
            <a:off x="2957659" y="3289276"/>
            <a:ext cx="116820" cy="285623"/>
          </a:xfrm>
          <a:custGeom>
            <a:avLst/>
            <a:gdLst>
              <a:gd name="connsiteX0" fmla="*/ 20491 w 116820"/>
              <a:gd name="connsiteY0" fmla="*/ 24 h 285623"/>
              <a:gd name="connsiteX1" fmla="*/ 26841 w 116820"/>
              <a:gd name="connsiteY1" fmla="*/ 117499 h 285623"/>
              <a:gd name="connsiteX2" fmla="*/ 112566 w 116820"/>
              <a:gd name="connsiteY2" fmla="*/ 279424 h 285623"/>
              <a:gd name="connsiteX3" fmla="*/ 93516 w 116820"/>
              <a:gd name="connsiteY3" fmla="*/ 238149 h 285623"/>
              <a:gd name="connsiteX4" fmla="*/ 4616 w 116820"/>
              <a:gd name="connsiteY4" fmla="*/ 107974 h 285623"/>
              <a:gd name="connsiteX5" fmla="*/ 20491 w 116820"/>
              <a:gd name="connsiteY5" fmla="*/ 24 h 285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6820" h="285623">
                <a:moveTo>
                  <a:pt x="20491" y="24"/>
                </a:moveTo>
                <a:cubicBezTo>
                  <a:pt x="24195" y="1611"/>
                  <a:pt x="11495" y="70932"/>
                  <a:pt x="26841" y="117499"/>
                </a:cubicBezTo>
                <a:cubicBezTo>
                  <a:pt x="42187" y="164066"/>
                  <a:pt x="101454" y="259316"/>
                  <a:pt x="112566" y="279424"/>
                </a:cubicBezTo>
                <a:cubicBezTo>
                  <a:pt x="123678" y="299532"/>
                  <a:pt x="111508" y="266724"/>
                  <a:pt x="93516" y="238149"/>
                </a:cubicBezTo>
                <a:cubicBezTo>
                  <a:pt x="75524" y="209574"/>
                  <a:pt x="19962" y="142370"/>
                  <a:pt x="4616" y="107974"/>
                </a:cubicBezTo>
                <a:cubicBezTo>
                  <a:pt x="-10730" y="73578"/>
                  <a:pt x="16787" y="-1563"/>
                  <a:pt x="20491" y="24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7" name="フリーフォーム 266">
            <a:extLst>
              <a:ext uri="{FF2B5EF4-FFF2-40B4-BE49-F238E27FC236}">
                <a16:creationId xmlns:a16="http://schemas.microsoft.com/office/drawing/2014/main" id="{52B17DC6-DB92-8D2D-60EA-DC2F59743CFE}"/>
              </a:ext>
            </a:extLst>
          </p:cNvPr>
          <p:cNvSpPr/>
          <p:nvPr/>
        </p:nvSpPr>
        <p:spPr>
          <a:xfrm>
            <a:off x="3200355" y="3387689"/>
            <a:ext cx="59852" cy="85787"/>
          </a:xfrm>
          <a:custGeom>
            <a:avLst/>
            <a:gdLst>
              <a:gd name="connsiteX0" fmla="*/ 45 w 59852"/>
              <a:gd name="connsiteY0" fmla="*/ 36 h 85787"/>
              <a:gd name="connsiteX1" fmla="*/ 47670 w 59852"/>
              <a:gd name="connsiteY1" fmla="*/ 41311 h 85787"/>
              <a:gd name="connsiteX2" fmla="*/ 54020 w 59852"/>
              <a:gd name="connsiteY2" fmla="*/ 85761 h 85787"/>
              <a:gd name="connsiteX3" fmla="*/ 57195 w 59852"/>
              <a:gd name="connsiteY3" fmla="*/ 34961 h 85787"/>
              <a:gd name="connsiteX4" fmla="*/ 45 w 59852"/>
              <a:gd name="connsiteY4" fmla="*/ 36 h 85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852" h="85787">
                <a:moveTo>
                  <a:pt x="45" y="36"/>
                </a:moveTo>
                <a:cubicBezTo>
                  <a:pt x="-1543" y="1094"/>
                  <a:pt x="38674" y="27024"/>
                  <a:pt x="47670" y="41311"/>
                </a:cubicBezTo>
                <a:cubicBezTo>
                  <a:pt x="56666" y="55598"/>
                  <a:pt x="52432" y="86819"/>
                  <a:pt x="54020" y="85761"/>
                </a:cubicBezTo>
                <a:cubicBezTo>
                  <a:pt x="55608" y="84703"/>
                  <a:pt x="64074" y="48719"/>
                  <a:pt x="57195" y="34961"/>
                </a:cubicBezTo>
                <a:cubicBezTo>
                  <a:pt x="50316" y="21203"/>
                  <a:pt x="1633" y="-1022"/>
                  <a:pt x="45" y="36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8" name="フリーフォーム 267">
            <a:extLst>
              <a:ext uri="{FF2B5EF4-FFF2-40B4-BE49-F238E27FC236}">
                <a16:creationId xmlns:a16="http://schemas.microsoft.com/office/drawing/2014/main" id="{9109E7F7-1D7B-4547-7423-307DB509C183}"/>
              </a:ext>
            </a:extLst>
          </p:cNvPr>
          <p:cNvSpPr/>
          <p:nvPr/>
        </p:nvSpPr>
        <p:spPr>
          <a:xfrm>
            <a:off x="3235101" y="3911231"/>
            <a:ext cx="121363" cy="302387"/>
          </a:xfrm>
          <a:custGeom>
            <a:avLst/>
            <a:gdLst>
              <a:gd name="connsiteX0" fmla="*/ 6574 w 121363"/>
              <a:gd name="connsiteY0" fmla="*/ 369 h 302387"/>
              <a:gd name="connsiteX1" fmla="*/ 6574 w 121363"/>
              <a:gd name="connsiteY1" fmla="*/ 70219 h 302387"/>
              <a:gd name="connsiteX2" fmla="*/ 44674 w 121363"/>
              <a:gd name="connsiteY2" fmla="*/ 133719 h 302387"/>
              <a:gd name="connsiteX3" fmla="*/ 98649 w 121363"/>
              <a:gd name="connsiteY3" fmla="*/ 162294 h 302387"/>
              <a:gd name="connsiteX4" fmla="*/ 89124 w 121363"/>
              <a:gd name="connsiteY4" fmla="*/ 187694 h 302387"/>
              <a:gd name="connsiteX5" fmla="*/ 120874 w 121363"/>
              <a:gd name="connsiteY5" fmla="*/ 301994 h 302387"/>
              <a:gd name="connsiteX6" fmla="*/ 104999 w 121363"/>
              <a:gd name="connsiteY6" fmla="*/ 222619 h 302387"/>
              <a:gd name="connsiteX7" fmla="*/ 60549 w 121363"/>
              <a:gd name="connsiteY7" fmla="*/ 152769 h 302387"/>
              <a:gd name="connsiteX8" fmla="*/ 3399 w 121363"/>
              <a:gd name="connsiteY8" fmla="*/ 101969 h 302387"/>
              <a:gd name="connsiteX9" fmla="*/ 6574 w 121363"/>
              <a:gd name="connsiteY9" fmla="*/ 369 h 3023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1363" h="302387">
                <a:moveTo>
                  <a:pt x="6574" y="369"/>
                </a:moveTo>
                <a:cubicBezTo>
                  <a:pt x="7103" y="-4923"/>
                  <a:pt x="224" y="47994"/>
                  <a:pt x="6574" y="70219"/>
                </a:cubicBezTo>
                <a:cubicBezTo>
                  <a:pt x="12924" y="92444"/>
                  <a:pt x="29328" y="118373"/>
                  <a:pt x="44674" y="133719"/>
                </a:cubicBezTo>
                <a:cubicBezTo>
                  <a:pt x="60020" y="149065"/>
                  <a:pt x="91241" y="153298"/>
                  <a:pt x="98649" y="162294"/>
                </a:cubicBezTo>
                <a:cubicBezTo>
                  <a:pt x="106057" y="171290"/>
                  <a:pt x="85420" y="164411"/>
                  <a:pt x="89124" y="187694"/>
                </a:cubicBezTo>
                <a:cubicBezTo>
                  <a:pt x="92828" y="210977"/>
                  <a:pt x="118228" y="296173"/>
                  <a:pt x="120874" y="301994"/>
                </a:cubicBezTo>
                <a:cubicBezTo>
                  <a:pt x="123520" y="307815"/>
                  <a:pt x="115053" y="247490"/>
                  <a:pt x="104999" y="222619"/>
                </a:cubicBezTo>
                <a:cubicBezTo>
                  <a:pt x="94945" y="197748"/>
                  <a:pt x="77482" y="172877"/>
                  <a:pt x="60549" y="152769"/>
                </a:cubicBezTo>
                <a:cubicBezTo>
                  <a:pt x="43616" y="132661"/>
                  <a:pt x="12395" y="127369"/>
                  <a:pt x="3399" y="101969"/>
                </a:cubicBezTo>
                <a:cubicBezTo>
                  <a:pt x="-5597" y="76569"/>
                  <a:pt x="6045" y="5661"/>
                  <a:pt x="6574" y="369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9" name="フリーフォーム 268">
            <a:extLst>
              <a:ext uri="{FF2B5EF4-FFF2-40B4-BE49-F238E27FC236}">
                <a16:creationId xmlns:a16="http://schemas.microsoft.com/office/drawing/2014/main" id="{F7F6AC32-0F45-C285-BB52-26BA4FB4FF7A}"/>
              </a:ext>
            </a:extLst>
          </p:cNvPr>
          <p:cNvSpPr/>
          <p:nvPr/>
        </p:nvSpPr>
        <p:spPr>
          <a:xfrm>
            <a:off x="3178168" y="3638501"/>
            <a:ext cx="31834" cy="187435"/>
          </a:xfrm>
          <a:custGeom>
            <a:avLst/>
            <a:gdLst>
              <a:gd name="connsiteX0" fmla="*/ 9532 w 31834"/>
              <a:gd name="connsiteY0" fmla="*/ 49 h 187435"/>
              <a:gd name="connsiteX1" fmla="*/ 31757 w 31834"/>
              <a:gd name="connsiteY1" fmla="*/ 95299 h 187435"/>
              <a:gd name="connsiteX2" fmla="*/ 7 w 31834"/>
              <a:gd name="connsiteY2" fmla="*/ 187374 h 187435"/>
              <a:gd name="connsiteX3" fmla="*/ 28582 w 31834"/>
              <a:gd name="connsiteY3" fmla="*/ 107999 h 187435"/>
              <a:gd name="connsiteX4" fmla="*/ 9532 w 31834"/>
              <a:gd name="connsiteY4" fmla="*/ 49 h 187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834" h="187435">
                <a:moveTo>
                  <a:pt x="9532" y="49"/>
                </a:moveTo>
                <a:cubicBezTo>
                  <a:pt x="10061" y="-2068"/>
                  <a:pt x="33344" y="64078"/>
                  <a:pt x="31757" y="95299"/>
                </a:cubicBezTo>
                <a:cubicBezTo>
                  <a:pt x="30170" y="126520"/>
                  <a:pt x="536" y="185257"/>
                  <a:pt x="7" y="187374"/>
                </a:cubicBezTo>
                <a:cubicBezTo>
                  <a:pt x="-522" y="189491"/>
                  <a:pt x="26465" y="136574"/>
                  <a:pt x="28582" y="107999"/>
                </a:cubicBezTo>
                <a:cubicBezTo>
                  <a:pt x="30699" y="79424"/>
                  <a:pt x="9003" y="2166"/>
                  <a:pt x="9532" y="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0" name="フリーフォーム 269">
            <a:extLst>
              <a:ext uri="{FF2B5EF4-FFF2-40B4-BE49-F238E27FC236}">
                <a16:creationId xmlns:a16="http://schemas.microsoft.com/office/drawing/2014/main" id="{6FF818E8-DBAF-27E6-365A-F51A7BB7D855}"/>
              </a:ext>
            </a:extLst>
          </p:cNvPr>
          <p:cNvSpPr/>
          <p:nvPr/>
        </p:nvSpPr>
        <p:spPr>
          <a:xfrm>
            <a:off x="3422281" y="3628955"/>
            <a:ext cx="114529" cy="159069"/>
          </a:xfrm>
          <a:custGeom>
            <a:avLst/>
            <a:gdLst>
              <a:gd name="connsiteX0" fmla="*/ 369 w 114529"/>
              <a:gd name="connsiteY0" fmla="*/ 158820 h 159069"/>
              <a:gd name="connsiteX1" fmla="*/ 111494 w 114529"/>
              <a:gd name="connsiteY1" fmla="*/ 6420 h 159069"/>
              <a:gd name="connsiteX2" fmla="*/ 76569 w 114529"/>
              <a:gd name="connsiteY2" fmla="*/ 41345 h 159069"/>
              <a:gd name="connsiteX3" fmla="*/ 369 w 114529"/>
              <a:gd name="connsiteY3" fmla="*/ 158820 h 159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4529" h="159069">
                <a:moveTo>
                  <a:pt x="369" y="158820"/>
                </a:moveTo>
                <a:cubicBezTo>
                  <a:pt x="6190" y="152999"/>
                  <a:pt x="98794" y="25999"/>
                  <a:pt x="111494" y="6420"/>
                </a:cubicBezTo>
                <a:cubicBezTo>
                  <a:pt x="124194" y="-13159"/>
                  <a:pt x="94032" y="15945"/>
                  <a:pt x="76569" y="41345"/>
                </a:cubicBezTo>
                <a:cubicBezTo>
                  <a:pt x="59106" y="66745"/>
                  <a:pt x="-5452" y="164641"/>
                  <a:pt x="369" y="158820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1" name="フリーフォーム 270">
            <a:extLst>
              <a:ext uri="{FF2B5EF4-FFF2-40B4-BE49-F238E27FC236}">
                <a16:creationId xmlns:a16="http://schemas.microsoft.com/office/drawing/2014/main" id="{57F7822F-2486-1F31-9118-3C8CF8667D54}"/>
              </a:ext>
            </a:extLst>
          </p:cNvPr>
          <p:cNvSpPr/>
          <p:nvPr/>
        </p:nvSpPr>
        <p:spPr>
          <a:xfrm>
            <a:off x="4058728" y="3193416"/>
            <a:ext cx="136272" cy="111763"/>
          </a:xfrm>
          <a:custGeom>
            <a:avLst/>
            <a:gdLst>
              <a:gd name="connsiteX0" fmla="*/ 2097 w 136272"/>
              <a:gd name="connsiteY0" fmla="*/ 111759 h 111763"/>
              <a:gd name="connsiteX1" fmla="*/ 68772 w 136272"/>
              <a:gd name="connsiteY1" fmla="*/ 57784 h 111763"/>
              <a:gd name="connsiteX2" fmla="*/ 135447 w 136272"/>
              <a:gd name="connsiteY2" fmla="*/ 634 h 111763"/>
              <a:gd name="connsiteX3" fmla="*/ 100522 w 136272"/>
              <a:gd name="connsiteY3" fmla="*/ 29209 h 111763"/>
              <a:gd name="connsiteX4" fmla="*/ 21147 w 136272"/>
              <a:gd name="connsiteY4" fmla="*/ 60959 h 111763"/>
              <a:gd name="connsiteX5" fmla="*/ 2097 w 136272"/>
              <a:gd name="connsiteY5" fmla="*/ 111759 h 111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6272" h="111763">
                <a:moveTo>
                  <a:pt x="2097" y="111759"/>
                </a:moveTo>
                <a:cubicBezTo>
                  <a:pt x="10035" y="111230"/>
                  <a:pt x="46547" y="76305"/>
                  <a:pt x="68772" y="57784"/>
                </a:cubicBezTo>
                <a:cubicBezTo>
                  <a:pt x="90997" y="39263"/>
                  <a:pt x="130155" y="5396"/>
                  <a:pt x="135447" y="634"/>
                </a:cubicBezTo>
                <a:cubicBezTo>
                  <a:pt x="140739" y="-4129"/>
                  <a:pt x="119572" y="19155"/>
                  <a:pt x="100522" y="29209"/>
                </a:cubicBezTo>
                <a:cubicBezTo>
                  <a:pt x="81472" y="39263"/>
                  <a:pt x="31730" y="51434"/>
                  <a:pt x="21147" y="60959"/>
                </a:cubicBezTo>
                <a:cubicBezTo>
                  <a:pt x="10564" y="70484"/>
                  <a:pt x="-5841" y="112288"/>
                  <a:pt x="2097" y="111759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2" name="フリーフォーム 271">
            <a:extLst>
              <a:ext uri="{FF2B5EF4-FFF2-40B4-BE49-F238E27FC236}">
                <a16:creationId xmlns:a16="http://schemas.microsoft.com/office/drawing/2014/main" id="{8AA1504B-ACC5-4E20-214D-A250DE5215C1}"/>
              </a:ext>
            </a:extLst>
          </p:cNvPr>
          <p:cNvSpPr/>
          <p:nvPr/>
        </p:nvSpPr>
        <p:spPr>
          <a:xfrm>
            <a:off x="3273390" y="2770391"/>
            <a:ext cx="165682" cy="195059"/>
          </a:xfrm>
          <a:custGeom>
            <a:avLst/>
            <a:gdLst>
              <a:gd name="connsiteX0" fmla="*/ 35 w 165682"/>
              <a:gd name="connsiteY0" fmla="*/ 125209 h 195059"/>
              <a:gd name="connsiteX1" fmla="*/ 161960 w 165682"/>
              <a:gd name="connsiteY1" fmla="*/ 1384 h 195059"/>
              <a:gd name="connsiteX2" fmla="*/ 117510 w 165682"/>
              <a:gd name="connsiteY2" fmla="*/ 55359 h 195059"/>
              <a:gd name="connsiteX3" fmla="*/ 35 w 165682"/>
              <a:gd name="connsiteY3" fmla="*/ 195059 h 195059"/>
              <a:gd name="connsiteX4" fmla="*/ 146085 w 165682"/>
              <a:gd name="connsiteY4" fmla="*/ 26784 h 195059"/>
              <a:gd name="connsiteX5" fmla="*/ 35 w 165682"/>
              <a:gd name="connsiteY5" fmla="*/ 125209 h 1950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5682" h="195059">
                <a:moveTo>
                  <a:pt x="35" y="125209"/>
                </a:moveTo>
                <a:cubicBezTo>
                  <a:pt x="2681" y="120976"/>
                  <a:pt x="142381" y="13026"/>
                  <a:pt x="161960" y="1384"/>
                </a:cubicBezTo>
                <a:cubicBezTo>
                  <a:pt x="181539" y="-10258"/>
                  <a:pt x="117510" y="55359"/>
                  <a:pt x="117510" y="55359"/>
                </a:cubicBezTo>
                <a:lnTo>
                  <a:pt x="35" y="195059"/>
                </a:lnTo>
                <a:cubicBezTo>
                  <a:pt x="4797" y="190297"/>
                  <a:pt x="146614" y="36838"/>
                  <a:pt x="146085" y="26784"/>
                </a:cubicBezTo>
                <a:cubicBezTo>
                  <a:pt x="145556" y="16730"/>
                  <a:pt x="-2611" y="129442"/>
                  <a:pt x="35" y="1252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3" name="フリーフォーム 272">
            <a:extLst>
              <a:ext uri="{FF2B5EF4-FFF2-40B4-BE49-F238E27FC236}">
                <a16:creationId xmlns:a16="http://schemas.microsoft.com/office/drawing/2014/main" id="{BB29CC11-4510-CD6D-D3D5-A9D3D975472A}"/>
              </a:ext>
            </a:extLst>
          </p:cNvPr>
          <p:cNvSpPr/>
          <p:nvPr/>
        </p:nvSpPr>
        <p:spPr>
          <a:xfrm>
            <a:off x="2926774" y="1117183"/>
            <a:ext cx="475187" cy="451666"/>
          </a:xfrm>
          <a:custGeom>
            <a:avLst/>
            <a:gdLst>
              <a:gd name="connsiteX0" fmla="*/ 576 w 475187"/>
              <a:gd name="connsiteY0" fmla="*/ 451267 h 451666"/>
              <a:gd name="connsiteX1" fmla="*/ 99001 w 475187"/>
              <a:gd name="connsiteY1" fmla="*/ 267117 h 451666"/>
              <a:gd name="connsiteX2" fmla="*/ 181551 w 475187"/>
              <a:gd name="connsiteY2" fmla="*/ 165517 h 451666"/>
              <a:gd name="connsiteX3" fmla="*/ 162501 w 475187"/>
              <a:gd name="connsiteY3" fmla="*/ 209967 h 451666"/>
              <a:gd name="connsiteX4" fmla="*/ 353001 w 475187"/>
              <a:gd name="connsiteY4" fmla="*/ 51217 h 451666"/>
              <a:gd name="connsiteX5" fmla="*/ 473651 w 475187"/>
              <a:gd name="connsiteY5" fmla="*/ 60742 h 451666"/>
              <a:gd name="connsiteX6" fmla="*/ 422851 w 475187"/>
              <a:gd name="connsiteY6" fmla="*/ 35342 h 451666"/>
              <a:gd name="connsiteX7" fmla="*/ 448251 w 475187"/>
              <a:gd name="connsiteY7" fmla="*/ 417 h 451666"/>
              <a:gd name="connsiteX8" fmla="*/ 337126 w 475187"/>
              <a:gd name="connsiteY8" fmla="*/ 60742 h 451666"/>
              <a:gd name="connsiteX9" fmla="*/ 229176 w 475187"/>
              <a:gd name="connsiteY9" fmla="*/ 105192 h 451666"/>
              <a:gd name="connsiteX10" fmla="*/ 226001 w 475187"/>
              <a:gd name="connsiteY10" fmla="*/ 136942 h 451666"/>
              <a:gd name="connsiteX11" fmla="*/ 95826 w 475187"/>
              <a:gd name="connsiteY11" fmla="*/ 216317 h 451666"/>
              <a:gd name="connsiteX12" fmla="*/ 146626 w 475187"/>
              <a:gd name="connsiteY12" fmla="*/ 213142 h 451666"/>
              <a:gd name="connsiteX13" fmla="*/ 576 w 475187"/>
              <a:gd name="connsiteY13" fmla="*/ 451267 h 451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75187" h="451666">
                <a:moveTo>
                  <a:pt x="576" y="451267"/>
                </a:moveTo>
                <a:cubicBezTo>
                  <a:pt x="-7362" y="460263"/>
                  <a:pt x="68839" y="314742"/>
                  <a:pt x="99001" y="267117"/>
                </a:cubicBezTo>
                <a:cubicBezTo>
                  <a:pt x="129163" y="219492"/>
                  <a:pt x="170968" y="175042"/>
                  <a:pt x="181551" y="165517"/>
                </a:cubicBezTo>
                <a:cubicBezTo>
                  <a:pt x="192134" y="155992"/>
                  <a:pt x="133926" y="229017"/>
                  <a:pt x="162501" y="209967"/>
                </a:cubicBezTo>
                <a:cubicBezTo>
                  <a:pt x="191076" y="190917"/>
                  <a:pt x="301143" y="76088"/>
                  <a:pt x="353001" y="51217"/>
                </a:cubicBezTo>
                <a:cubicBezTo>
                  <a:pt x="404859" y="26346"/>
                  <a:pt x="462009" y="63388"/>
                  <a:pt x="473651" y="60742"/>
                </a:cubicBezTo>
                <a:cubicBezTo>
                  <a:pt x="485293" y="58096"/>
                  <a:pt x="427084" y="45396"/>
                  <a:pt x="422851" y="35342"/>
                </a:cubicBezTo>
                <a:cubicBezTo>
                  <a:pt x="418618" y="25288"/>
                  <a:pt x="462538" y="-3816"/>
                  <a:pt x="448251" y="417"/>
                </a:cubicBezTo>
                <a:cubicBezTo>
                  <a:pt x="433964" y="4650"/>
                  <a:pt x="373638" y="43280"/>
                  <a:pt x="337126" y="60742"/>
                </a:cubicBezTo>
                <a:cubicBezTo>
                  <a:pt x="300614" y="78204"/>
                  <a:pt x="247697" y="92492"/>
                  <a:pt x="229176" y="105192"/>
                </a:cubicBezTo>
                <a:cubicBezTo>
                  <a:pt x="210655" y="117892"/>
                  <a:pt x="248226" y="118421"/>
                  <a:pt x="226001" y="136942"/>
                </a:cubicBezTo>
                <a:cubicBezTo>
                  <a:pt x="203776" y="155463"/>
                  <a:pt x="109055" y="203617"/>
                  <a:pt x="95826" y="216317"/>
                </a:cubicBezTo>
                <a:cubicBezTo>
                  <a:pt x="82597" y="229017"/>
                  <a:pt x="161443" y="179275"/>
                  <a:pt x="146626" y="213142"/>
                </a:cubicBezTo>
                <a:cubicBezTo>
                  <a:pt x="131809" y="247009"/>
                  <a:pt x="8514" y="442271"/>
                  <a:pt x="576" y="4512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4" name="フリーフォーム 273">
            <a:extLst>
              <a:ext uri="{FF2B5EF4-FFF2-40B4-BE49-F238E27FC236}">
                <a16:creationId xmlns:a16="http://schemas.microsoft.com/office/drawing/2014/main" id="{F2CE68FF-8D86-2B5B-76E1-A3A16F553C95}"/>
              </a:ext>
            </a:extLst>
          </p:cNvPr>
          <p:cNvSpPr/>
          <p:nvPr/>
        </p:nvSpPr>
        <p:spPr>
          <a:xfrm>
            <a:off x="3587663" y="1066460"/>
            <a:ext cx="230970" cy="279761"/>
          </a:xfrm>
          <a:custGeom>
            <a:avLst/>
            <a:gdLst>
              <a:gd name="connsiteX0" fmla="*/ 87 w 230970"/>
              <a:gd name="connsiteY0" fmla="*/ 340 h 279761"/>
              <a:gd name="connsiteX1" fmla="*/ 76287 w 230970"/>
              <a:gd name="connsiteY1" fmla="*/ 86065 h 279761"/>
              <a:gd name="connsiteX2" fmla="*/ 130262 w 230970"/>
              <a:gd name="connsiteY2" fmla="*/ 111465 h 279761"/>
              <a:gd name="connsiteX3" fmla="*/ 146137 w 230970"/>
              <a:gd name="connsiteY3" fmla="*/ 82890 h 279761"/>
              <a:gd name="connsiteX4" fmla="*/ 228687 w 230970"/>
              <a:gd name="connsiteY4" fmla="*/ 194015 h 279761"/>
              <a:gd name="connsiteX5" fmla="*/ 209637 w 230970"/>
              <a:gd name="connsiteY5" fmla="*/ 155915 h 279761"/>
              <a:gd name="connsiteX6" fmla="*/ 228687 w 230970"/>
              <a:gd name="connsiteY6" fmla="*/ 279740 h 279761"/>
              <a:gd name="connsiteX7" fmla="*/ 200112 w 230970"/>
              <a:gd name="connsiteY7" fmla="*/ 165440 h 279761"/>
              <a:gd name="connsiteX8" fmla="*/ 162012 w 230970"/>
              <a:gd name="connsiteY8" fmla="*/ 105115 h 279761"/>
              <a:gd name="connsiteX9" fmla="*/ 63587 w 230970"/>
              <a:gd name="connsiteY9" fmla="*/ 57490 h 279761"/>
              <a:gd name="connsiteX10" fmla="*/ 87 w 230970"/>
              <a:gd name="connsiteY10" fmla="*/ 340 h 279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0970" h="279761">
                <a:moveTo>
                  <a:pt x="87" y="340"/>
                </a:moveTo>
                <a:cubicBezTo>
                  <a:pt x="2204" y="5102"/>
                  <a:pt x="54591" y="67544"/>
                  <a:pt x="76287" y="86065"/>
                </a:cubicBezTo>
                <a:cubicBezTo>
                  <a:pt x="97983" y="104586"/>
                  <a:pt x="118620" y="111994"/>
                  <a:pt x="130262" y="111465"/>
                </a:cubicBezTo>
                <a:cubicBezTo>
                  <a:pt x="141904" y="110936"/>
                  <a:pt x="129733" y="69132"/>
                  <a:pt x="146137" y="82890"/>
                </a:cubicBezTo>
                <a:cubicBezTo>
                  <a:pt x="162541" y="96648"/>
                  <a:pt x="218104" y="181844"/>
                  <a:pt x="228687" y="194015"/>
                </a:cubicBezTo>
                <a:cubicBezTo>
                  <a:pt x="239270" y="206186"/>
                  <a:pt x="209637" y="141628"/>
                  <a:pt x="209637" y="155915"/>
                </a:cubicBezTo>
                <a:cubicBezTo>
                  <a:pt x="209637" y="170202"/>
                  <a:pt x="230274" y="278153"/>
                  <a:pt x="228687" y="279740"/>
                </a:cubicBezTo>
                <a:cubicBezTo>
                  <a:pt x="227100" y="281327"/>
                  <a:pt x="211225" y="194544"/>
                  <a:pt x="200112" y="165440"/>
                </a:cubicBezTo>
                <a:cubicBezTo>
                  <a:pt x="189000" y="136336"/>
                  <a:pt x="184766" y="123107"/>
                  <a:pt x="162012" y="105115"/>
                </a:cubicBezTo>
                <a:cubicBezTo>
                  <a:pt x="139258" y="87123"/>
                  <a:pt x="92691" y="72836"/>
                  <a:pt x="63587" y="57490"/>
                </a:cubicBezTo>
                <a:cubicBezTo>
                  <a:pt x="34483" y="42144"/>
                  <a:pt x="-2030" y="-4422"/>
                  <a:pt x="87" y="3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5" name="フリーフォーム 274">
            <a:extLst>
              <a:ext uri="{FF2B5EF4-FFF2-40B4-BE49-F238E27FC236}">
                <a16:creationId xmlns:a16="http://schemas.microsoft.com/office/drawing/2014/main" id="{16351EAB-6998-DC09-D640-467FA6887D41}"/>
              </a:ext>
            </a:extLst>
          </p:cNvPr>
          <p:cNvSpPr/>
          <p:nvPr/>
        </p:nvSpPr>
        <p:spPr>
          <a:xfrm>
            <a:off x="3663988" y="890486"/>
            <a:ext cx="965653" cy="209118"/>
          </a:xfrm>
          <a:custGeom>
            <a:avLst/>
            <a:gdLst>
              <a:gd name="connsiteX0" fmla="*/ 3137 w 965653"/>
              <a:gd name="connsiteY0" fmla="*/ 147739 h 209118"/>
              <a:gd name="connsiteX1" fmla="*/ 273012 w 965653"/>
              <a:gd name="connsiteY1" fmla="*/ 20739 h 209118"/>
              <a:gd name="connsiteX2" fmla="*/ 225387 w 965653"/>
              <a:gd name="connsiteY2" fmla="*/ 46139 h 209118"/>
              <a:gd name="connsiteX3" fmla="*/ 460337 w 965653"/>
              <a:gd name="connsiteY3" fmla="*/ 30264 h 209118"/>
              <a:gd name="connsiteX4" fmla="*/ 638137 w 965653"/>
              <a:gd name="connsiteY4" fmla="*/ 42964 h 209118"/>
              <a:gd name="connsiteX5" fmla="*/ 628612 w 965653"/>
              <a:gd name="connsiteY5" fmla="*/ 33439 h 209118"/>
              <a:gd name="connsiteX6" fmla="*/ 777837 w 965653"/>
              <a:gd name="connsiteY6" fmla="*/ 87414 h 209118"/>
              <a:gd name="connsiteX7" fmla="*/ 777837 w 965653"/>
              <a:gd name="connsiteY7" fmla="*/ 68364 h 209118"/>
              <a:gd name="connsiteX8" fmla="*/ 965162 w 965653"/>
              <a:gd name="connsiteY8" fmla="*/ 208064 h 209118"/>
              <a:gd name="connsiteX9" fmla="*/ 825462 w 965653"/>
              <a:gd name="connsiteY9" fmla="*/ 128689 h 209118"/>
              <a:gd name="connsiteX10" fmla="*/ 619087 w 965653"/>
              <a:gd name="connsiteY10" fmla="*/ 58839 h 209118"/>
              <a:gd name="connsiteX11" fmla="*/ 447637 w 965653"/>
              <a:gd name="connsiteY11" fmla="*/ 1689 h 209118"/>
              <a:gd name="connsiteX12" fmla="*/ 295237 w 965653"/>
              <a:gd name="connsiteY12" fmla="*/ 20739 h 209118"/>
              <a:gd name="connsiteX13" fmla="*/ 107912 w 965653"/>
              <a:gd name="connsiteY13" fmla="*/ 77889 h 209118"/>
              <a:gd name="connsiteX14" fmla="*/ 123787 w 965653"/>
              <a:gd name="connsiteY14" fmla="*/ 65189 h 209118"/>
              <a:gd name="connsiteX15" fmla="*/ 3137 w 965653"/>
              <a:gd name="connsiteY15" fmla="*/ 147739 h 209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965653" h="209118">
                <a:moveTo>
                  <a:pt x="3137" y="147739"/>
                </a:moveTo>
                <a:cubicBezTo>
                  <a:pt x="28008" y="140331"/>
                  <a:pt x="235970" y="37672"/>
                  <a:pt x="273012" y="20739"/>
                </a:cubicBezTo>
                <a:cubicBezTo>
                  <a:pt x="310054" y="3806"/>
                  <a:pt x="194166" y="44552"/>
                  <a:pt x="225387" y="46139"/>
                </a:cubicBezTo>
                <a:cubicBezTo>
                  <a:pt x="256608" y="47726"/>
                  <a:pt x="391545" y="30793"/>
                  <a:pt x="460337" y="30264"/>
                </a:cubicBezTo>
                <a:cubicBezTo>
                  <a:pt x="529129" y="29735"/>
                  <a:pt x="638137" y="42964"/>
                  <a:pt x="638137" y="42964"/>
                </a:cubicBezTo>
                <a:cubicBezTo>
                  <a:pt x="666183" y="43493"/>
                  <a:pt x="605329" y="26031"/>
                  <a:pt x="628612" y="33439"/>
                </a:cubicBezTo>
                <a:cubicBezTo>
                  <a:pt x="651895" y="40847"/>
                  <a:pt x="777837" y="87414"/>
                  <a:pt x="777837" y="87414"/>
                </a:cubicBezTo>
                <a:cubicBezTo>
                  <a:pt x="802708" y="93235"/>
                  <a:pt x="746616" y="48256"/>
                  <a:pt x="777837" y="68364"/>
                </a:cubicBezTo>
                <a:cubicBezTo>
                  <a:pt x="809058" y="88472"/>
                  <a:pt x="957225" y="198010"/>
                  <a:pt x="965162" y="208064"/>
                </a:cubicBezTo>
                <a:cubicBezTo>
                  <a:pt x="973099" y="218118"/>
                  <a:pt x="883141" y="153560"/>
                  <a:pt x="825462" y="128689"/>
                </a:cubicBezTo>
                <a:cubicBezTo>
                  <a:pt x="767783" y="103818"/>
                  <a:pt x="619087" y="58839"/>
                  <a:pt x="619087" y="58839"/>
                </a:cubicBezTo>
                <a:cubicBezTo>
                  <a:pt x="556116" y="37672"/>
                  <a:pt x="501612" y="8039"/>
                  <a:pt x="447637" y="1689"/>
                </a:cubicBezTo>
                <a:cubicBezTo>
                  <a:pt x="393662" y="-4661"/>
                  <a:pt x="351858" y="8039"/>
                  <a:pt x="295237" y="20739"/>
                </a:cubicBezTo>
                <a:cubicBezTo>
                  <a:pt x="238616" y="33439"/>
                  <a:pt x="107912" y="77889"/>
                  <a:pt x="107912" y="77889"/>
                </a:cubicBezTo>
                <a:cubicBezTo>
                  <a:pt x="79337" y="85297"/>
                  <a:pt x="138604" y="54606"/>
                  <a:pt x="123787" y="65189"/>
                </a:cubicBezTo>
                <a:cubicBezTo>
                  <a:pt x="108970" y="75772"/>
                  <a:pt x="-21734" y="155147"/>
                  <a:pt x="3137" y="1477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6" name="フリーフォーム 275">
            <a:extLst>
              <a:ext uri="{FF2B5EF4-FFF2-40B4-BE49-F238E27FC236}">
                <a16:creationId xmlns:a16="http://schemas.microsoft.com/office/drawing/2014/main" id="{D00BB035-E784-C8A3-E834-612FF41840E1}"/>
              </a:ext>
            </a:extLst>
          </p:cNvPr>
          <p:cNvSpPr/>
          <p:nvPr/>
        </p:nvSpPr>
        <p:spPr>
          <a:xfrm>
            <a:off x="3496166" y="1019107"/>
            <a:ext cx="72550" cy="204234"/>
          </a:xfrm>
          <a:custGeom>
            <a:avLst/>
            <a:gdLst>
              <a:gd name="connsiteX0" fmla="*/ 72534 w 72550"/>
              <a:gd name="connsiteY0" fmla="*/ 68 h 204234"/>
              <a:gd name="connsiteX1" fmla="*/ 12209 w 72550"/>
              <a:gd name="connsiteY1" fmla="*/ 111193 h 204234"/>
              <a:gd name="connsiteX2" fmla="*/ 9034 w 72550"/>
              <a:gd name="connsiteY2" fmla="*/ 203268 h 204234"/>
              <a:gd name="connsiteX3" fmla="*/ 2684 w 72550"/>
              <a:gd name="connsiteY3" fmla="*/ 155643 h 204234"/>
              <a:gd name="connsiteX4" fmla="*/ 5859 w 72550"/>
              <a:gd name="connsiteY4" fmla="*/ 95318 h 204234"/>
              <a:gd name="connsiteX5" fmla="*/ 72534 w 72550"/>
              <a:gd name="connsiteY5" fmla="*/ 68 h 2042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2550" h="204234">
                <a:moveTo>
                  <a:pt x="72534" y="68"/>
                </a:moveTo>
                <a:cubicBezTo>
                  <a:pt x="73592" y="2714"/>
                  <a:pt x="22792" y="77326"/>
                  <a:pt x="12209" y="111193"/>
                </a:cubicBezTo>
                <a:cubicBezTo>
                  <a:pt x="1626" y="145060"/>
                  <a:pt x="10621" y="195860"/>
                  <a:pt x="9034" y="203268"/>
                </a:cubicBezTo>
                <a:cubicBezTo>
                  <a:pt x="7447" y="210676"/>
                  <a:pt x="3213" y="173635"/>
                  <a:pt x="2684" y="155643"/>
                </a:cubicBezTo>
                <a:cubicBezTo>
                  <a:pt x="2155" y="137651"/>
                  <a:pt x="-4724" y="118072"/>
                  <a:pt x="5859" y="95318"/>
                </a:cubicBezTo>
                <a:cubicBezTo>
                  <a:pt x="16442" y="72564"/>
                  <a:pt x="71476" y="-2578"/>
                  <a:pt x="72534" y="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7" name="フリーフォーム 276">
            <a:extLst>
              <a:ext uri="{FF2B5EF4-FFF2-40B4-BE49-F238E27FC236}">
                <a16:creationId xmlns:a16="http://schemas.microsoft.com/office/drawing/2014/main" id="{9A7EBA19-1C23-8C2C-7134-1B20C6112DBF}"/>
              </a:ext>
            </a:extLst>
          </p:cNvPr>
          <p:cNvSpPr/>
          <p:nvPr/>
        </p:nvSpPr>
        <p:spPr>
          <a:xfrm>
            <a:off x="3119870" y="1269729"/>
            <a:ext cx="229163" cy="311616"/>
          </a:xfrm>
          <a:custGeom>
            <a:avLst/>
            <a:gdLst>
              <a:gd name="connsiteX0" fmla="*/ 178955 w 229163"/>
              <a:gd name="connsiteY0" fmla="*/ 271 h 311616"/>
              <a:gd name="connsiteX1" fmla="*/ 109105 w 229163"/>
              <a:gd name="connsiteY1" fmla="*/ 117746 h 311616"/>
              <a:gd name="connsiteX2" fmla="*/ 144030 w 229163"/>
              <a:gd name="connsiteY2" fmla="*/ 203471 h 311616"/>
              <a:gd name="connsiteX3" fmla="*/ 121805 w 229163"/>
              <a:gd name="connsiteY3" fmla="*/ 193946 h 311616"/>
              <a:gd name="connsiteX4" fmla="*/ 226580 w 229163"/>
              <a:gd name="connsiteY4" fmla="*/ 289196 h 311616"/>
              <a:gd name="connsiteX5" fmla="*/ 188480 w 229163"/>
              <a:gd name="connsiteY5" fmla="*/ 263796 h 311616"/>
              <a:gd name="connsiteX6" fmla="*/ 93230 w 229163"/>
              <a:gd name="connsiteY6" fmla="*/ 270146 h 311616"/>
              <a:gd name="connsiteX7" fmla="*/ 1155 w 229163"/>
              <a:gd name="connsiteY7" fmla="*/ 311421 h 311616"/>
              <a:gd name="connsiteX8" fmla="*/ 159905 w 229163"/>
              <a:gd name="connsiteY8" fmla="*/ 251096 h 311616"/>
              <a:gd name="connsiteX9" fmla="*/ 163080 w 229163"/>
              <a:gd name="connsiteY9" fmla="*/ 225696 h 311616"/>
              <a:gd name="connsiteX10" fmla="*/ 105930 w 229163"/>
              <a:gd name="connsiteY10" fmla="*/ 152671 h 311616"/>
              <a:gd name="connsiteX11" fmla="*/ 178955 w 229163"/>
              <a:gd name="connsiteY11" fmla="*/ 271 h 3116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29163" h="311616">
                <a:moveTo>
                  <a:pt x="178955" y="271"/>
                </a:moveTo>
                <a:cubicBezTo>
                  <a:pt x="179484" y="-5550"/>
                  <a:pt x="114926" y="83879"/>
                  <a:pt x="109105" y="117746"/>
                </a:cubicBezTo>
                <a:cubicBezTo>
                  <a:pt x="103284" y="151613"/>
                  <a:pt x="141913" y="190771"/>
                  <a:pt x="144030" y="203471"/>
                </a:cubicBezTo>
                <a:cubicBezTo>
                  <a:pt x="146147" y="216171"/>
                  <a:pt x="108047" y="179658"/>
                  <a:pt x="121805" y="193946"/>
                </a:cubicBezTo>
                <a:cubicBezTo>
                  <a:pt x="135563" y="208234"/>
                  <a:pt x="215468" y="277554"/>
                  <a:pt x="226580" y="289196"/>
                </a:cubicBezTo>
                <a:cubicBezTo>
                  <a:pt x="237693" y="300838"/>
                  <a:pt x="210705" y="266971"/>
                  <a:pt x="188480" y="263796"/>
                </a:cubicBezTo>
                <a:cubicBezTo>
                  <a:pt x="166255" y="260621"/>
                  <a:pt x="124451" y="262209"/>
                  <a:pt x="93230" y="270146"/>
                </a:cubicBezTo>
                <a:cubicBezTo>
                  <a:pt x="62009" y="278083"/>
                  <a:pt x="-9958" y="314596"/>
                  <a:pt x="1155" y="311421"/>
                </a:cubicBezTo>
                <a:cubicBezTo>
                  <a:pt x="12268" y="308246"/>
                  <a:pt x="132917" y="265384"/>
                  <a:pt x="159905" y="251096"/>
                </a:cubicBezTo>
                <a:cubicBezTo>
                  <a:pt x="186893" y="236809"/>
                  <a:pt x="172076" y="242100"/>
                  <a:pt x="163080" y="225696"/>
                </a:cubicBezTo>
                <a:cubicBezTo>
                  <a:pt x="154084" y="209292"/>
                  <a:pt x="99051" y="190771"/>
                  <a:pt x="105930" y="152671"/>
                </a:cubicBezTo>
                <a:cubicBezTo>
                  <a:pt x="112809" y="114571"/>
                  <a:pt x="178426" y="6092"/>
                  <a:pt x="178955" y="271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8" name="フリーフォーム 277">
            <a:extLst>
              <a:ext uri="{FF2B5EF4-FFF2-40B4-BE49-F238E27FC236}">
                <a16:creationId xmlns:a16="http://schemas.microsoft.com/office/drawing/2014/main" id="{2526D325-C2B8-4A28-C95F-1D1E8A49ACB2}"/>
              </a:ext>
            </a:extLst>
          </p:cNvPr>
          <p:cNvSpPr/>
          <p:nvPr/>
        </p:nvSpPr>
        <p:spPr>
          <a:xfrm>
            <a:off x="3666426" y="1666790"/>
            <a:ext cx="45419" cy="157617"/>
          </a:xfrm>
          <a:custGeom>
            <a:avLst/>
            <a:gdLst>
              <a:gd name="connsiteX0" fmla="*/ 10224 w 45419"/>
              <a:gd name="connsiteY0" fmla="*/ 85 h 157617"/>
              <a:gd name="connsiteX1" fmla="*/ 7049 w 45419"/>
              <a:gd name="connsiteY1" fmla="*/ 82635 h 157617"/>
              <a:gd name="connsiteX2" fmla="*/ 45149 w 45419"/>
              <a:gd name="connsiteY2" fmla="*/ 155660 h 157617"/>
              <a:gd name="connsiteX3" fmla="*/ 22924 w 45419"/>
              <a:gd name="connsiteY3" fmla="*/ 133435 h 157617"/>
              <a:gd name="connsiteX4" fmla="*/ 699 w 45419"/>
              <a:gd name="connsiteY4" fmla="*/ 98510 h 157617"/>
              <a:gd name="connsiteX5" fmla="*/ 10224 w 45419"/>
              <a:gd name="connsiteY5" fmla="*/ 85 h 157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5419" h="157617">
                <a:moveTo>
                  <a:pt x="10224" y="85"/>
                </a:moveTo>
                <a:cubicBezTo>
                  <a:pt x="11282" y="-2561"/>
                  <a:pt x="1228" y="56706"/>
                  <a:pt x="7049" y="82635"/>
                </a:cubicBezTo>
                <a:cubicBezTo>
                  <a:pt x="12870" y="108564"/>
                  <a:pt x="45149" y="155660"/>
                  <a:pt x="45149" y="155660"/>
                </a:cubicBezTo>
                <a:cubicBezTo>
                  <a:pt x="47795" y="164127"/>
                  <a:pt x="30332" y="142960"/>
                  <a:pt x="22924" y="133435"/>
                </a:cubicBezTo>
                <a:cubicBezTo>
                  <a:pt x="15516" y="123910"/>
                  <a:pt x="4403" y="118618"/>
                  <a:pt x="699" y="98510"/>
                </a:cubicBezTo>
                <a:cubicBezTo>
                  <a:pt x="-3005" y="78402"/>
                  <a:pt x="9166" y="2731"/>
                  <a:pt x="10224" y="85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9" name="フリーフォーム 278">
            <a:extLst>
              <a:ext uri="{FF2B5EF4-FFF2-40B4-BE49-F238E27FC236}">
                <a16:creationId xmlns:a16="http://schemas.microsoft.com/office/drawing/2014/main" id="{503F9AB3-C6CE-1B99-F226-E953EFF45FBB}"/>
              </a:ext>
            </a:extLst>
          </p:cNvPr>
          <p:cNvSpPr/>
          <p:nvPr/>
        </p:nvSpPr>
        <p:spPr>
          <a:xfrm>
            <a:off x="3383928" y="1609579"/>
            <a:ext cx="32457" cy="352653"/>
          </a:xfrm>
          <a:custGeom>
            <a:avLst/>
            <a:gdLst>
              <a:gd name="connsiteX0" fmla="*/ 622 w 32457"/>
              <a:gd name="connsiteY0" fmla="*/ 352571 h 352653"/>
              <a:gd name="connsiteX1" fmla="*/ 3797 w 32457"/>
              <a:gd name="connsiteY1" fmla="*/ 165246 h 352653"/>
              <a:gd name="connsiteX2" fmla="*/ 19672 w 32457"/>
              <a:gd name="connsiteY2" fmla="*/ 165246 h 352653"/>
              <a:gd name="connsiteX3" fmla="*/ 32372 w 32457"/>
              <a:gd name="connsiteY3" fmla="*/ 146 h 352653"/>
              <a:gd name="connsiteX4" fmla="*/ 13322 w 32457"/>
              <a:gd name="connsiteY4" fmla="*/ 139846 h 352653"/>
              <a:gd name="connsiteX5" fmla="*/ 622 w 32457"/>
              <a:gd name="connsiteY5" fmla="*/ 352571 h 352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457" h="352653">
                <a:moveTo>
                  <a:pt x="622" y="352571"/>
                </a:moveTo>
                <a:cubicBezTo>
                  <a:pt x="-965" y="356804"/>
                  <a:pt x="622" y="196467"/>
                  <a:pt x="3797" y="165246"/>
                </a:cubicBezTo>
                <a:cubicBezTo>
                  <a:pt x="6972" y="134025"/>
                  <a:pt x="14910" y="192763"/>
                  <a:pt x="19672" y="165246"/>
                </a:cubicBezTo>
                <a:cubicBezTo>
                  <a:pt x="24434" y="137729"/>
                  <a:pt x="33430" y="4379"/>
                  <a:pt x="32372" y="146"/>
                </a:cubicBezTo>
                <a:cubicBezTo>
                  <a:pt x="31314" y="-4087"/>
                  <a:pt x="17026" y="84284"/>
                  <a:pt x="13322" y="139846"/>
                </a:cubicBezTo>
                <a:cubicBezTo>
                  <a:pt x="9618" y="195408"/>
                  <a:pt x="2209" y="348338"/>
                  <a:pt x="622" y="352571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0" name="フリーフォーム 279">
            <a:extLst>
              <a:ext uri="{FF2B5EF4-FFF2-40B4-BE49-F238E27FC236}">
                <a16:creationId xmlns:a16="http://schemas.microsoft.com/office/drawing/2014/main" id="{406E2A41-A53B-0D99-3F04-C8266DC27EF8}"/>
              </a:ext>
            </a:extLst>
          </p:cNvPr>
          <p:cNvSpPr/>
          <p:nvPr/>
        </p:nvSpPr>
        <p:spPr>
          <a:xfrm>
            <a:off x="3289263" y="1895461"/>
            <a:ext cx="60403" cy="108030"/>
          </a:xfrm>
          <a:custGeom>
            <a:avLst/>
            <a:gdLst>
              <a:gd name="connsiteX0" fmla="*/ 37 w 60403"/>
              <a:gd name="connsiteY0" fmla="*/ 14 h 108030"/>
              <a:gd name="connsiteX1" fmla="*/ 50837 w 60403"/>
              <a:gd name="connsiteY1" fmla="*/ 79389 h 108030"/>
              <a:gd name="connsiteX2" fmla="*/ 15912 w 60403"/>
              <a:gd name="connsiteY2" fmla="*/ 107964 h 108030"/>
              <a:gd name="connsiteX3" fmla="*/ 60362 w 60403"/>
              <a:gd name="connsiteY3" fmla="*/ 73039 h 108030"/>
              <a:gd name="connsiteX4" fmla="*/ 37 w 60403"/>
              <a:gd name="connsiteY4" fmla="*/ 14 h 1080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403" h="108030">
                <a:moveTo>
                  <a:pt x="37" y="14"/>
                </a:moveTo>
                <a:cubicBezTo>
                  <a:pt x="-1551" y="1072"/>
                  <a:pt x="48191" y="61397"/>
                  <a:pt x="50837" y="79389"/>
                </a:cubicBezTo>
                <a:cubicBezTo>
                  <a:pt x="53483" y="97381"/>
                  <a:pt x="14324" y="109022"/>
                  <a:pt x="15912" y="107964"/>
                </a:cubicBezTo>
                <a:cubicBezTo>
                  <a:pt x="17500" y="106906"/>
                  <a:pt x="61950" y="89972"/>
                  <a:pt x="60362" y="73039"/>
                </a:cubicBezTo>
                <a:cubicBezTo>
                  <a:pt x="58775" y="56106"/>
                  <a:pt x="1625" y="-1044"/>
                  <a:pt x="37" y="14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1" name="フリーフォーム 280">
            <a:extLst>
              <a:ext uri="{FF2B5EF4-FFF2-40B4-BE49-F238E27FC236}">
                <a16:creationId xmlns:a16="http://schemas.microsoft.com/office/drawing/2014/main" id="{11C90235-99B3-D010-30DA-B0B6A25AC702}"/>
              </a:ext>
            </a:extLst>
          </p:cNvPr>
          <p:cNvSpPr/>
          <p:nvPr/>
        </p:nvSpPr>
        <p:spPr>
          <a:xfrm>
            <a:off x="4878480" y="2127246"/>
            <a:ext cx="134901" cy="238579"/>
          </a:xfrm>
          <a:custGeom>
            <a:avLst/>
            <a:gdLst>
              <a:gd name="connsiteX0" fmla="*/ 36420 w 134901"/>
              <a:gd name="connsiteY0" fmla="*/ 4 h 238579"/>
              <a:gd name="connsiteX1" fmla="*/ 77695 w 134901"/>
              <a:gd name="connsiteY1" fmla="*/ 73029 h 238579"/>
              <a:gd name="connsiteX2" fmla="*/ 49120 w 134901"/>
              <a:gd name="connsiteY2" fmla="*/ 107954 h 238579"/>
              <a:gd name="connsiteX3" fmla="*/ 93570 w 134901"/>
              <a:gd name="connsiteY3" fmla="*/ 168279 h 238579"/>
              <a:gd name="connsiteX4" fmla="*/ 134845 w 134901"/>
              <a:gd name="connsiteY4" fmla="*/ 238129 h 238579"/>
              <a:gd name="connsiteX5" fmla="*/ 99920 w 134901"/>
              <a:gd name="connsiteY5" fmla="*/ 193679 h 238579"/>
              <a:gd name="connsiteX6" fmla="*/ 1495 w 134901"/>
              <a:gd name="connsiteY6" fmla="*/ 104779 h 238579"/>
              <a:gd name="connsiteX7" fmla="*/ 42770 w 134901"/>
              <a:gd name="connsiteY7" fmla="*/ 127004 h 238579"/>
              <a:gd name="connsiteX8" fmla="*/ 74520 w 134901"/>
              <a:gd name="connsiteY8" fmla="*/ 69854 h 238579"/>
              <a:gd name="connsiteX9" fmla="*/ 36420 w 134901"/>
              <a:gd name="connsiteY9" fmla="*/ 4 h 2385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4901" h="238579">
                <a:moveTo>
                  <a:pt x="36420" y="4"/>
                </a:moveTo>
                <a:cubicBezTo>
                  <a:pt x="36949" y="533"/>
                  <a:pt x="75578" y="55037"/>
                  <a:pt x="77695" y="73029"/>
                </a:cubicBezTo>
                <a:cubicBezTo>
                  <a:pt x="79812" y="91021"/>
                  <a:pt x="46474" y="92079"/>
                  <a:pt x="49120" y="107954"/>
                </a:cubicBezTo>
                <a:cubicBezTo>
                  <a:pt x="51766" y="123829"/>
                  <a:pt x="79283" y="146583"/>
                  <a:pt x="93570" y="168279"/>
                </a:cubicBezTo>
                <a:cubicBezTo>
                  <a:pt x="107858" y="189975"/>
                  <a:pt x="133787" y="233896"/>
                  <a:pt x="134845" y="238129"/>
                </a:cubicBezTo>
                <a:cubicBezTo>
                  <a:pt x="135903" y="242362"/>
                  <a:pt x="122145" y="215904"/>
                  <a:pt x="99920" y="193679"/>
                </a:cubicBezTo>
                <a:cubicBezTo>
                  <a:pt x="77695" y="171454"/>
                  <a:pt x="11020" y="115892"/>
                  <a:pt x="1495" y="104779"/>
                </a:cubicBezTo>
                <a:cubicBezTo>
                  <a:pt x="-8030" y="93667"/>
                  <a:pt x="30599" y="132825"/>
                  <a:pt x="42770" y="127004"/>
                </a:cubicBezTo>
                <a:cubicBezTo>
                  <a:pt x="54941" y="121183"/>
                  <a:pt x="72403" y="88375"/>
                  <a:pt x="74520" y="69854"/>
                </a:cubicBezTo>
                <a:cubicBezTo>
                  <a:pt x="76637" y="51333"/>
                  <a:pt x="35891" y="-525"/>
                  <a:pt x="36420" y="4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2" name="フリーフォーム 281">
            <a:extLst>
              <a:ext uri="{FF2B5EF4-FFF2-40B4-BE49-F238E27FC236}">
                <a16:creationId xmlns:a16="http://schemas.microsoft.com/office/drawing/2014/main" id="{BC035C54-0E8E-9154-3BEC-7F170CB0A064}"/>
              </a:ext>
            </a:extLst>
          </p:cNvPr>
          <p:cNvSpPr/>
          <p:nvPr/>
        </p:nvSpPr>
        <p:spPr>
          <a:xfrm>
            <a:off x="4184616" y="1424492"/>
            <a:ext cx="104886" cy="140834"/>
          </a:xfrm>
          <a:custGeom>
            <a:avLst/>
            <a:gdLst>
              <a:gd name="connsiteX0" fmla="*/ 34 w 104886"/>
              <a:gd name="connsiteY0" fmla="*/ 13783 h 140834"/>
              <a:gd name="connsiteX1" fmla="*/ 69884 w 104886"/>
              <a:gd name="connsiteY1" fmla="*/ 74108 h 140834"/>
              <a:gd name="connsiteX2" fmla="*/ 104809 w 104886"/>
              <a:gd name="connsiteY2" fmla="*/ 140783 h 140834"/>
              <a:gd name="connsiteX3" fmla="*/ 79409 w 104886"/>
              <a:gd name="connsiteY3" fmla="*/ 83633 h 140834"/>
              <a:gd name="connsiteX4" fmla="*/ 82584 w 104886"/>
              <a:gd name="connsiteY4" fmla="*/ 1083 h 140834"/>
              <a:gd name="connsiteX5" fmla="*/ 79409 w 104886"/>
              <a:gd name="connsiteY5" fmla="*/ 36008 h 140834"/>
              <a:gd name="connsiteX6" fmla="*/ 34 w 104886"/>
              <a:gd name="connsiteY6" fmla="*/ 13783 h 140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4886" h="140834">
                <a:moveTo>
                  <a:pt x="34" y="13783"/>
                </a:moveTo>
                <a:cubicBezTo>
                  <a:pt x="-1554" y="20133"/>
                  <a:pt x="52422" y="52941"/>
                  <a:pt x="69884" y="74108"/>
                </a:cubicBezTo>
                <a:cubicBezTo>
                  <a:pt x="87346" y="95275"/>
                  <a:pt x="103222" y="139196"/>
                  <a:pt x="104809" y="140783"/>
                </a:cubicBezTo>
                <a:cubicBezTo>
                  <a:pt x="106396" y="142370"/>
                  <a:pt x="83113" y="106916"/>
                  <a:pt x="79409" y="83633"/>
                </a:cubicBezTo>
                <a:cubicBezTo>
                  <a:pt x="75705" y="60350"/>
                  <a:pt x="82584" y="9020"/>
                  <a:pt x="82584" y="1083"/>
                </a:cubicBezTo>
                <a:cubicBezTo>
                  <a:pt x="82584" y="-6854"/>
                  <a:pt x="87347" y="31246"/>
                  <a:pt x="79409" y="36008"/>
                </a:cubicBezTo>
                <a:cubicBezTo>
                  <a:pt x="71472" y="40771"/>
                  <a:pt x="1622" y="7433"/>
                  <a:pt x="34" y="13783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3" name="フリーフォーム 282">
            <a:extLst>
              <a:ext uri="{FF2B5EF4-FFF2-40B4-BE49-F238E27FC236}">
                <a16:creationId xmlns:a16="http://schemas.microsoft.com/office/drawing/2014/main" id="{300D108A-9069-E9BF-9F8A-EE56B1EC352F}"/>
              </a:ext>
            </a:extLst>
          </p:cNvPr>
          <p:cNvSpPr/>
          <p:nvPr/>
        </p:nvSpPr>
        <p:spPr>
          <a:xfrm>
            <a:off x="3853525" y="1508124"/>
            <a:ext cx="303550" cy="161545"/>
          </a:xfrm>
          <a:custGeom>
            <a:avLst/>
            <a:gdLst>
              <a:gd name="connsiteX0" fmla="*/ 67600 w 303550"/>
              <a:gd name="connsiteY0" fmla="*/ 1 h 161545"/>
              <a:gd name="connsiteX1" fmla="*/ 10450 w 303550"/>
              <a:gd name="connsiteY1" fmla="*/ 155576 h 161545"/>
              <a:gd name="connsiteX2" fmla="*/ 102525 w 303550"/>
              <a:gd name="connsiteY2" fmla="*/ 127001 h 161545"/>
              <a:gd name="connsiteX3" fmla="*/ 162850 w 303550"/>
              <a:gd name="connsiteY3" fmla="*/ 104776 h 161545"/>
              <a:gd name="connsiteX4" fmla="*/ 302550 w 303550"/>
              <a:gd name="connsiteY4" fmla="*/ 136526 h 161545"/>
              <a:gd name="connsiteX5" fmla="*/ 220000 w 303550"/>
              <a:gd name="connsiteY5" fmla="*/ 117476 h 161545"/>
              <a:gd name="connsiteX6" fmla="*/ 115225 w 303550"/>
              <a:gd name="connsiteY6" fmla="*/ 120651 h 161545"/>
              <a:gd name="connsiteX7" fmla="*/ 925 w 303550"/>
              <a:gd name="connsiteY7" fmla="*/ 152401 h 161545"/>
              <a:gd name="connsiteX8" fmla="*/ 67600 w 303550"/>
              <a:gd name="connsiteY8" fmla="*/ 1 h 161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03550" h="161545">
                <a:moveTo>
                  <a:pt x="67600" y="1"/>
                </a:moveTo>
                <a:cubicBezTo>
                  <a:pt x="69187" y="530"/>
                  <a:pt x="4629" y="134409"/>
                  <a:pt x="10450" y="155576"/>
                </a:cubicBezTo>
                <a:cubicBezTo>
                  <a:pt x="16271" y="176743"/>
                  <a:pt x="77125" y="135468"/>
                  <a:pt x="102525" y="127001"/>
                </a:cubicBezTo>
                <a:cubicBezTo>
                  <a:pt x="127925" y="118534"/>
                  <a:pt x="129513" y="103189"/>
                  <a:pt x="162850" y="104776"/>
                </a:cubicBezTo>
                <a:cubicBezTo>
                  <a:pt x="196187" y="106363"/>
                  <a:pt x="302550" y="136526"/>
                  <a:pt x="302550" y="136526"/>
                </a:cubicBezTo>
                <a:cubicBezTo>
                  <a:pt x="312075" y="138643"/>
                  <a:pt x="251221" y="120122"/>
                  <a:pt x="220000" y="117476"/>
                </a:cubicBezTo>
                <a:cubicBezTo>
                  <a:pt x="188779" y="114830"/>
                  <a:pt x="151737" y="114830"/>
                  <a:pt x="115225" y="120651"/>
                </a:cubicBezTo>
                <a:cubicBezTo>
                  <a:pt x="78713" y="126472"/>
                  <a:pt x="10979" y="167747"/>
                  <a:pt x="925" y="152401"/>
                </a:cubicBezTo>
                <a:cubicBezTo>
                  <a:pt x="-9129" y="137055"/>
                  <a:pt x="66013" y="-528"/>
                  <a:pt x="67600" y="1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4" name="フリーフォーム 283">
            <a:extLst>
              <a:ext uri="{FF2B5EF4-FFF2-40B4-BE49-F238E27FC236}">
                <a16:creationId xmlns:a16="http://schemas.microsoft.com/office/drawing/2014/main" id="{DCD0E4B5-4053-2BCA-2002-BEF1B0FFADC9}"/>
              </a:ext>
            </a:extLst>
          </p:cNvPr>
          <p:cNvSpPr/>
          <p:nvPr/>
        </p:nvSpPr>
        <p:spPr>
          <a:xfrm>
            <a:off x="2749547" y="2803374"/>
            <a:ext cx="104820" cy="104943"/>
          </a:xfrm>
          <a:custGeom>
            <a:avLst/>
            <a:gdLst>
              <a:gd name="connsiteX0" fmla="*/ 3 w 104820"/>
              <a:gd name="connsiteY0" fmla="*/ 151 h 104943"/>
              <a:gd name="connsiteX1" fmla="*/ 76203 w 104820"/>
              <a:gd name="connsiteY1" fmla="*/ 38251 h 104943"/>
              <a:gd name="connsiteX2" fmla="*/ 104778 w 104820"/>
              <a:gd name="connsiteY2" fmla="*/ 104926 h 104943"/>
              <a:gd name="connsiteX3" fmla="*/ 82553 w 104820"/>
              <a:gd name="connsiteY3" fmla="*/ 44601 h 104943"/>
              <a:gd name="connsiteX4" fmla="*/ 79378 w 104820"/>
              <a:gd name="connsiteY4" fmla="*/ 25551 h 104943"/>
              <a:gd name="connsiteX5" fmla="*/ 3 w 104820"/>
              <a:gd name="connsiteY5" fmla="*/ 151 h 1049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4820" h="104943">
                <a:moveTo>
                  <a:pt x="3" y="151"/>
                </a:moveTo>
                <a:cubicBezTo>
                  <a:pt x="-526" y="2268"/>
                  <a:pt x="58741" y="20789"/>
                  <a:pt x="76203" y="38251"/>
                </a:cubicBezTo>
                <a:cubicBezTo>
                  <a:pt x="93665" y="55713"/>
                  <a:pt x="103720" y="103868"/>
                  <a:pt x="104778" y="104926"/>
                </a:cubicBezTo>
                <a:cubicBezTo>
                  <a:pt x="105836" y="105984"/>
                  <a:pt x="86786" y="57830"/>
                  <a:pt x="82553" y="44601"/>
                </a:cubicBezTo>
                <a:cubicBezTo>
                  <a:pt x="78320" y="31372"/>
                  <a:pt x="92078" y="32430"/>
                  <a:pt x="79378" y="25551"/>
                </a:cubicBezTo>
                <a:cubicBezTo>
                  <a:pt x="66678" y="18672"/>
                  <a:pt x="532" y="-1966"/>
                  <a:pt x="3" y="1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5" name="フリーフォーム 284">
            <a:extLst>
              <a:ext uri="{FF2B5EF4-FFF2-40B4-BE49-F238E27FC236}">
                <a16:creationId xmlns:a16="http://schemas.microsoft.com/office/drawing/2014/main" id="{CED28538-4579-A66F-61C9-D8E53442D79E}"/>
              </a:ext>
            </a:extLst>
          </p:cNvPr>
          <p:cNvSpPr/>
          <p:nvPr/>
        </p:nvSpPr>
        <p:spPr>
          <a:xfrm>
            <a:off x="2732264" y="2584077"/>
            <a:ext cx="20476" cy="146719"/>
          </a:xfrm>
          <a:custGeom>
            <a:avLst/>
            <a:gdLst>
              <a:gd name="connsiteX0" fmla="*/ 20461 w 20476"/>
              <a:gd name="connsiteY0" fmla="*/ 373 h 146719"/>
              <a:gd name="connsiteX1" fmla="*/ 4586 w 20476"/>
              <a:gd name="connsiteY1" fmla="*/ 95623 h 146719"/>
              <a:gd name="connsiteX2" fmla="*/ 1411 w 20476"/>
              <a:gd name="connsiteY2" fmla="*/ 146423 h 146719"/>
              <a:gd name="connsiteX3" fmla="*/ 1411 w 20476"/>
              <a:gd name="connsiteY3" fmla="*/ 117848 h 146719"/>
              <a:gd name="connsiteX4" fmla="*/ 1411 w 20476"/>
              <a:gd name="connsiteY4" fmla="*/ 63873 h 146719"/>
              <a:gd name="connsiteX5" fmla="*/ 20461 w 20476"/>
              <a:gd name="connsiteY5" fmla="*/ 373 h 1467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476" h="146719">
                <a:moveTo>
                  <a:pt x="20461" y="373"/>
                </a:moveTo>
                <a:cubicBezTo>
                  <a:pt x="20990" y="5665"/>
                  <a:pt x="7761" y="71281"/>
                  <a:pt x="4586" y="95623"/>
                </a:cubicBezTo>
                <a:cubicBezTo>
                  <a:pt x="1411" y="119965"/>
                  <a:pt x="1940" y="142719"/>
                  <a:pt x="1411" y="146423"/>
                </a:cubicBezTo>
                <a:cubicBezTo>
                  <a:pt x="882" y="150127"/>
                  <a:pt x="1411" y="117848"/>
                  <a:pt x="1411" y="117848"/>
                </a:cubicBezTo>
                <a:cubicBezTo>
                  <a:pt x="1411" y="104090"/>
                  <a:pt x="-1764" y="80277"/>
                  <a:pt x="1411" y="63873"/>
                </a:cubicBezTo>
                <a:cubicBezTo>
                  <a:pt x="4586" y="47469"/>
                  <a:pt x="19932" y="-4919"/>
                  <a:pt x="20461" y="3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6" name="フリーフォーム 285">
            <a:extLst>
              <a:ext uri="{FF2B5EF4-FFF2-40B4-BE49-F238E27FC236}">
                <a16:creationId xmlns:a16="http://schemas.microsoft.com/office/drawing/2014/main" id="{F110BB7D-43E3-D41F-BEF8-BA727BF628FE}"/>
              </a:ext>
            </a:extLst>
          </p:cNvPr>
          <p:cNvSpPr/>
          <p:nvPr/>
        </p:nvSpPr>
        <p:spPr>
          <a:xfrm>
            <a:off x="2670155" y="2790676"/>
            <a:ext cx="201817" cy="437583"/>
          </a:xfrm>
          <a:custGeom>
            <a:avLst/>
            <a:gdLst>
              <a:gd name="connsiteX0" fmla="*/ 20 w 201817"/>
              <a:gd name="connsiteY0" fmla="*/ 149 h 437583"/>
              <a:gd name="connsiteX1" fmla="*/ 107970 w 201817"/>
              <a:gd name="connsiteY1" fmla="*/ 231924 h 437583"/>
              <a:gd name="connsiteX2" fmla="*/ 114320 w 201817"/>
              <a:gd name="connsiteY2" fmla="*/ 301774 h 437583"/>
              <a:gd name="connsiteX3" fmla="*/ 200045 w 201817"/>
              <a:gd name="connsiteY3" fmla="*/ 431949 h 437583"/>
              <a:gd name="connsiteX4" fmla="*/ 168295 w 201817"/>
              <a:gd name="connsiteY4" fmla="*/ 397024 h 437583"/>
              <a:gd name="connsiteX5" fmla="*/ 120670 w 201817"/>
              <a:gd name="connsiteY5" fmla="*/ 244624 h 437583"/>
              <a:gd name="connsiteX6" fmla="*/ 117495 w 201817"/>
              <a:gd name="connsiteY6" fmla="*/ 196999 h 437583"/>
              <a:gd name="connsiteX7" fmla="*/ 20 w 201817"/>
              <a:gd name="connsiteY7" fmla="*/ 149 h 4375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1817" h="437583">
                <a:moveTo>
                  <a:pt x="20" y="149"/>
                </a:moveTo>
                <a:cubicBezTo>
                  <a:pt x="-1568" y="5970"/>
                  <a:pt x="88920" y="181653"/>
                  <a:pt x="107970" y="231924"/>
                </a:cubicBezTo>
                <a:cubicBezTo>
                  <a:pt x="127020" y="282195"/>
                  <a:pt x="98974" y="268436"/>
                  <a:pt x="114320" y="301774"/>
                </a:cubicBezTo>
                <a:cubicBezTo>
                  <a:pt x="129666" y="335112"/>
                  <a:pt x="191049" y="416074"/>
                  <a:pt x="200045" y="431949"/>
                </a:cubicBezTo>
                <a:cubicBezTo>
                  <a:pt x="209041" y="447824"/>
                  <a:pt x="181524" y="428245"/>
                  <a:pt x="168295" y="397024"/>
                </a:cubicBezTo>
                <a:cubicBezTo>
                  <a:pt x="155066" y="365803"/>
                  <a:pt x="129137" y="277961"/>
                  <a:pt x="120670" y="244624"/>
                </a:cubicBezTo>
                <a:cubicBezTo>
                  <a:pt x="112203" y="211287"/>
                  <a:pt x="133370" y="233512"/>
                  <a:pt x="117495" y="196999"/>
                </a:cubicBezTo>
                <a:cubicBezTo>
                  <a:pt x="101620" y="160487"/>
                  <a:pt x="1608" y="-5672"/>
                  <a:pt x="20" y="1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7" name="フリーフォーム 286">
            <a:extLst>
              <a:ext uri="{FF2B5EF4-FFF2-40B4-BE49-F238E27FC236}">
                <a16:creationId xmlns:a16="http://schemas.microsoft.com/office/drawing/2014/main" id="{25973477-AFA8-7B41-8AE3-0D117C40A68B}"/>
              </a:ext>
            </a:extLst>
          </p:cNvPr>
          <p:cNvSpPr/>
          <p:nvPr/>
        </p:nvSpPr>
        <p:spPr>
          <a:xfrm>
            <a:off x="3276531" y="3107973"/>
            <a:ext cx="137182" cy="121314"/>
          </a:xfrm>
          <a:custGeom>
            <a:avLst/>
            <a:gdLst>
              <a:gd name="connsiteX0" fmla="*/ 69 w 137182"/>
              <a:gd name="connsiteY0" fmla="*/ 67027 h 121314"/>
              <a:gd name="connsiteX1" fmla="*/ 76269 w 137182"/>
              <a:gd name="connsiteY1" fmla="*/ 32102 h 121314"/>
              <a:gd name="connsiteX2" fmla="*/ 104844 w 137182"/>
              <a:gd name="connsiteY2" fmla="*/ 79727 h 121314"/>
              <a:gd name="connsiteX3" fmla="*/ 108019 w 137182"/>
              <a:gd name="connsiteY3" fmla="*/ 121002 h 121314"/>
              <a:gd name="connsiteX4" fmla="*/ 98494 w 137182"/>
              <a:gd name="connsiteY4" fmla="*/ 57502 h 121314"/>
              <a:gd name="connsiteX5" fmla="*/ 136594 w 137182"/>
              <a:gd name="connsiteY5" fmla="*/ 352 h 121314"/>
              <a:gd name="connsiteX6" fmla="*/ 63569 w 137182"/>
              <a:gd name="connsiteY6" fmla="*/ 35277 h 121314"/>
              <a:gd name="connsiteX7" fmla="*/ 69 w 137182"/>
              <a:gd name="connsiteY7" fmla="*/ 67027 h 1213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7182" h="121314">
                <a:moveTo>
                  <a:pt x="69" y="67027"/>
                </a:moveTo>
                <a:cubicBezTo>
                  <a:pt x="2186" y="66498"/>
                  <a:pt x="58807" y="29985"/>
                  <a:pt x="76269" y="32102"/>
                </a:cubicBezTo>
                <a:cubicBezTo>
                  <a:pt x="93731" y="34219"/>
                  <a:pt x="99552" y="64910"/>
                  <a:pt x="104844" y="79727"/>
                </a:cubicBezTo>
                <a:cubicBezTo>
                  <a:pt x="110136" y="94544"/>
                  <a:pt x="109077" y="124706"/>
                  <a:pt x="108019" y="121002"/>
                </a:cubicBezTo>
                <a:cubicBezTo>
                  <a:pt x="106961" y="117298"/>
                  <a:pt x="93732" y="77610"/>
                  <a:pt x="98494" y="57502"/>
                </a:cubicBezTo>
                <a:cubicBezTo>
                  <a:pt x="103256" y="37394"/>
                  <a:pt x="142415" y="4056"/>
                  <a:pt x="136594" y="352"/>
                </a:cubicBezTo>
                <a:cubicBezTo>
                  <a:pt x="130773" y="-3352"/>
                  <a:pt x="82619" y="23106"/>
                  <a:pt x="63569" y="35277"/>
                </a:cubicBezTo>
                <a:cubicBezTo>
                  <a:pt x="44519" y="47448"/>
                  <a:pt x="-2048" y="67556"/>
                  <a:pt x="69" y="67027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8" name="フリーフォーム 287">
            <a:extLst>
              <a:ext uri="{FF2B5EF4-FFF2-40B4-BE49-F238E27FC236}">
                <a16:creationId xmlns:a16="http://schemas.microsoft.com/office/drawing/2014/main" id="{17F8868A-5F75-280A-7540-7AEE2B339994}"/>
              </a:ext>
            </a:extLst>
          </p:cNvPr>
          <p:cNvSpPr/>
          <p:nvPr/>
        </p:nvSpPr>
        <p:spPr>
          <a:xfrm>
            <a:off x="3449086" y="2985340"/>
            <a:ext cx="75344" cy="261282"/>
          </a:xfrm>
          <a:custGeom>
            <a:avLst/>
            <a:gdLst>
              <a:gd name="connsiteX0" fmla="*/ 75164 w 75344"/>
              <a:gd name="connsiteY0" fmla="*/ 2335 h 261282"/>
              <a:gd name="connsiteX1" fmla="*/ 8489 w 75344"/>
              <a:gd name="connsiteY1" fmla="*/ 176960 h 261282"/>
              <a:gd name="connsiteX2" fmla="*/ 2139 w 75344"/>
              <a:gd name="connsiteY2" fmla="*/ 259510 h 261282"/>
              <a:gd name="connsiteX3" fmla="*/ 2139 w 75344"/>
              <a:gd name="connsiteY3" fmla="*/ 221410 h 261282"/>
              <a:gd name="connsiteX4" fmla="*/ 27539 w 75344"/>
              <a:gd name="connsiteY4" fmla="*/ 84885 h 261282"/>
              <a:gd name="connsiteX5" fmla="*/ 75164 w 75344"/>
              <a:gd name="connsiteY5" fmla="*/ 2335 h 261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5344" h="261282">
                <a:moveTo>
                  <a:pt x="75164" y="2335"/>
                </a:moveTo>
                <a:cubicBezTo>
                  <a:pt x="71989" y="17681"/>
                  <a:pt x="20660" y="134098"/>
                  <a:pt x="8489" y="176960"/>
                </a:cubicBezTo>
                <a:cubicBezTo>
                  <a:pt x="-3682" y="219822"/>
                  <a:pt x="3197" y="252102"/>
                  <a:pt x="2139" y="259510"/>
                </a:cubicBezTo>
                <a:cubicBezTo>
                  <a:pt x="1081" y="266918"/>
                  <a:pt x="-2094" y="250514"/>
                  <a:pt x="2139" y="221410"/>
                </a:cubicBezTo>
                <a:cubicBezTo>
                  <a:pt x="6372" y="192306"/>
                  <a:pt x="16426" y="118752"/>
                  <a:pt x="27539" y="84885"/>
                </a:cubicBezTo>
                <a:cubicBezTo>
                  <a:pt x="38651" y="51018"/>
                  <a:pt x="78339" y="-13011"/>
                  <a:pt x="75164" y="23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9" name="フリーフォーム 288">
            <a:extLst>
              <a:ext uri="{FF2B5EF4-FFF2-40B4-BE49-F238E27FC236}">
                <a16:creationId xmlns:a16="http://schemas.microsoft.com/office/drawing/2014/main" id="{1BBD2EB6-9512-C08C-153B-07B6193BB34E}"/>
              </a:ext>
            </a:extLst>
          </p:cNvPr>
          <p:cNvSpPr/>
          <p:nvPr/>
        </p:nvSpPr>
        <p:spPr>
          <a:xfrm>
            <a:off x="4072573" y="2717050"/>
            <a:ext cx="32798" cy="90754"/>
          </a:xfrm>
          <a:custGeom>
            <a:avLst/>
            <a:gdLst>
              <a:gd name="connsiteX0" fmla="*/ 32702 w 32798"/>
              <a:gd name="connsiteY0" fmla="*/ 750 h 90754"/>
              <a:gd name="connsiteX1" fmla="*/ 10477 w 32798"/>
              <a:gd name="connsiteY1" fmla="*/ 89650 h 90754"/>
              <a:gd name="connsiteX2" fmla="*/ 952 w 32798"/>
              <a:gd name="connsiteY2" fmla="*/ 48375 h 90754"/>
              <a:gd name="connsiteX3" fmla="*/ 32702 w 32798"/>
              <a:gd name="connsiteY3" fmla="*/ 750 h 907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798" h="90754">
                <a:moveTo>
                  <a:pt x="32702" y="750"/>
                </a:moveTo>
                <a:cubicBezTo>
                  <a:pt x="34289" y="7629"/>
                  <a:pt x="15769" y="81713"/>
                  <a:pt x="10477" y="89650"/>
                </a:cubicBezTo>
                <a:cubicBezTo>
                  <a:pt x="5185" y="97587"/>
                  <a:pt x="-2752" y="60546"/>
                  <a:pt x="952" y="48375"/>
                </a:cubicBezTo>
                <a:cubicBezTo>
                  <a:pt x="4656" y="36204"/>
                  <a:pt x="31115" y="-6129"/>
                  <a:pt x="32702" y="750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0" name="フリーフォーム 289">
            <a:extLst>
              <a:ext uri="{FF2B5EF4-FFF2-40B4-BE49-F238E27FC236}">
                <a16:creationId xmlns:a16="http://schemas.microsoft.com/office/drawing/2014/main" id="{65D2567E-9A70-A64D-5E7F-4693D494B985}"/>
              </a:ext>
            </a:extLst>
          </p:cNvPr>
          <p:cNvSpPr/>
          <p:nvPr/>
        </p:nvSpPr>
        <p:spPr>
          <a:xfrm>
            <a:off x="3976905" y="2492227"/>
            <a:ext cx="320271" cy="39220"/>
          </a:xfrm>
          <a:custGeom>
            <a:avLst/>
            <a:gdLst>
              <a:gd name="connsiteX0" fmla="*/ 1370 w 320271"/>
              <a:gd name="connsiteY0" fmla="*/ 38248 h 39220"/>
              <a:gd name="connsiteX1" fmla="*/ 312520 w 320271"/>
              <a:gd name="connsiteY1" fmla="*/ 148 h 39220"/>
              <a:gd name="connsiteX2" fmla="*/ 204570 w 320271"/>
              <a:gd name="connsiteY2" fmla="*/ 25548 h 39220"/>
              <a:gd name="connsiteX3" fmla="*/ 1370 w 320271"/>
              <a:gd name="connsiteY3" fmla="*/ 38248 h 39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0271" h="39220">
                <a:moveTo>
                  <a:pt x="1370" y="38248"/>
                </a:moveTo>
                <a:cubicBezTo>
                  <a:pt x="19362" y="34015"/>
                  <a:pt x="278653" y="2265"/>
                  <a:pt x="312520" y="148"/>
                </a:cubicBezTo>
                <a:cubicBezTo>
                  <a:pt x="346387" y="-1969"/>
                  <a:pt x="261720" y="19198"/>
                  <a:pt x="204570" y="25548"/>
                </a:cubicBezTo>
                <a:cubicBezTo>
                  <a:pt x="147420" y="31898"/>
                  <a:pt x="-16622" y="42481"/>
                  <a:pt x="1370" y="382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1" name="フリーフォーム 290">
            <a:extLst>
              <a:ext uri="{FF2B5EF4-FFF2-40B4-BE49-F238E27FC236}">
                <a16:creationId xmlns:a16="http://schemas.microsoft.com/office/drawing/2014/main" id="{EC082053-74EF-5E3E-678F-CE48190DE6DC}"/>
              </a:ext>
            </a:extLst>
          </p:cNvPr>
          <p:cNvSpPr/>
          <p:nvPr/>
        </p:nvSpPr>
        <p:spPr>
          <a:xfrm>
            <a:off x="4349562" y="2470123"/>
            <a:ext cx="79711" cy="283462"/>
          </a:xfrm>
          <a:custGeom>
            <a:avLst/>
            <a:gdLst>
              <a:gd name="connsiteX0" fmla="*/ 79563 w 79711"/>
              <a:gd name="connsiteY0" fmla="*/ 27 h 283462"/>
              <a:gd name="connsiteX1" fmla="*/ 28763 w 79711"/>
              <a:gd name="connsiteY1" fmla="*/ 95277 h 283462"/>
              <a:gd name="connsiteX2" fmla="*/ 47813 w 79711"/>
              <a:gd name="connsiteY2" fmla="*/ 174652 h 283462"/>
              <a:gd name="connsiteX3" fmla="*/ 25588 w 79711"/>
              <a:gd name="connsiteY3" fmla="*/ 152427 h 283462"/>
              <a:gd name="connsiteX4" fmla="*/ 73213 w 79711"/>
              <a:gd name="connsiteY4" fmla="*/ 282602 h 283462"/>
              <a:gd name="connsiteX5" fmla="*/ 28763 w 79711"/>
              <a:gd name="connsiteY5" fmla="*/ 206402 h 283462"/>
              <a:gd name="connsiteX6" fmla="*/ 188 w 79711"/>
              <a:gd name="connsiteY6" fmla="*/ 155602 h 283462"/>
              <a:gd name="connsiteX7" fmla="*/ 16063 w 79711"/>
              <a:gd name="connsiteY7" fmla="*/ 136552 h 283462"/>
              <a:gd name="connsiteX8" fmla="*/ 9713 w 79711"/>
              <a:gd name="connsiteY8" fmla="*/ 104802 h 283462"/>
              <a:gd name="connsiteX9" fmla="*/ 79563 w 79711"/>
              <a:gd name="connsiteY9" fmla="*/ 27 h 283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9711" h="283462">
                <a:moveTo>
                  <a:pt x="79563" y="27"/>
                </a:moveTo>
                <a:cubicBezTo>
                  <a:pt x="82738" y="-1560"/>
                  <a:pt x="34055" y="66173"/>
                  <a:pt x="28763" y="95277"/>
                </a:cubicBezTo>
                <a:cubicBezTo>
                  <a:pt x="23471" y="124381"/>
                  <a:pt x="48342" y="165127"/>
                  <a:pt x="47813" y="174652"/>
                </a:cubicBezTo>
                <a:cubicBezTo>
                  <a:pt x="47284" y="184177"/>
                  <a:pt x="21355" y="134435"/>
                  <a:pt x="25588" y="152427"/>
                </a:cubicBezTo>
                <a:cubicBezTo>
                  <a:pt x="29821" y="170419"/>
                  <a:pt x="72684" y="273606"/>
                  <a:pt x="73213" y="282602"/>
                </a:cubicBezTo>
                <a:cubicBezTo>
                  <a:pt x="73742" y="291598"/>
                  <a:pt x="40934" y="227569"/>
                  <a:pt x="28763" y="206402"/>
                </a:cubicBezTo>
                <a:cubicBezTo>
                  <a:pt x="16592" y="185235"/>
                  <a:pt x="2305" y="167244"/>
                  <a:pt x="188" y="155602"/>
                </a:cubicBezTo>
                <a:cubicBezTo>
                  <a:pt x="-1929" y="143960"/>
                  <a:pt x="14476" y="145019"/>
                  <a:pt x="16063" y="136552"/>
                </a:cubicBezTo>
                <a:cubicBezTo>
                  <a:pt x="17650" y="128085"/>
                  <a:pt x="188" y="122265"/>
                  <a:pt x="9713" y="104802"/>
                </a:cubicBezTo>
                <a:cubicBezTo>
                  <a:pt x="19238" y="87340"/>
                  <a:pt x="76388" y="1614"/>
                  <a:pt x="79563" y="27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2" name="フリーフォーム 291">
            <a:extLst>
              <a:ext uri="{FF2B5EF4-FFF2-40B4-BE49-F238E27FC236}">
                <a16:creationId xmlns:a16="http://schemas.microsoft.com/office/drawing/2014/main" id="{B89B2F7C-4622-A558-BBF2-564A719A4688}"/>
              </a:ext>
            </a:extLst>
          </p:cNvPr>
          <p:cNvSpPr/>
          <p:nvPr/>
        </p:nvSpPr>
        <p:spPr>
          <a:xfrm>
            <a:off x="4037197" y="2628900"/>
            <a:ext cx="55518" cy="89670"/>
          </a:xfrm>
          <a:custGeom>
            <a:avLst/>
            <a:gdLst>
              <a:gd name="connsiteX0" fmla="*/ 55378 w 55518"/>
              <a:gd name="connsiteY0" fmla="*/ 0 h 89670"/>
              <a:gd name="connsiteX1" fmla="*/ 17278 w 55518"/>
              <a:gd name="connsiteY1" fmla="*/ 38100 h 89670"/>
              <a:gd name="connsiteX2" fmla="*/ 23628 w 55518"/>
              <a:gd name="connsiteY2" fmla="*/ 88900 h 89670"/>
              <a:gd name="connsiteX3" fmla="*/ 10928 w 55518"/>
              <a:gd name="connsiteY3" fmla="*/ 66675 h 89670"/>
              <a:gd name="connsiteX4" fmla="*/ 1403 w 55518"/>
              <a:gd name="connsiteY4" fmla="*/ 38100 h 89670"/>
              <a:gd name="connsiteX5" fmla="*/ 55378 w 55518"/>
              <a:gd name="connsiteY5" fmla="*/ 0 h 896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5518" h="89670">
                <a:moveTo>
                  <a:pt x="55378" y="0"/>
                </a:moveTo>
                <a:cubicBezTo>
                  <a:pt x="58024" y="0"/>
                  <a:pt x="22570" y="23283"/>
                  <a:pt x="17278" y="38100"/>
                </a:cubicBezTo>
                <a:cubicBezTo>
                  <a:pt x="11986" y="52917"/>
                  <a:pt x="24686" y="84138"/>
                  <a:pt x="23628" y="88900"/>
                </a:cubicBezTo>
                <a:cubicBezTo>
                  <a:pt x="22570" y="93662"/>
                  <a:pt x="14632" y="75142"/>
                  <a:pt x="10928" y="66675"/>
                </a:cubicBezTo>
                <a:cubicBezTo>
                  <a:pt x="7224" y="58208"/>
                  <a:pt x="-3889" y="47625"/>
                  <a:pt x="1403" y="38100"/>
                </a:cubicBezTo>
                <a:cubicBezTo>
                  <a:pt x="6695" y="28575"/>
                  <a:pt x="52732" y="0"/>
                  <a:pt x="55378" y="0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3" name="フリーフォーム 292">
            <a:extLst>
              <a:ext uri="{FF2B5EF4-FFF2-40B4-BE49-F238E27FC236}">
                <a16:creationId xmlns:a16="http://schemas.microsoft.com/office/drawing/2014/main" id="{DC264E37-5ED6-CC4F-0254-FF49C56068D2}"/>
              </a:ext>
            </a:extLst>
          </p:cNvPr>
          <p:cNvSpPr/>
          <p:nvPr/>
        </p:nvSpPr>
        <p:spPr>
          <a:xfrm>
            <a:off x="3885809" y="2352636"/>
            <a:ext cx="81053" cy="203148"/>
          </a:xfrm>
          <a:custGeom>
            <a:avLst/>
            <a:gdLst>
              <a:gd name="connsiteX0" fmla="*/ 38491 w 81053"/>
              <a:gd name="connsiteY0" fmla="*/ 39 h 203148"/>
              <a:gd name="connsiteX1" fmla="*/ 16266 w 81053"/>
              <a:gd name="connsiteY1" fmla="*/ 117514 h 203148"/>
              <a:gd name="connsiteX2" fmla="*/ 79766 w 81053"/>
              <a:gd name="connsiteY2" fmla="*/ 200064 h 203148"/>
              <a:gd name="connsiteX3" fmla="*/ 54366 w 81053"/>
              <a:gd name="connsiteY3" fmla="*/ 177839 h 203148"/>
              <a:gd name="connsiteX4" fmla="*/ 391 w 81053"/>
              <a:gd name="connsiteY4" fmla="*/ 104814 h 203148"/>
              <a:gd name="connsiteX5" fmla="*/ 38491 w 81053"/>
              <a:gd name="connsiteY5" fmla="*/ 39 h 203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1053" h="203148">
                <a:moveTo>
                  <a:pt x="38491" y="39"/>
                </a:moveTo>
                <a:cubicBezTo>
                  <a:pt x="41137" y="2156"/>
                  <a:pt x="9387" y="84176"/>
                  <a:pt x="16266" y="117514"/>
                </a:cubicBezTo>
                <a:cubicBezTo>
                  <a:pt x="23145" y="150852"/>
                  <a:pt x="73416" y="190010"/>
                  <a:pt x="79766" y="200064"/>
                </a:cubicBezTo>
                <a:cubicBezTo>
                  <a:pt x="86116" y="210118"/>
                  <a:pt x="67595" y="193714"/>
                  <a:pt x="54366" y="177839"/>
                </a:cubicBezTo>
                <a:cubicBezTo>
                  <a:pt x="41137" y="161964"/>
                  <a:pt x="5153" y="129156"/>
                  <a:pt x="391" y="104814"/>
                </a:cubicBezTo>
                <a:cubicBezTo>
                  <a:pt x="-4371" y="80472"/>
                  <a:pt x="35845" y="-2078"/>
                  <a:pt x="38491" y="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4" name="フリーフォーム 293">
            <a:extLst>
              <a:ext uri="{FF2B5EF4-FFF2-40B4-BE49-F238E27FC236}">
                <a16:creationId xmlns:a16="http://schemas.microsoft.com/office/drawing/2014/main" id="{06B051A2-63A7-17BA-E6DE-9BA531CBC527}"/>
              </a:ext>
            </a:extLst>
          </p:cNvPr>
          <p:cNvSpPr/>
          <p:nvPr/>
        </p:nvSpPr>
        <p:spPr>
          <a:xfrm>
            <a:off x="4101577" y="2606410"/>
            <a:ext cx="206626" cy="25930"/>
          </a:xfrm>
          <a:custGeom>
            <a:avLst/>
            <a:gdLst>
              <a:gd name="connsiteX0" fmla="*/ 523 w 206626"/>
              <a:gd name="connsiteY0" fmla="*/ 265 h 25930"/>
              <a:gd name="connsiteX1" fmla="*/ 200548 w 206626"/>
              <a:gd name="connsiteY1" fmla="*/ 25665 h 25930"/>
              <a:gd name="connsiteX2" fmla="*/ 143398 w 206626"/>
              <a:gd name="connsiteY2" fmla="*/ 12965 h 25930"/>
              <a:gd name="connsiteX3" fmla="*/ 523 w 206626"/>
              <a:gd name="connsiteY3" fmla="*/ 265 h 259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6626" h="25930">
                <a:moveTo>
                  <a:pt x="523" y="265"/>
                </a:moveTo>
                <a:cubicBezTo>
                  <a:pt x="10048" y="2382"/>
                  <a:pt x="176735" y="23548"/>
                  <a:pt x="200548" y="25665"/>
                </a:cubicBezTo>
                <a:cubicBezTo>
                  <a:pt x="224361" y="27782"/>
                  <a:pt x="172502" y="16669"/>
                  <a:pt x="143398" y="12965"/>
                </a:cubicBezTo>
                <a:cubicBezTo>
                  <a:pt x="114294" y="9261"/>
                  <a:pt x="-9002" y="-1852"/>
                  <a:pt x="523" y="2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5" name="フリーフォーム 294">
            <a:extLst>
              <a:ext uri="{FF2B5EF4-FFF2-40B4-BE49-F238E27FC236}">
                <a16:creationId xmlns:a16="http://schemas.microsoft.com/office/drawing/2014/main" id="{84296F5C-87DA-3F27-CF4F-FF3ECF16C86D}"/>
              </a:ext>
            </a:extLst>
          </p:cNvPr>
          <p:cNvSpPr/>
          <p:nvPr/>
        </p:nvSpPr>
        <p:spPr>
          <a:xfrm>
            <a:off x="4146535" y="2307319"/>
            <a:ext cx="537851" cy="242453"/>
          </a:xfrm>
          <a:custGeom>
            <a:avLst/>
            <a:gdLst>
              <a:gd name="connsiteX0" fmla="*/ 15 w 537851"/>
              <a:gd name="connsiteY0" fmla="*/ 242206 h 242453"/>
              <a:gd name="connsiteX1" fmla="*/ 165115 w 537851"/>
              <a:gd name="connsiteY1" fmla="*/ 207281 h 242453"/>
              <a:gd name="connsiteX2" fmla="*/ 257190 w 537851"/>
              <a:gd name="connsiteY2" fmla="*/ 131081 h 242453"/>
              <a:gd name="connsiteX3" fmla="*/ 536590 w 537851"/>
              <a:gd name="connsiteY3" fmla="*/ 906 h 242453"/>
              <a:gd name="connsiteX4" fmla="*/ 355615 w 537851"/>
              <a:gd name="connsiteY4" fmla="*/ 77106 h 242453"/>
              <a:gd name="connsiteX5" fmla="*/ 241315 w 537851"/>
              <a:gd name="connsiteY5" fmla="*/ 150131 h 242453"/>
              <a:gd name="connsiteX6" fmla="*/ 165115 w 537851"/>
              <a:gd name="connsiteY6" fmla="*/ 226331 h 242453"/>
              <a:gd name="connsiteX7" fmla="*/ 174640 w 537851"/>
              <a:gd name="connsiteY7" fmla="*/ 191406 h 242453"/>
              <a:gd name="connsiteX8" fmla="*/ 15 w 537851"/>
              <a:gd name="connsiteY8" fmla="*/ 242206 h 242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37851" h="242453">
                <a:moveTo>
                  <a:pt x="15" y="242206"/>
                </a:moveTo>
                <a:cubicBezTo>
                  <a:pt x="-1573" y="244852"/>
                  <a:pt x="122253" y="225802"/>
                  <a:pt x="165115" y="207281"/>
                </a:cubicBezTo>
                <a:cubicBezTo>
                  <a:pt x="207978" y="188760"/>
                  <a:pt x="195278" y="165477"/>
                  <a:pt x="257190" y="131081"/>
                </a:cubicBezTo>
                <a:cubicBezTo>
                  <a:pt x="319103" y="96685"/>
                  <a:pt x="520186" y="9902"/>
                  <a:pt x="536590" y="906"/>
                </a:cubicBezTo>
                <a:cubicBezTo>
                  <a:pt x="552994" y="-8090"/>
                  <a:pt x="404827" y="52235"/>
                  <a:pt x="355615" y="77106"/>
                </a:cubicBezTo>
                <a:cubicBezTo>
                  <a:pt x="306403" y="101977"/>
                  <a:pt x="273065" y="125260"/>
                  <a:pt x="241315" y="150131"/>
                </a:cubicBezTo>
                <a:cubicBezTo>
                  <a:pt x="209565" y="175002"/>
                  <a:pt x="176227" y="219452"/>
                  <a:pt x="165115" y="226331"/>
                </a:cubicBezTo>
                <a:cubicBezTo>
                  <a:pt x="154003" y="233210"/>
                  <a:pt x="201628" y="186114"/>
                  <a:pt x="174640" y="191406"/>
                </a:cubicBezTo>
                <a:cubicBezTo>
                  <a:pt x="147653" y="196698"/>
                  <a:pt x="1603" y="239560"/>
                  <a:pt x="15" y="2422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6" name="フリーフォーム 295">
            <a:extLst>
              <a:ext uri="{FF2B5EF4-FFF2-40B4-BE49-F238E27FC236}">
                <a16:creationId xmlns:a16="http://schemas.microsoft.com/office/drawing/2014/main" id="{207382BC-3D60-3B13-9B30-128303A5858E}"/>
              </a:ext>
            </a:extLst>
          </p:cNvPr>
          <p:cNvSpPr/>
          <p:nvPr/>
        </p:nvSpPr>
        <p:spPr>
          <a:xfrm>
            <a:off x="2945970" y="2809836"/>
            <a:ext cx="336789" cy="35112"/>
          </a:xfrm>
          <a:custGeom>
            <a:avLst/>
            <a:gdLst>
              <a:gd name="connsiteX0" fmla="*/ 430 w 336789"/>
              <a:gd name="connsiteY0" fmla="*/ 31789 h 35112"/>
              <a:gd name="connsiteX1" fmla="*/ 321105 w 336789"/>
              <a:gd name="connsiteY1" fmla="*/ 39 h 35112"/>
              <a:gd name="connsiteX2" fmla="*/ 276655 w 336789"/>
              <a:gd name="connsiteY2" fmla="*/ 25439 h 35112"/>
              <a:gd name="connsiteX3" fmla="*/ 184580 w 336789"/>
              <a:gd name="connsiteY3" fmla="*/ 34964 h 35112"/>
              <a:gd name="connsiteX4" fmla="*/ 251255 w 336789"/>
              <a:gd name="connsiteY4" fmla="*/ 19089 h 35112"/>
              <a:gd name="connsiteX5" fmla="*/ 430 w 336789"/>
              <a:gd name="connsiteY5" fmla="*/ 31789 h 351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6789" h="35112">
                <a:moveTo>
                  <a:pt x="430" y="31789"/>
                </a:moveTo>
                <a:cubicBezTo>
                  <a:pt x="12072" y="28614"/>
                  <a:pt x="275068" y="1097"/>
                  <a:pt x="321105" y="39"/>
                </a:cubicBezTo>
                <a:cubicBezTo>
                  <a:pt x="367142" y="-1019"/>
                  <a:pt x="299409" y="19618"/>
                  <a:pt x="276655" y="25439"/>
                </a:cubicBezTo>
                <a:cubicBezTo>
                  <a:pt x="253901" y="31260"/>
                  <a:pt x="188813" y="36022"/>
                  <a:pt x="184580" y="34964"/>
                </a:cubicBezTo>
                <a:cubicBezTo>
                  <a:pt x="180347" y="33906"/>
                  <a:pt x="285651" y="18560"/>
                  <a:pt x="251255" y="19089"/>
                </a:cubicBezTo>
                <a:cubicBezTo>
                  <a:pt x="216859" y="19618"/>
                  <a:pt x="-11212" y="34964"/>
                  <a:pt x="430" y="317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7" name="フリーフォーム 296">
            <a:extLst>
              <a:ext uri="{FF2B5EF4-FFF2-40B4-BE49-F238E27FC236}">
                <a16:creationId xmlns:a16="http://schemas.microsoft.com/office/drawing/2014/main" id="{7E0D25E5-BB34-692B-C924-55A0B753E746}"/>
              </a:ext>
            </a:extLst>
          </p:cNvPr>
          <p:cNvSpPr/>
          <p:nvPr/>
        </p:nvSpPr>
        <p:spPr>
          <a:xfrm>
            <a:off x="2841348" y="1590557"/>
            <a:ext cx="149518" cy="585069"/>
          </a:xfrm>
          <a:custGeom>
            <a:avLst/>
            <a:gdLst>
              <a:gd name="connsiteX0" fmla="*/ 149502 w 149518"/>
              <a:gd name="connsiteY0" fmla="*/ 118 h 585069"/>
              <a:gd name="connsiteX1" fmla="*/ 95527 w 149518"/>
              <a:gd name="connsiteY1" fmla="*/ 98543 h 585069"/>
              <a:gd name="connsiteX2" fmla="*/ 111402 w 149518"/>
              <a:gd name="connsiteY2" fmla="*/ 225543 h 585069"/>
              <a:gd name="connsiteX3" fmla="*/ 95527 w 149518"/>
              <a:gd name="connsiteY3" fmla="*/ 174743 h 585069"/>
              <a:gd name="connsiteX4" fmla="*/ 98702 w 149518"/>
              <a:gd name="connsiteY4" fmla="*/ 298568 h 585069"/>
              <a:gd name="connsiteX5" fmla="*/ 63777 w 149518"/>
              <a:gd name="connsiteY5" fmla="*/ 403343 h 585069"/>
              <a:gd name="connsiteX6" fmla="*/ 82827 w 149518"/>
              <a:gd name="connsiteY6" fmla="*/ 390643 h 585069"/>
              <a:gd name="connsiteX7" fmla="*/ 79652 w 149518"/>
              <a:gd name="connsiteY7" fmla="*/ 473193 h 585069"/>
              <a:gd name="connsiteX8" fmla="*/ 35202 w 149518"/>
              <a:gd name="connsiteY8" fmla="*/ 536693 h 585069"/>
              <a:gd name="connsiteX9" fmla="*/ 277 w 149518"/>
              <a:gd name="connsiteY9" fmla="*/ 584318 h 585069"/>
              <a:gd name="connsiteX10" fmla="*/ 54252 w 149518"/>
              <a:gd name="connsiteY10" fmla="*/ 498593 h 585069"/>
              <a:gd name="connsiteX11" fmla="*/ 82827 w 149518"/>
              <a:gd name="connsiteY11" fmla="*/ 362068 h 585069"/>
              <a:gd name="connsiteX12" fmla="*/ 82827 w 149518"/>
              <a:gd name="connsiteY12" fmla="*/ 247768 h 585069"/>
              <a:gd name="connsiteX13" fmla="*/ 63777 w 149518"/>
              <a:gd name="connsiteY13" fmla="*/ 82668 h 585069"/>
              <a:gd name="connsiteX14" fmla="*/ 86002 w 149518"/>
              <a:gd name="connsiteY14" fmla="*/ 142993 h 585069"/>
              <a:gd name="connsiteX15" fmla="*/ 89177 w 149518"/>
              <a:gd name="connsiteY15" fmla="*/ 79493 h 585069"/>
              <a:gd name="connsiteX16" fmla="*/ 149502 w 149518"/>
              <a:gd name="connsiteY16" fmla="*/ 118 h 585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49518" h="585069">
                <a:moveTo>
                  <a:pt x="149502" y="118"/>
                </a:moveTo>
                <a:cubicBezTo>
                  <a:pt x="150560" y="3293"/>
                  <a:pt x="101877" y="60972"/>
                  <a:pt x="95527" y="98543"/>
                </a:cubicBezTo>
                <a:cubicBezTo>
                  <a:pt x="89177" y="136114"/>
                  <a:pt x="111402" y="212843"/>
                  <a:pt x="111402" y="225543"/>
                </a:cubicBezTo>
                <a:cubicBezTo>
                  <a:pt x="111402" y="238243"/>
                  <a:pt x="97644" y="162572"/>
                  <a:pt x="95527" y="174743"/>
                </a:cubicBezTo>
                <a:cubicBezTo>
                  <a:pt x="93410" y="186914"/>
                  <a:pt x="103994" y="260468"/>
                  <a:pt x="98702" y="298568"/>
                </a:cubicBezTo>
                <a:cubicBezTo>
                  <a:pt x="93410" y="336668"/>
                  <a:pt x="66423" y="387997"/>
                  <a:pt x="63777" y="403343"/>
                </a:cubicBezTo>
                <a:cubicBezTo>
                  <a:pt x="61131" y="418689"/>
                  <a:pt x="80181" y="379001"/>
                  <a:pt x="82827" y="390643"/>
                </a:cubicBezTo>
                <a:cubicBezTo>
                  <a:pt x="85473" y="402285"/>
                  <a:pt x="87589" y="448851"/>
                  <a:pt x="79652" y="473193"/>
                </a:cubicBezTo>
                <a:cubicBezTo>
                  <a:pt x="71715" y="497535"/>
                  <a:pt x="48431" y="518172"/>
                  <a:pt x="35202" y="536693"/>
                </a:cubicBezTo>
                <a:cubicBezTo>
                  <a:pt x="21973" y="555214"/>
                  <a:pt x="-2898" y="590668"/>
                  <a:pt x="277" y="584318"/>
                </a:cubicBezTo>
                <a:cubicBezTo>
                  <a:pt x="3452" y="577968"/>
                  <a:pt x="40494" y="535635"/>
                  <a:pt x="54252" y="498593"/>
                </a:cubicBezTo>
                <a:cubicBezTo>
                  <a:pt x="68010" y="461551"/>
                  <a:pt x="78065" y="403872"/>
                  <a:pt x="82827" y="362068"/>
                </a:cubicBezTo>
                <a:cubicBezTo>
                  <a:pt x="87589" y="320264"/>
                  <a:pt x="86002" y="294335"/>
                  <a:pt x="82827" y="247768"/>
                </a:cubicBezTo>
                <a:cubicBezTo>
                  <a:pt x="79652" y="201201"/>
                  <a:pt x="63248" y="100130"/>
                  <a:pt x="63777" y="82668"/>
                </a:cubicBezTo>
                <a:cubicBezTo>
                  <a:pt x="64306" y="65206"/>
                  <a:pt x="81769" y="143522"/>
                  <a:pt x="86002" y="142993"/>
                </a:cubicBezTo>
                <a:cubicBezTo>
                  <a:pt x="90235" y="142464"/>
                  <a:pt x="81239" y="100660"/>
                  <a:pt x="89177" y="79493"/>
                </a:cubicBezTo>
                <a:cubicBezTo>
                  <a:pt x="97114" y="58326"/>
                  <a:pt x="148444" y="-3057"/>
                  <a:pt x="149502" y="118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8" name="フリーフォーム 297">
            <a:extLst>
              <a:ext uri="{FF2B5EF4-FFF2-40B4-BE49-F238E27FC236}">
                <a16:creationId xmlns:a16="http://schemas.microsoft.com/office/drawing/2014/main" id="{2948B8A6-6087-88FE-CDC7-4B5F291B86EE}"/>
              </a:ext>
            </a:extLst>
          </p:cNvPr>
          <p:cNvSpPr/>
          <p:nvPr/>
        </p:nvSpPr>
        <p:spPr>
          <a:xfrm>
            <a:off x="3517704" y="1685866"/>
            <a:ext cx="87971" cy="250612"/>
          </a:xfrm>
          <a:custGeom>
            <a:avLst/>
            <a:gdLst>
              <a:gd name="connsiteX0" fmla="*/ 47821 w 87971"/>
              <a:gd name="connsiteY0" fmla="*/ 59 h 250612"/>
              <a:gd name="connsiteX1" fmla="*/ 9721 w 87971"/>
              <a:gd name="connsiteY1" fmla="*/ 130234 h 250612"/>
              <a:gd name="connsiteX2" fmla="*/ 85921 w 87971"/>
              <a:gd name="connsiteY2" fmla="*/ 247709 h 250612"/>
              <a:gd name="connsiteX3" fmla="*/ 60521 w 87971"/>
              <a:gd name="connsiteY3" fmla="*/ 206434 h 250612"/>
              <a:gd name="connsiteX4" fmla="*/ 196 w 87971"/>
              <a:gd name="connsiteY4" fmla="*/ 114359 h 250612"/>
              <a:gd name="connsiteX5" fmla="*/ 47821 w 87971"/>
              <a:gd name="connsiteY5" fmla="*/ 59 h 250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7971" h="250612">
                <a:moveTo>
                  <a:pt x="47821" y="59"/>
                </a:moveTo>
                <a:cubicBezTo>
                  <a:pt x="49409" y="2705"/>
                  <a:pt x="3371" y="88959"/>
                  <a:pt x="9721" y="130234"/>
                </a:cubicBezTo>
                <a:cubicBezTo>
                  <a:pt x="16071" y="171509"/>
                  <a:pt x="77454" y="235009"/>
                  <a:pt x="85921" y="247709"/>
                </a:cubicBezTo>
                <a:cubicBezTo>
                  <a:pt x="94388" y="260409"/>
                  <a:pt x="74809" y="228659"/>
                  <a:pt x="60521" y="206434"/>
                </a:cubicBezTo>
                <a:cubicBezTo>
                  <a:pt x="46233" y="184209"/>
                  <a:pt x="3900" y="144522"/>
                  <a:pt x="196" y="114359"/>
                </a:cubicBezTo>
                <a:cubicBezTo>
                  <a:pt x="-3508" y="84197"/>
                  <a:pt x="46233" y="-2587"/>
                  <a:pt x="47821" y="59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9" name="フリーフォーム 298">
            <a:extLst>
              <a:ext uri="{FF2B5EF4-FFF2-40B4-BE49-F238E27FC236}">
                <a16:creationId xmlns:a16="http://schemas.microsoft.com/office/drawing/2014/main" id="{0DF4C9D8-31F4-1E1B-B208-16725603960F}"/>
              </a:ext>
            </a:extLst>
          </p:cNvPr>
          <p:cNvSpPr/>
          <p:nvPr/>
        </p:nvSpPr>
        <p:spPr>
          <a:xfrm>
            <a:off x="3019010" y="1981008"/>
            <a:ext cx="41745" cy="157247"/>
          </a:xfrm>
          <a:custGeom>
            <a:avLst/>
            <a:gdLst>
              <a:gd name="connsiteX0" fmla="*/ 41690 w 41745"/>
              <a:gd name="connsiteY0" fmla="*/ 192 h 157247"/>
              <a:gd name="connsiteX1" fmla="*/ 9940 w 41745"/>
              <a:gd name="connsiteY1" fmla="*/ 73217 h 157247"/>
              <a:gd name="connsiteX2" fmla="*/ 38515 w 41745"/>
              <a:gd name="connsiteY2" fmla="*/ 155767 h 157247"/>
              <a:gd name="connsiteX3" fmla="*/ 19465 w 41745"/>
              <a:gd name="connsiteY3" fmla="*/ 124017 h 157247"/>
              <a:gd name="connsiteX4" fmla="*/ 415 w 41745"/>
              <a:gd name="connsiteY4" fmla="*/ 95442 h 157247"/>
              <a:gd name="connsiteX5" fmla="*/ 41690 w 41745"/>
              <a:gd name="connsiteY5" fmla="*/ 192 h 157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1745" h="157247">
                <a:moveTo>
                  <a:pt x="41690" y="192"/>
                </a:moveTo>
                <a:cubicBezTo>
                  <a:pt x="43277" y="-3512"/>
                  <a:pt x="10469" y="47288"/>
                  <a:pt x="9940" y="73217"/>
                </a:cubicBezTo>
                <a:cubicBezTo>
                  <a:pt x="9411" y="99146"/>
                  <a:pt x="36928" y="147300"/>
                  <a:pt x="38515" y="155767"/>
                </a:cubicBezTo>
                <a:cubicBezTo>
                  <a:pt x="40102" y="164234"/>
                  <a:pt x="25815" y="134071"/>
                  <a:pt x="19465" y="124017"/>
                </a:cubicBezTo>
                <a:cubicBezTo>
                  <a:pt x="13115" y="113963"/>
                  <a:pt x="-2760" y="115550"/>
                  <a:pt x="415" y="95442"/>
                </a:cubicBezTo>
                <a:cubicBezTo>
                  <a:pt x="3590" y="75334"/>
                  <a:pt x="40103" y="3896"/>
                  <a:pt x="41690" y="1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0" name="フリーフォーム 299">
            <a:extLst>
              <a:ext uri="{FF2B5EF4-FFF2-40B4-BE49-F238E27FC236}">
                <a16:creationId xmlns:a16="http://schemas.microsoft.com/office/drawing/2014/main" id="{E5DF9956-B9B6-5951-F694-455436F7E3E7}"/>
              </a:ext>
            </a:extLst>
          </p:cNvPr>
          <p:cNvSpPr/>
          <p:nvPr/>
        </p:nvSpPr>
        <p:spPr>
          <a:xfrm>
            <a:off x="2761881" y="1305790"/>
            <a:ext cx="274276" cy="412514"/>
          </a:xfrm>
          <a:custGeom>
            <a:avLst/>
            <a:gdLst>
              <a:gd name="connsiteX0" fmla="*/ 273419 w 274276"/>
              <a:gd name="connsiteY0" fmla="*/ 2310 h 412514"/>
              <a:gd name="connsiteX1" fmla="*/ 60694 w 274276"/>
              <a:gd name="connsiteY1" fmla="*/ 313460 h 412514"/>
              <a:gd name="connsiteX2" fmla="*/ 92444 w 274276"/>
              <a:gd name="connsiteY2" fmla="*/ 240435 h 412514"/>
              <a:gd name="connsiteX3" fmla="*/ 369 w 274276"/>
              <a:gd name="connsiteY3" fmla="*/ 411885 h 412514"/>
              <a:gd name="connsiteX4" fmla="*/ 63869 w 274276"/>
              <a:gd name="connsiteY4" fmla="*/ 291235 h 412514"/>
              <a:gd name="connsiteX5" fmla="*/ 155944 w 274276"/>
              <a:gd name="connsiteY5" fmla="*/ 110260 h 412514"/>
              <a:gd name="connsiteX6" fmla="*/ 136894 w 274276"/>
              <a:gd name="connsiteY6" fmla="*/ 167410 h 412514"/>
              <a:gd name="connsiteX7" fmla="*/ 273419 w 274276"/>
              <a:gd name="connsiteY7" fmla="*/ 2310 h 412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4276" h="412514">
                <a:moveTo>
                  <a:pt x="273419" y="2310"/>
                </a:moveTo>
                <a:cubicBezTo>
                  <a:pt x="260719" y="26652"/>
                  <a:pt x="90856" y="273773"/>
                  <a:pt x="60694" y="313460"/>
                </a:cubicBezTo>
                <a:cubicBezTo>
                  <a:pt x="30531" y="353148"/>
                  <a:pt x="102498" y="224031"/>
                  <a:pt x="92444" y="240435"/>
                </a:cubicBezTo>
                <a:cubicBezTo>
                  <a:pt x="82390" y="256839"/>
                  <a:pt x="5132" y="403418"/>
                  <a:pt x="369" y="411885"/>
                </a:cubicBezTo>
                <a:cubicBezTo>
                  <a:pt x="-4394" y="420352"/>
                  <a:pt x="37940" y="341506"/>
                  <a:pt x="63869" y="291235"/>
                </a:cubicBezTo>
                <a:cubicBezTo>
                  <a:pt x="89798" y="240964"/>
                  <a:pt x="143773" y="130897"/>
                  <a:pt x="155944" y="110260"/>
                </a:cubicBezTo>
                <a:cubicBezTo>
                  <a:pt x="168115" y="89623"/>
                  <a:pt x="119961" y="181168"/>
                  <a:pt x="136894" y="167410"/>
                </a:cubicBezTo>
                <a:cubicBezTo>
                  <a:pt x="153827" y="153652"/>
                  <a:pt x="286119" y="-22032"/>
                  <a:pt x="273419" y="23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1" name="フリーフォーム 300">
            <a:extLst>
              <a:ext uri="{FF2B5EF4-FFF2-40B4-BE49-F238E27FC236}">
                <a16:creationId xmlns:a16="http://schemas.microsoft.com/office/drawing/2014/main" id="{6C3C7543-7106-1296-7AFE-975B5ECCF1FD}"/>
              </a:ext>
            </a:extLst>
          </p:cNvPr>
          <p:cNvSpPr/>
          <p:nvPr/>
        </p:nvSpPr>
        <p:spPr>
          <a:xfrm>
            <a:off x="3049448" y="998549"/>
            <a:ext cx="479765" cy="42912"/>
          </a:xfrm>
          <a:custGeom>
            <a:avLst/>
            <a:gdLst>
              <a:gd name="connsiteX0" fmla="*/ 474802 w 479765"/>
              <a:gd name="connsiteY0" fmla="*/ 42851 h 42912"/>
              <a:gd name="connsiteX1" fmla="*/ 8077 w 479765"/>
              <a:gd name="connsiteY1" fmla="*/ 1576 h 42912"/>
              <a:gd name="connsiteX2" fmla="*/ 166827 w 479765"/>
              <a:gd name="connsiteY2" fmla="*/ 7926 h 42912"/>
              <a:gd name="connsiteX3" fmla="*/ 249377 w 479765"/>
              <a:gd name="connsiteY3" fmla="*/ 11101 h 42912"/>
              <a:gd name="connsiteX4" fmla="*/ 474802 w 479765"/>
              <a:gd name="connsiteY4" fmla="*/ 42851 h 42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9765" h="42912">
                <a:moveTo>
                  <a:pt x="474802" y="42851"/>
                </a:moveTo>
                <a:cubicBezTo>
                  <a:pt x="434585" y="41263"/>
                  <a:pt x="59406" y="7397"/>
                  <a:pt x="8077" y="1576"/>
                </a:cubicBezTo>
                <a:cubicBezTo>
                  <a:pt x="-43252" y="-4245"/>
                  <a:pt x="166827" y="7926"/>
                  <a:pt x="166827" y="7926"/>
                </a:cubicBezTo>
                <a:cubicBezTo>
                  <a:pt x="207044" y="9514"/>
                  <a:pt x="199635" y="7397"/>
                  <a:pt x="249377" y="11101"/>
                </a:cubicBezTo>
                <a:cubicBezTo>
                  <a:pt x="299119" y="14805"/>
                  <a:pt x="515019" y="44439"/>
                  <a:pt x="474802" y="428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2" name="フリーフォーム 301">
            <a:extLst>
              <a:ext uri="{FF2B5EF4-FFF2-40B4-BE49-F238E27FC236}">
                <a16:creationId xmlns:a16="http://schemas.microsoft.com/office/drawing/2014/main" id="{7B513A9C-E171-51F2-A058-5A7ADC33C5AF}"/>
              </a:ext>
            </a:extLst>
          </p:cNvPr>
          <p:cNvSpPr/>
          <p:nvPr/>
        </p:nvSpPr>
        <p:spPr>
          <a:xfrm>
            <a:off x="3654302" y="3994046"/>
            <a:ext cx="54115" cy="209659"/>
          </a:xfrm>
          <a:custGeom>
            <a:avLst/>
            <a:gdLst>
              <a:gd name="connsiteX0" fmla="*/ 28698 w 54115"/>
              <a:gd name="connsiteY0" fmla="*/ 104 h 209659"/>
              <a:gd name="connsiteX1" fmla="*/ 123 w 54115"/>
              <a:gd name="connsiteY1" fmla="*/ 108054 h 209659"/>
              <a:gd name="connsiteX2" fmla="*/ 38223 w 54115"/>
              <a:gd name="connsiteY2" fmla="*/ 146154 h 209659"/>
              <a:gd name="connsiteX3" fmla="*/ 123 w 54115"/>
              <a:gd name="connsiteY3" fmla="*/ 209654 h 209659"/>
              <a:gd name="connsiteX4" fmla="*/ 54098 w 54115"/>
              <a:gd name="connsiteY4" fmla="*/ 149329 h 209659"/>
              <a:gd name="connsiteX5" fmla="*/ 6473 w 54115"/>
              <a:gd name="connsiteY5" fmla="*/ 89004 h 209659"/>
              <a:gd name="connsiteX6" fmla="*/ 28698 w 54115"/>
              <a:gd name="connsiteY6" fmla="*/ 104 h 2096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115" h="209659">
                <a:moveTo>
                  <a:pt x="28698" y="104"/>
                </a:moveTo>
                <a:cubicBezTo>
                  <a:pt x="27640" y="3279"/>
                  <a:pt x="-1465" y="83712"/>
                  <a:pt x="123" y="108054"/>
                </a:cubicBezTo>
                <a:cubicBezTo>
                  <a:pt x="1710" y="132396"/>
                  <a:pt x="38223" y="129221"/>
                  <a:pt x="38223" y="146154"/>
                </a:cubicBezTo>
                <a:cubicBezTo>
                  <a:pt x="38223" y="163087"/>
                  <a:pt x="-2523" y="209125"/>
                  <a:pt x="123" y="209654"/>
                </a:cubicBezTo>
                <a:cubicBezTo>
                  <a:pt x="2769" y="210183"/>
                  <a:pt x="53040" y="169437"/>
                  <a:pt x="54098" y="149329"/>
                </a:cubicBezTo>
                <a:cubicBezTo>
                  <a:pt x="55156" y="129221"/>
                  <a:pt x="7002" y="111229"/>
                  <a:pt x="6473" y="89004"/>
                </a:cubicBezTo>
                <a:cubicBezTo>
                  <a:pt x="5944" y="66779"/>
                  <a:pt x="29756" y="-3071"/>
                  <a:pt x="28698" y="1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3" name="フリーフォーム 302">
            <a:extLst>
              <a:ext uri="{FF2B5EF4-FFF2-40B4-BE49-F238E27FC236}">
                <a16:creationId xmlns:a16="http://schemas.microsoft.com/office/drawing/2014/main" id="{919970AC-8F00-AB4D-9EB4-32D9EF2C58AB}"/>
              </a:ext>
            </a:extLst>
          </p:cNvPr>
          <p:cNvSpPr/>
          <p:nvPr/>
        </p:nvSpPr>
        <p:spPr>
          <a:xfrm>
            <a:off x="3600122" y="3828030"/>
            <a:ext cx="115118" cy="226745"/>
          </a:xfrm>
          <a:custGeom>
            <a:avLst/>
            <a:gdLst>
              <a:gd name="connsiteX0" fmla="*/ 114628 w 115118"/>
              <a:gd name="connsiteY0" fmla="*/ 1020 h 226745"/>
              <a:gd name="connsiteX1" fmla="*/ 60653 w 115118"/>
              <a:gd name="connsiteY1" fmla="*/ 93095 h 226745"/>
              <a:gd name="connsiteX2" fmla="*/ 41603 w 115118"/>
              <a:gd name="connsiteY2" fmla="*/ 169295 h 226745"/>
              <a:gd name="connsiteX3" fmla="*/ 41603 w 115118"/>
              <a:gd name="connsiteY3" fmla="*/ 131195 h 226745"/>
              <a:gd name="connsiteX4" fmla="*/ 328 w 115118"/>
              <a:gd name="connsiteY4" fmla="*/ 226445 h 226745"/>
              <a:gd name="connsiteX5" fmla="*/ 25728 w 115118"/>
              <a:gd name="connsiteY5" fmla="*/ 156595 h 226745"/>
              <a:gd name="connsiteX6" fmla="*/ 114628 w 115118"/>
              <a:gd name="connsiteY6" fmla="*/ 1020 h 226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118" h="226745">
                <a:moveTo>
                  <a:pt x="114628" y="1020"/>
                </a:moveTo>
                <a:cubicBezTo>
                  <a:pt x="120449" y="-9563"/>
                  <a:pt x="72824" y="65049"/>
                  <a:pt x="60653" y="93095"/>
                </a:cubicBezTo>
                <a:cubicBezTo>
                  <a:pt x="48482" y="121141"/>
                  <a:pt x="44778" y="162945"/>
                  <a:pt x="41603" y="169295"/>
                </a:cubicBezTo>
                <a:cubicBezTo>
                  <a:pt x="38428" y="175645"/>
                  <a:pt x="48482" y="121670"/>
                  <a:pt x="41603" y="131195"/>
                </a:cubicBezTo>
                <a:cubicBezTo>
                  <a:pt x="34724" y="140720"/>
                  <a:pt x="2974" y="222212"/>
                  <a:pt x="328" y="226445"/>
                </a:cubicBezTo>
                <a:cubicBezTo>
                  <a:pt x="-2318" y="230678"/>
                  <a:pt x="11440" y="189403"/>
                  <a:pt x="25728" y="156595"/>
                </a:cubicBezTo>
                <a:cubicBezTo>
                  <a:pt x="40015" y="123787"/>
                  <a:pt x="108807" y="11603"/>
                  <a:pt x="114628" y="10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4" name="フリーフォーム 303">
            <a:extLst>
              <a:ext uri="{FF2B5EF4-FFF2-40B4-BE49-F238E27FC236}">
                <a16:creationId xmlns:a16="http://schemas.microsoft.com/office/drawing/2014/main" id="{7870ED3A-B475-782B-6E7E-A9A020C96D27}"/>
              </a:ext>
            </a:extLst>
          </p:cNvPr>
          <p:cNvSpPr/>
          <p:nvPr/>
        </p:nvSpPr>
        <p:spPr>
          <a:xfrm>
            <a:off x="3698817" y="3958982"/>
            <a:ext cx="266950" cy="139989"/>
          </a:xfrm>
          <a:custGeom>
            <a:avLst/>
            <a:gdLst>
              <a:gd name="connsiteX0" fmla="*/ 58 w 266950"/>
              <a:gd name="connsiteY0" fmla="*/ 41518 h 139989"/>
              <a:gd name="connsiteX1" fmla="*/ 127058 w 266950"/>
              <a:gd name="connsiteY1" fmla="*/ 85968 h 139989"/>
              <a:gd name="connsiteX2" fmla="*/ 133408 w 266950"/>
              <a:gd name="connsiteY2" fmla="*/ 139943 h 139989"/>
              <a:gd name="connsiteX3" fmla="*/ 174683 w 266950"/>
              <a:gd name="connsiteY3" fmla="*/ 76443 h 139989"/>
              <a:gd name="connsiteX4" fmla="*/ 171508 w 266950"/>
              <a:gd name="connsiteY4" fmla="*/ 120893 h 139989"/>
              <a:gd name="connsiteX5" fmla="*/ 266758 w 266950"/>
              <a:gd name="connsiteY5" fmla="*/ 243 h 139989"/>
              <a:gd name="connsiteX6" fmla="*/ 193733 w 266950"/>
              <a:gd name="connsiteY6" fmla="*/ 89143 h 139989"/>
              <a:gd name="connsiteX7" fmla="*/ 111183 w 266950"/>
              <a:gd name="connsiteY7" fmla="*/ 70093 h 139989"/>
              <a:gd name="connsiteX8" fmla="*/ 58 w 266950"/>
              <a:gd name="connsiteY8" fmla="*/ 41518 h 139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6950" h="139989">
                <a:moveTo>
                  <a:pt x="58" y="41518"/>
                </a:moveTo>
                <a:cubicBezTo>
                  <a:pt x="2704" y="44164"/>
                  <a:pt x="104833" y="69564"/>
                  <a:pt x="127058" y="85968"/>
                </a:cubicBezTo>
                <a:cubicBezTo>
                  <a:pt x="149283" y="102372"/>
                  <a:pt x="125470" y="141531"/>
                  <a:pt x="133408" y="139943"/>
                </a:cubicBezTo>
                <a:cubicBezTo>
                  <a:pt x="141346" y="138355"/>
                  <a:pt x="168333" y="79618"/>
                  <a:pt x="174683" y="76443"/>
                </a:cubicBezTo>
                <a:cubicBezTo>
                  <a:pt x="181033" y="73268"/>
                  <a:pt x="156162" y="133593"/>
                  <a:pt x="171508" y="120893"/>
                </a:cubicBezTo>
                <a:cubicBezTo>
                  <a:pt x="186854" y="108193"/>
                  <a:pt x="263054" y="5535"/>
                  <a:pt x="266758" y="243"/>
                </a:cubicBezTo>
                <a:cubicBezTo>
                  <a:pt x="270462" y="-5049"/>
                  <a:pt x="219662" y="77501"/>
                  <a:pt x="193733" y="89143"/>
                </a:cubicBezTo>
                <a:cubicBezTo>
                  <a:pt x="167804" y="100785"/>
                  <a:pt x="137641" y="75914"/>
                  <a:pt x="111183" y="70093"/>
                </a:cubicBezTo>
                <a:cubicBezTo>
                  <a:pt x="84725" y="64272"/>
                  <a:pt x="-2588" y="38872"/>
                  <a:pt x="58" y="415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5" name="フリーフォーム 304">
            <a:extLst>
              <a:ext uri="{FF2B5EF4-FFF2-40B4-BE49-F238E27FC236}">
                <a16:creationId xmlns:a16="http://schemas.microsoft.com/office/drawing/2014/main" id="{FC7BE6E4-57C0-D757-DACC-97874E9748DE}"/>
              </a:ext>
            </a:extLst>
          </p:cNvPr>
          <p:cNvSpPr/>
          <p:nvPr/>
        </p:nvSpPr>
        <p:spPr>
          <a:xfrm>
            <a:off x="3692331" y="3873331"/>
            <a:ext cx="559015" cy="136738"/>
          </a:xfrm>
          <a:custGeom>
            <a:avLst/>
            <a:gdLst>
              <a:gd name="connsiteX0" fmla="*/ 194 w 559015"/>
              <a:gd name="connsiteY0" fmla="*/ 136694 h 136738"/>
              <a:gd name="connsiteX1" fmla="*/ 247844 w 559015"/>
              <a:gd name="connsiteY1" fmla="*/ 101769 h 136738"/>
              <a:gd name="connsiteX2" fmla="*/ 238319 w 559015"/>
              <a:gd name="connsiteY2" fmla="*/ 73194 h 136738"/>
              <a:gd name="connsiteX3" fmla="*/ 336744 w 559015"/>
              <a:gd name="connsiteY3" fmla="*/ 169 h 136738"/>
              <a:gd name="connsiteX4" fmla="*/ 270069 w 559015"/>
              <a:gd name="connsiteY4" fmla="*/ 54144 h 136738"/>
              <a:gd name="connsiteX5" fmla="*/ 406594 w 559015"/>
              <a:gd name="connsiteY5" fmla="*/ 89069 h 136738"/>
              <a:gd name="connsiteX6" fmla="*/ 384369 w 559015"/>
              <a:gd name="connsiteY6" fmla="*/ 70019 h 136738"/>
              <a:gd name="connsiteX7" fmla="*/ 558994 w 559015"/>
              <a:gd name="connsiteY7" fmla="*/ 114469 h 136738"/>
              <a:gd name="connsiteX8" fmla="*/ 371669 w 559015"/>
              <a:gd name="connsiteY8" fmla="*/ 89069 h 136738"/>
              <a:gd name="connsiteX9" fmla="*/ 247844 w 559015"/>
              <a:gd name="connsiteY9" fmla="*/ 89069 h 136738"/>
              <a:gd name="connsiteX10" fmla="*/ 241494 w 559015"/>
              <a:gd name="connsiteY10" fmla="*/ 66844 h 136738"/>
              <a:gd name="connsiteX11" fmla="*/ 238319 w 559015"/>
              <a:gd name="connsiteY11" fmla="*/ 73194 h 136738"/>
              <a:gd name="connsiteX12" fmla="*/ 206569 w 559015"/>
              <a:gd name="connsiteY12" fmla="*/ 108119 h 136738"/>
              <a:gd name="connsiteX13" fmla="*/ 194 w 559015"/>
              <a:gd name="connsiteY13" fmla="*/ 136694 h 136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59015" h="136738">
                <a:moveTo>
                  <a:pt x="194" y="136694"/>
                </a:moveTo>
                <a:cubicBezTo>
                  <a:pt x="7073" y="135636"/>
                  <a:pt x="247844" y="101769"/>
                  <a:pt x="247844" y="101769"/>
                </a:cubicBezTo>
                <a:cubicBezTo>
                  <a:pt x="287532" y="91186"/>
                  <a:pt x="223502" y="90127"/>
                  <a:pt x="238319" y="73194"/>
                </a:cubicBezTo>
                <a:cubicBezTo>
                  <a:pt x="253136" y="56261"/>
                  <a:pt x="331452" y="3344"/>
                  <a:pt x="336744" y="169"/>
                </a:cubicBezTo>
                <a:cubicBezTo>
                  <a:pt x="342036" y="-3006"/>
                  <a:pt x="258427" y="39328"/>
                  <a:pt x="270069" y="54144"/>
                </a:cubicBezTo>
                <a:cubicBezTo>
                  <a:pt x="281711" y="68960"/>
                  <a:pt x="406594" y="89069"/>
                  <a:pt x="406594" y="89069"/>
                </a:cubicBezTo>
                <a:cubicBezTo>
                  <a:pt x="425644" y="91715"/>
                  <a:pt x="358969" y="65786"/>
                  <a:pt x="384369" y="70019"/>
                </a:cubicBezTo>
                <a:cubicBezTo>
                  <a:pt x="409769" y="74252"/>
                  <a:pt x="561111" y="111294"/>
                  <a:pt x="558994" y="114469"/>
                </a:cubicBezTo>
                <a:cubicBezTo>
                  <a:pt x="556877" y="117644"/>
                  <a:pt x="423527" y="93302"/>
                  <a:pt x="371669" y="89069"/>
                </a:cubicBezTo>
                <a:cubicBezTo>
                  <a:pt x="319811" y="84836"/>
                  <a:pt x="269540" y="92773"/>
                  <a:pt x="247844" y="89069"/>
                </a:cubicBezTo>
                <a:cubicBezTo>
                  <a:pt x="226148" y="85365"/>
                  <a:pt x="243082" y="69490"/>
                  <a:pt x="241494" y="66844"/>
                </a:cubicBezTo>
                <a:cubicBezTo>
                  <a:pt x="239907" y="64198"/>
                  <a:pt x="244140" y="66315"/>
                  <a:pt x="238319" y="73194"/>
                </a:cubicBezTo>
                <a:cubicBezTo>
                  <a:pt x="232498" y="80073"/>
                  <a:pt x="242552" y="96477"/>
                  <a:pt x="206569" y="108119"/>
                </a:cubicBezTo>
                <a:cubicBezTo>
                  <a:pt x="170586" y="119761"/>
                  <a:pt x="-6685" y="137752"/>
                  <a:pt x="194" y="1366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7" name="フリーフォーム 306">
            <a:extLst>
              <a:ext uri="{FF2B5EF4-FFF2-40B4-BE49-F238E27FC236}">
                <a16:creationId xmlns:a16="http://schemas.microsoft.com/office/drawing/2014/main" id="{A080125F-5D92-FCDC-BDE1-C282B65579FA}"/>
              </a:ext>
            </a:extLst>
          </p:cNvPr>
          <p:cNvSpPr/>
          <p:nvPr/>
        </p:nvSpPr>
        <p:spPr>
          <a:xfrm>
            <a:off x="3644709" y="3708374"/>
            <a:ext cx="636633" cy="215926"/>
          </a:xfrm>
          <a:custGeom>
            <a:avLst/>
            <a:gdLst>
              <a:gd name="connsiteX0" fmla="*/ 191 w 636633"/>
              <a:gd name="connsiteY0" fmla="*/ 215926 h 215926"/>
              <a:gd name="connsiteX1" fmla="*/ 95441 w 636633"/>
              <a:gd name="connsiteY1" fmla="*/ 107976 h 215926"/>
              <a:gd name="connsiteX2" fmla="*/ 85916 w 636633"/>
              <a:gd name="connsiteY2" fmla="*/ 139726 h 215926"/>
              <a:gd name="connsiteX3" fmla="*/ 266891 w 636633"/>
              <a:gd name="connsiteY3" fmla="*/ 111151 h 215926"/>
              <a:gd name="connsiteX4" fmla="*/ 304991 w 636633"/>
              <a:gd name="connsiteY4" fmla="*/ 133376 h 215926"/>
              <a:gd name="connsiteX5" fmla="*/ 352616 w 636633"/>
              <a:gd name="connsiteY5" fmla="*/ 85751 h 215926"/>
              <a:gd name="connsiteX6" fmla="*/ 628841 w 636633"/>
              <a:gd name="connsiteY6" fmla="*/ 3201 h 215926"/>
              <a:gd name="connsiteX7" fmla="*/ 539941 w 636633"/>
              <a:gd name="connsiteY7" fmla="*/ 25426 h 215926"/>
              <a:gd name="connsiteX8" fmla="*/ 324041 w 636633"/>
              <a:gd name="connsiteY8" fmla="*/ 104801 h 215926"/>
              <a:gd name="connsiteX9" fmla="*/ 117666 w 636633"/>
              <a:gd name="connsiteY9" fmla="*/ 149251 h 215926"/>
              <a:gd name="connsiteX10" fmla="*/ 25591 w 636633"/>
              <a:gd name="connsiteY10" fmla="*/ 171476 h 215926"/>
              <a:gd name="connsiteX11" fmla="*/ 124016 w 636633"/>
              <a:gd name="connsiteY11" fmla="*/ 107976 h 215926"/>
              <a:gd name="connsiteX12" fmla="*/ 191 w 636633"/>
              <a:gd name="connsiteY12" fmla="*/ 215926 h 215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36633" h="215926">
                <a:moveTo>
                  <a:pt x="191" y="215926"/>
                </a:moveTo>
                <a:cubicBezTo>
                  <a:pt x="-4571" y="215926"/>
                  <a:pt x="81154" y="120676"/>
                  <a:pt x="95441" y="107976"/>
                </a:cubicBezTo>
                <a:cubicBezTo>
                  <a:pt x="109729" y="95276"/>
                  <a:pt x="57341" y="139197"/>
                  <a:pt x="85916" y="139726"/>
                </a:cubicBezTo>
                <a:cubicBezTo>
                  <a:pt x="114491" y="140255"/>
                  <a:pt x="230379" y="112209"/>
                  <a:pt x="266891" y="111151"/>
                </a:cubicBezTo>
                <a:cubicBezTo>
                  <a:pt x="303403" y="110093"/>
                  <a:pt x="290704" y="137609"/>
                  <a:pt x="304991" y="133376"/>
                </a:cubicBezTo>
                <a:cubicBezTo>
                  <a:pt x="319278" y="129143"/>
                  <a:pt x="298641" y="107447"/>
                  <a:pt x="352616" y="85751"/>
                </a:cubicBezTo>
                <a:cubicBezTo>
                  <a:pt x="406591" y="64055"/>
                  <a:pt x="597620" y="13255"/>
                  <a:pt x="628841" y="3201"/>
                </a:cubicBezTo>
                <a:cubicBezTo>
                  <a:pt x="660062" y="-6853"/>
                  <a:pt x="590741" y="8493"/>
                  <a:pt x="539941" y="25426"/>
                </a:cubicBezTo>
                <a:cubicBezTo>
                  <a:pt x="489141" y="42359"/>
                  <a:pt x="394420" y="84164"/>
                  <a:pt x="324041" y="104801"/>
                </a:cubicBezTo>
                <a:cubicBezTo>
                  <a:pt x="253662" y="125438"/>
                  <a:pt x="167408" y="138139"/>
                  <a:pt x="117666" y="149251"/>
                </a:cubicBezTo>
                <a:cubicBezTo>
                  <a:pt x="67924" y="160363"/>
                  <a:pt x="24533" y="178355"/>
                  <a:pt x="25591" y="171476"/>
                </a:cubicBezTo>
                <a:cubicBezTo>
                  <a:pt x="26649" y="164597"/>
                  <a:pt x="126662" y="103743"/>
                  <a:pt x="124016" y="107976"/>
                </a:cubicBezTo>
                <a:cubicBezTo>
                  <a:pt x="121370" y="112209"/>
                  <a:pt x="4953" y="215926"/>
                  <a:pt x="191" y="2159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8" name="フリーフォーム 307">
            <a:extLst>
              <a:ext uri="{FF2B5EF4-FFF2-40B4-BE49-F238E27FC236}">
                <a16:creationId xmlns:a16="http://schemas.microsoft.com/office/drawing/2014/main" id="{AE146647-F71B-0B43-4C44-AD52FCDD1DF7}"/>
              </a:ext>
            </a:extLst>
          </p:cNvPr>
          <p:cNvSpPr/>
          <p:nvPr/>
        </p:nvSpPr>
        <p:spPr>
          <a:xfrm>
            <a:off x="4254307" y="3511527"/>
            <a:ext cx="397814" cy="314816"/>
          </a:xfrm>
          <a:custGeom>
            <a:avLst/>
            <a:gdLst>
              <a:gd name="connsiteX0" fmla="*/ 193 w 397814"/>
              <a:gd name="connsiteY0" fmla="*/ 85748 h 314816"/>
              <a:gd name="connsiteX1" fmla="*/ 143068 w 397814"/>
              <a:gd name="connsiteY1" fmla="*/ 47648 h 314816"/>
              <a:gd name="connsiteX2" fmla="*/ 130368 w 397814"/>
              <a:gd name="connsiteY2" fmla="*/ 23 h 314816"/>
              <a:gd name="connsiteX3" fmla="*/ 200218 w 397814"/>
              <a:gd name="connsiteY3" fmla="*/ 53998 h 314816"/>
              <a:gd name="connsiteX4" fmla="*/ 174818 w 397814"/>
              <a:gd name="connsiteY4" fmla="*/ 104798 h 314816"/>
              <a:gd name="connsiteX5" fmla="*/ 244668 w 397814"/>
              <a:gd name="connsiteY5" fmla="*/ 184173 h 314816"/>
              <a:gd name="connsiteX6" fmla="*/ 216093 w 397814"/>
              <a:gd name="connsiteY6" fmla="*/ 161948 h 314816"/>
              <a:gd name="connsiteX7" fmla="*/ 397068 w 397814"/>
              <a:gd name="connsiteY7" fmla="*/ 314348 h 314816"/>
              <a:gd name="connsiteX8" fmla="*/ 276418 w 397814"/>
              <a:gd name="connsiteY8" fmla="*/ 203223 h 314816"/>
              <a:gd name="connsiteX9" fmla="*/ 177993 w 397814"/>
              <a:gd name="connsiteY9" fmla="*/ 28598 h 314816"/>
              <a:gd name="connsiteX10" fmla="*/ 193 w 397814"/>
              <a:gd name="connsiteY10" fmla="*/ 85748 h 3148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97814" h="314816">
                <a:moveTo>
                  <a:pt x="193" y="85748"/>
                </a:moveTo>
                <a:cubicBezTo>
                  <a:pt x="-5628" y="88923"/>
                  <a:pt x="121372" y="61935"/>
                  <a:pt x="143068" y="47648"/>
                </a:cubicBezTo>
                <a:cubicBezTo>
                  <a:pt x="164764" y="33360"/>
                  <a:pt x="120843" y="-1035"/>
                  <a:pt x="130368" y="23"/>
                </a:cubicBezTo>
                <a:cubicBezTo>
                  <a:pt x="139893" y="1081"/>
                  <a:pt x="192810" y="36536"/>
                  <a:pt x="200218" y="53998"/>
                </a:cubicBezTo>
                <a:cubicBezTo>
                  <a:pt x="207626" y="71460"/>
                  <a:pt x="167410" y="83102"/>
                  <a:pt x="174818" y="104798"/>
                </a:cubicBezTo>
                <a:cubicBezTo>
                  <a:pt x="182226" y="126494"/>
                  <a:pt x="237789" y="174648"/>
                  <a:pt x="244668" y="184173"/>
                </a:cubicBezTo>
                <a:cubicBezTo>
                  <a:pt x="251547" y="193698"/>
                  <a:pt x="190693" y="140252"/>
                  <a:pt x="216093" y="161948"/>
                </a:cubicBezTo>
                <a:cubicBezTo>
                  <a:pt x="241493" y="183644"/>
                  <a:pt x="387014" y="307469"/>
                  <a:pt x="397068" y="314348"/>
                </a:cubicBezTo>
                <a:cubicBezTo>
                  <a:pt x="407122" y="321227"/>
                  <a:pt x="312931" y="250848"/>
                  <a:pt x="276418" y="203223"/>
                </a:cubicBezTo>
                <a:cubicBezTo>
                  <a:pt x="239906" y="155598"/>
                  <a:pt x="230910" y="45531"/>
                  <a:pt x="177993" y="28598"/>
                </a:cubicBezTo>
                <a:lnTo>
                  <a:pt x="193" y="85748"/>
                </a:ln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9" name="フリーフォーム 308">
            <a:extLst>
              <a:ext uri="{FF2B5EF4-FFF2-40B4-BE49-F238E27FC236}">
                <a16:creationId xmlns:a16="http://schemas.microsoft.com/office/drawing/2014/main" id="{7EF8F6AB-6D7E-CCF1-E49B-C6DCB9F23D33}"/>
              </a:ext>
            </a:extLst>
          </p:cNvPr>
          <p:cNvSpPr/>
          <p:nvPr/>
        </p:nvSpPr>
        <p:spPr>
          <a:xfrm>
            <a:off x="4749407" y="3778248"/>
            <a:ext cx="175082" cy="302471"/>
          </a:xfrm>
          <a:custGeom>
            <a:avLst/>
            <a:gdLst>
              <a:gd name="connsiteX0" fmla="*/ 48018 w 175082"/>
              <a:gd name="connsiteY0" fmla="*/ 2 h 302471"/>
              <a:gd name="connsiteX1" fmla="*/ 393 w 175082"/>
              <a:gd name="connsiteY1" fmla="*/ 101602 h 302471"/>
              <a:gd name="connsiteX2" fmla="*/ 73418 w 175082"/>
              <a:gd name="connsiteY2" fmla="*/ 177802 h 302471"/>
              <a:gd name="connsiteX3" fmla="*/ 48018 w 175082"/>
              <a:gd name="connsiteY3" fmla="*/ 165102 h 302471"/>
              <a:gd name="connsiteX4" fmla="*/ 124218 w 175082"/>
              <a:gd name="connsiteY4" fmla="*/ 247652 h 302471"/>
              <a:gd name="connsiteX5" fmla="*/ 140093 w 175082"/>
              <a:gd name="connsiteY5" fmla="*/ 187327 h 302471"/>
              <a:gd name="connsiteX6" fmla="*/ 175018 w 175082"/>
              <a:gd name="connsiteY6" fmla="*/ 301627 h 302471"/>
              <a:gd name="connsiteX7" fmla="*/ 130568 w 175082"/>
              <a:gd name="connsiteY7" fmla="*/ 238127 h 302471"/>
              <a:gd name="connsiteX8" fmla="*/ 3568 w 175082"/>
              <a:gd name="connsiteY8" fmla="*/ 215902 h 302471"/>
              <a:gd name="connsiteX9" fmla="*/ 32143 w 175082"/>
              <a:gd name="connsiteY9" fmla="*/ 149227 h 302471"/>
              <a:gd name="connsiteX10" fmla="*/ 393 w 175082"/>
              <a:gd name="connsiteY10" fmla="*/ 98427 h 302471"/>
              <a:gd name="connsiteX11" fmla="*/ 48018 w 175082"/>
              <a:gd name="connsiteY11" fmla="*/ 2 h 3024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75082" h="302471">
                <a:moveTo>
                  <a:pt x="48018" y="2"/>
                </a:moveTo>
                <a:cubicBezTo>
                  <a:pt x="48018" y="531"/>
                  <a:pt x="-3840" y="71969"/>
                  <a:pt x="393" y="101602"/>
                </a:cubicBezTo>
                <a:cubicBezTo>
                  <a:pt x="4626" y="131235"/>
                  <a:pt x="65481" y="167219"/>
                  <a:pt x="73418" y="177802"/>
                </a:cubicBezTo>
                <a:cubicBezTo>
                  <a:pt x="81355" y="188385"/>
                  <a:pt x="39551" y="153460"/>
                  <a:pt x="48018" y="165102"/>
                </a:cubicBezTo>
                <a:cubicBezTo>
                  <a:pt x="56485" y="176744"/>
                  <a:pt x="108872" y="243948"/>
                  <a:pt x="124218" y="247652"/>
                </a:cubicBezTo>
                <a:cubicBezTo>
                  <a:pt x="139564" y="251356"/>
                  <a:pt x="131626" y="178331"/>
                  <a:pt x="140093" y="187327"/>
                </a:cubicBezTo>
                <a:cubicBezTo>
                  <a:pt x="148560" y="196323"/>
                  <a:pt x="176605" y="293160"/>
                  <a:pt x="175018" y="301627"/>
                </a:cubicBezTo>
                <a:cubicBezTo>
                  <a:pt x="173431" y="310094"/>
                  <a:pt x="159143" y="252414"/>
                  <a:pt x="130568" y="238127"/>
                </a:cubicBezTo>
                <a:cubicBezTo>
                  <a:pt x="101993" y="223840"/>
                  <a:pt x="19972" y="230719"/>
                  <a:pt x="3568" y="215902"/>
                </a:cubicBezTo>
                <a:cubicBezTo>
                  <a:pt x="-12836" y="201085"/>
                  <a:pt x="32672" y="168806"/>
                  <a:pt x="32143" y="149227"/>
                </a:cubicBezTo>
                <a:cubicBezTo>
                  <a:pt x="31614" y="129648"/>
                  <a:pt x="-1195" y="124885"/>
                  <a:pt x="393" y="98427"/>
                </a:cubicBezTo>
                <a:cubicBezTo>
                  <a:pt x="1980" y="71969"/>
                  <a:pt x="48018" y="-527"/>
                  <a:pt x="48018" y="2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0" name="フリーフォーム 309">
            <a:extLst>
              <a:ext uri="{FF2B5EF4-FFF2-40B4-BE49-F238E27FC236}">
                <a16:creationId xmlns:a16="http://schemas.microsoft.com/office/drawing/2014/main" id="{9B89902B-9558-AD0B-848A-1D7219C4E7CA}"/>
              </a:ext>
            </a:extLst>
          </p:cNvPr>
          <p:cNvSpPr/>
          <p:nvPr/>
        </p:nvSpPr>
        <p:spPr>
          <a:xfrm>
            <a:off x="3133390" y="4065298"/>
            <a:ext cx="352875" cy="463001"/>
          </a:xfrm>
          <a:custGeom>
            <a:avLst/>
            <a:gdLst>
              <a:gd name="connsiteX0" fmla="*/ 335 w 352875"/>
              <a:gd name="connsiteY0" fmla="*/ 1877 h 463001"/>
              <a:gd name="connsiteX1" fmla="*/ 247985 w 352875"/>
              <a:gd name="connsiteY1" fmla="*/ 398752 h 463001"/>
              <a:gd name="connsiteX2" fmla="*/ 219410 w 352875"/>
              <a:gd name="connsiteY2" fmla="*/ 309852 h 463001"/>
              <a:gd name="connsiteX3" fmla="*/ 352760 w 352875"/>
              <a:gd name="connsiteY3" fmla="*/ 462252 h 463001"/>
              <a:gd name="connsiteX4" fmla="*/ 241635 w 352875"/>
              <a:gd name="connsiteY4" fmla="*/ 360652 h 463001"/>
              <a:gd name="connsiteX5" fmla="*/ 181310 w 352875"/>
              <a:gd name="connsiteY5" fmla="*/ 192377 h 463001"/>
              <a:gd name="connsiteX6" fmla="*/ 194010 w 352875"/>
              <a:gd name="connsiteY6" fmla="*/ 246352 h 463001"/>
              <a:gd name="connsiteX7" fmla="*/ 335 w 352875"/>
              <a:gd name="connsiteY7" fmla="*/ 1877 h 463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2875" h="463001">
                <a:moveTo>
                  <a:pt x="335" y="1877"/>
                </a:moveTo>
                <a:cubicBezTo>
                  <a:pt x="9331" y="27277"/>
                  <a:pt x="211473" y="347423"/>
                  <a:pt x="247985" y="398752"/>
                </a:cubicBezTo>
                <a:cubicBezTo>
                  <a:pt x="284498" y="450081"/>
                  <a:pt x="201948" y="299269"/>
                  <a:pt x="219410" y="309852"/>
                </a:cubicBezTo>
                <a:cubicBezTo>
                  <a:pt x="236873" y="320435"/>
                  <a:pt x="349056" y="453785"/>
                  <a:pt x="352760" y="462252"/>
                </a:cubicBezTo>
                <a:cubicBezTo>
                  <a:pt x="356464" y="470719"/>
                  <a:pt x="270210" y="405631"/>
                  <a:pt x="241635" y="360652"/>
                </a:cubicBezTo>
                <a:cubicBezTo>
                  <a:pt x="213060" y="315673"/>
                  <a:pt x="189247" y="211427"/>
                  <a:pt x="181310" y="192377"/>
                </a:cubicBezTo>
                <a:cubicBezTo>
                  <a:pt x="173373" y="173327"/>
                  <a:pt x="222056" y="275985"/>
                  <a:pt x="194010" y="246352"/>
                </a:cubicBezTo>
                <a:cubicBezTo>
                  <a:pt x="165964" y="216719"/>
                  <a:pt x="-8661" y="-23523"/>
                  <a:pt x="335" y="18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2" name="フリーフォーム 311">
            <a:extLst>
              <a:ext uri="{FF2B5EF4-FFF2-40B4-BE49-F238E27FC236}">
                <a16:creationId xmlns:a16="http://schemas.microsoft.com/office/drawing/2014/main" id="{36361942-D06C-C1DB-7685-1C6F081301A4}"/>
              </a:ext>
            </a:extLst>
          </p:cNvPr>
          <p:cNvSpPr/>
          <p:nvPr/>
        </p:nvSpPr>
        <p:spPr>
          <a:xfrm>
            <a:off x="3895545" y="1939791"/>
            <a:ext cx="761468" cy="136815"/>
          </a:xfrm>
          <a:custGeom>
            <a:avLst/>
            <a:gdLst>
              <a:gd name="connsiteX0" fmla="*/ 180 w 761468"/>
              <a:gd name="connsiteY0" fmla="*/ 136659 h 136815"/>
              <a:gd name="connsiteX1" fmla="*/ 327205 w 761468"/>
              <a:gd name="connsiteY1" fmla="*/ 9659 h 136815"/>
              <a:gd name="connsiteX2" fmla="*/ 311330 w 761468"/>
              <a:gd name="connsiteY2" fmla="*/ 47759 h 136815"/>
              <a:gd name="connsiteX3" fmla="*/ 482780 w 761468"/>
              <a:gd name="connsiteY3" fmla="*/ 134 h 136815"/>
              <a:gd name="connsiteX4" fmla="*/ 457380 w 761468"/>
              <a:gd name="connsiteY4" fmla="*/ 35059 h 136815"/>
              <a:gd name="connsiteX5" fmla="*/ 568505 w 761468"/>
              <a:gd name="connsiteY5" fmla="*/ 82684 h 136815"/>
              <a:gd name="connsiteX6" fmla="*/ 647880 w 761468"/>
              <a:gd name="connsiteY6" fmla="*/ 130309 h 136815"/>
              <a:gd name="connsiteX7" fmla="*/ 562155 w 761468"/>
              <a:gd name="connsiteY7" fmla="*/ 130309 h 136815"/>
              <a:gd name="connsiteX8" fmla="*/ 520880 w 761468"/>
              <a:gd name="connsiteY8" fmla="*/ 111259 h 136815"/>
              <a:gd name="connsiteX9" fmla="*/ 682805 w 761468"/>
              <a:gd name="connsiteY9" fmla="*/ 89034 h 136815"/>
              <a:gd name="connsiteX10" fmla="*/ 759005 w 761468"/>
              <a:gd name="connsiteY10" fmla="*/ 16009 h 136815"/>
              <a:gd name="connsiteX11" fmla="*/ 597080 w 761468"/>
              <a:gd name="connsiteY11" fmla="*/ 82684 h 136815"/>
              <a:gd name="connsiteX12" fmla="*/ 485955 w 761468"/>
              <a:gd name="connsiteY12" fmla="*/ 38234 h 136815"/>
              <a:gd name="connsiteX13" fmla="*/ 470080 w 761468"/>
              <a:gd name="connsiteY13" fmla="*/ 16009 h 136815"/>
              <a:gd name="connsiteX14" fmla="*/ 304980 w 761468"/>
              <a:gd name="connsiteY14" fmla="*/ 41409 h 136815"/>
              <a:gd name="connsiteX15" fmla="*/ 314505 w 761468"/>
              <a:gd name="connsiteY15" fmla="*/ 28709 h 136815"/>
              <a:gd name="connsiteX16" fmla="*/ 171630 w 761468"/>
              <a:gd name="connsiteY16" fmla="*/ 9659 h 136815"/>
              <a:gd name="connsiteX17" fmla="*/ 279580 w 761468"/>
              <a:gd name="connsiteY17" fmla="*/ 35059 h 136815"/>
              <a:gd name="connsiteX18" fmla="*/ 180 w 761468"/>
              <a:gd name="connsiteY18" fmla="*/ 136659 h 1368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761468" h="136815">
                <a:moveTo>
                  <a:pt x="180" y="136659"/>
                </a:moveTo>
                <a:cubicBezTo>
                  <a:pt x="8117" y="132426"/>
                  <a:pt x="275347" y="24476"/>
                  <a:pt x="327205" y="9659"/>
                </a:cubicBezTo>
                <a:cubicBezTo>
                  <a:pt x="379063" y="-5158"/>
                  <a:pt x="285401" y="49346"/>
                  <a:pt x="311330" y="47759"/>
                </a:cubicBezTo>
                <a:cubicBezTo>
                  <a:pt x="337259" y="46171"/>
                  <a:pt x="458438" y="2251"/>
                  <a:pt x="482780" y="134"/>
                </a:cubicBezTo>
                <a:cubicBezTo>
                  <a:pt x="507122" y="-1983"/>
                  <a:pt x="443092" y="21301"/>
                  <a:pt x="457380" y="35059"/>
                </a:cubicBezTo>
                <a:cubicBezTo>
                  <a:pt x="471668" y="48817"/>
                  <a:pt x="536755" y="66809"/>
                  <a:pt x="568505" y="82684"/>
                </a:cubicBezTo>
                <a:cubicBezTo>
                  <a:pt x="600255" y="98559"/>
                  <a:pt x="648938" y="122372"/>
                  <a:pt x="647880" y="130309"/>
                </a:cubicBezTo>
                <a:cubicBezTo>
                  <a:pt x="646822" y="138246"/>
                  <a:pt x="583322" y="133484"/>
                  <a:pt x="562155" y="130309"/>
                </a:cubicBezTo>
                <a:cubicBezTo>
                  <a:pt x="540988" y="127134"/>
                  <a:pt x="500772" y="118138"/>
                  <a:pt x="520880" y="111259"/>
                </a:cubicBezTo>
                <a:cubicBezTo>
                  <a:pt x="540988" y="104380"/>
                  <a:pt x="643118" y="104909"/>
                  <a:pt x="682805" y="89034"/>
                </a:cubicBezTo>
                <a:cubicBezTo>
                  <a:pt x="722492" y="73159"/>
                  <a:pt x="773292" y="17067"/>
                  <a:pt x="759005" y="16009"/>
                </a:cubicBezTo>
                <a:cubicBezTo>
                  <a:pt x="744718" y="14951"/>
                  <a:pt x="642588" y="78980"/>
                  <a:pt x="597080" y="82684"/>
                </a:cubicBezTo>
                <a:cubicBezTo>
                  <a:pt x="551572" y="86388"/>
                  <a:pt x="507122" y="49346"/>
                  <a:pt x="485955" y="38234"/>
                </a:cubicBezTo>
                <a:cubicBezTo>
                  <a:pt x="464788" y="27121"/>
                  <a:pt x="500243" y="15480"/>
                  <a:pt x="470080" y="16009"/>
                </a:cubicBezTo>
                <a:cubicBezTo>
                  <a:pt x="439918" y="16538"/>
                  <a:pt x="304980" y="41409"/>
                  <a:pt x="304980" y="41409"/>
                </a:cubicBezTo>
                <a:cubicBezTo>
                  <a:pt x="279051" y="43526"/>
                  <a:pt x="336730" y="34001"/>
                  <a:pt x="314505" y="28709"/>
                </a:cubicBezTo>
                <a:cubicBezTo>
                  <a:pt x="292280" y="23417"/>
                  <a:pt x="177451" y="8601"/>
                  <a:pt x="171630" y="9659"/>
                </a:cubicBezTo>
                <a:cubicBezTo>
                  <a:pt x="165809" y="10717"/>
                  <a:pt x="310801" y="12305"/>
                  <a:pt x="279580" y="35059"/>
                </a:cubicBezTo>
                <a:cubicBezTo>
                  <a:pt x="248359" y="57813"/>
                  <a:pt x="-7757" y="140892"/>
                  <a:pt x="180" y="136659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3" name="フリーフォーム 312">
            <a:extLst>
              <a:ext uri="{FF2B5EF4-FFF2-40B4-BE49-F238E27FC236}">
                <a16:creationId xmlns:a16="http://schemas.microsoft.com/office/drawing/2014/main" id="{2B4FC1C5-8C62-8EE4-3134-2C7BB28B6154}"/>
              </a:ext>
            </a:extLst>
          </p:cNvPr>
          <p:cNvSpPr/>
          <p:nvPr/>
        </p:nvSpPr>
        <p:spPr>
          <a:xfrm>
            <a:off x="4038553" y="2027749"/>
            <a:ext cx="656082" cy="140833"/>
          </a:xfrm>
          <a:custGeom>
            <a:avLst/>
            <a:gdLst>
              <a:gd name="connsiteX0" fmla="*/ 47 w 656082"/>
              <a:gd name="connsiteY0" fmla="*/ 102676 h 140833"/>
              <a:gd name="connsiteX1" fmla="*/ 133397 w 656082"/>
              <a:gd name="connsiteY1" fmla="*/ 42351 h 140833"/>
              <a:gd name="connsiteX2" fmla="*/ 130222 w 656082"/>
              <a:gd name="connsiteY2" fmla="*/ 7426 h 140833"/>
              <a:gd name="connsiteX3" fmla="*/ 279447 w 656082"/>
              <a:gd name="connsiteY3" fmla="*/ 51876 h 140833"/>
              <a:gd name="connsiteX4" fmla="*/ 282622 w 656082"/>
              <a:gd name="connsiteY4" fmla="*/ 1076 h 140833"/>
              <a:gd name="connsiteX5" fmla="*/ 365172 w 656082"/>
              <a:gd name="connsiteY5" fmla="*/ 16951 h 140833"/>
              <a:gd name="connsiteX6" fmla="*/ 254047 w 656082"/>
              <a:gd name="connsiteY6" fmla="*/ 13776 h 140833"/>
              <a:gd name="connsiteX7" fmla="*/ 361997 w 656082"/>
              <a:gd name="connsiteY7" fmla="*/ 74101 h 140833"/>
              <a:gd name="connsiteX8" fmla="*/ 587422 w 656082"/>
              <a:gd name="connsiteY8" fmla="*/ 99501 h 140833"/>
              <a:gd name="connsiteX9" fmla="*/ 644572 w 656082"/>
              <a:gd name="connsiteY9" fmla="*/ 140776 h 140833"/>
              <a:gd name="connsiteX10" fmla="*/ 606472 w 656082"/>
              <a:gd name="connsiteY10" fmla="*/ 89976 h 140833"/>
              <a:gd name="connsiteX11" fmla="*/ 174672 w 656082"/>
              <a:gd name="connsiteY11" fmla="*/ 32826 h 140833"/>
              <a:gd name="connsiteX12" fmla="*/ 73072 w 656082"/>
              <a:gd name="connsiteY12" fmla="*/ 23301 h 140833"/>
              <a:gd name="connsiteX13" fmla="*/ 117522 w 656082"/>
              <a:gd name="connsiteY13" fmla="*/ 58226 h 140833"/>
              <a:gd name="connsiteX14" fmla="*/ 47 w 656082"/>
              <a:gd name="connsiteY14" fmla="*/ 102676 h 1408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56082" h="140833">
                <a:moveTo>
                  <a:pt x="47" y="102676"/>
                </a:moveTo>
                <a:cubicBezTo>
                  <a:pt x="2693" y="100030"/>
                  <a:pt x="111701" y="58226"/>
                  <a:pt x="133397" y="42351"/>
                </a:cubicBezTo>
                <a:cubicBezTo>
                  <a:pt x="155093" y="26476"/>
                  <a:pt x="105880" y="5838"/>
                  <a:pt x="130222" y="7426"/>
                </a:cubicBezTo>
                <a:cubicBezTo>
                  <a:pt x="154564" y="9013"/>
                  <a:pt x="254047" y="52934"/>
                  <a:pt x="279447" y="51876"/>
                </a:cubicBezTo>
                <a:cubicBezTo>
                  <a:pt x="304847" y="50818"/>
                  <a:pt x="268335" y="6897"/>
                  <a:pt x="282622" y="1076"/>
                </a:cubicBezTo>
                <a:cubicBezTo>
                  <a:pt x="296909" y="-4745"/>
                  <a:pt x="369934" y="14834"/>
                  <a:pt x="365172" y="16951"/>
                </a:cubicBezTo>
                <a:cubicBezTo>
                  <a:pt x="360410" y="19068"/>
                  <a:pt x="254576" y="4251"/>
                  <a:pt x="254047" y="13776"/>
                </a:cubicBezTo>
                <a:cubicBezTo>
                  <a:pt x="253518" y="23301"/>
                  <a:pt x="306435" y="59813"/>
                  <a:pt x="361997" y="74101"/>
                </a:cubicBezTo>
                <a:cubicBezTo>
                  <a:pt x="417560" y="88388"/>
                  <a:pt x="540326" y="88389"/>
                  <a:pt x="587422" y="99501"/>
                </a:cubicBezTo>
                <a:cubicBezTo>
                  <a:pt x="634518" y="110613"/>
                  <a:pt x="641397" y="142363"/>
                  <a:pt x="644572" y="140776"/>
                </a:cubicBezTo>
                <a:cubicBezTo>
                  <a:pt x="647747" y="139189"/>
                  <a:pt x="684789" y="107968"/>
                  <a:pt x="606472" y="89976"/>
                </a:cubicBezTo>
                <a:cubicBezTo>
                  <a:pt x="528155" y="71984"/>
                  <a:pt x="263572" y="43938"/>
                  <a:pt x="174672" y="32826"/>
                </a:cubicBezTo>
                <a:cubicBezTo>
                  <a:pt x="85772" y="21714"/>
                  <a:pt x="82597" y="19068"/>
                  <a:pt x="73072" y="23301"/>
                </a:cubicBezTo>
                <a:cubicBezTo>
                  <a:pt x="63547" y="27534"/>
                  <a:pt x="128105" y="41822"/>
                  <a:pt x="117522" y="58226"/>
                </a:cubicBezTo>
                <a:cubicBezTo>
                  <a:pt x="106939" y="74630"/>
                  <a:pt x="-2599" y="105322"/>
                  <a:pt x="47" y="102676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4" name="フリーフォーム 313">
            <a:extLst>
              <a:ext uri="{FF2B5EF4-FFF2-40B4-BE49-F238E27FC236}">
                <a16:creationId xmlns:a16="http://schemas.microsoft.com/office/drawing/2014/main" id="{5BE62AC4-C93F-D9A7-588E-B0488FA5001C}"/>
              </a:ext>
            </a:extLst>
          </p:cNvPr>
          <p:cNvSpPr/>
          <p:nvPr/>
        </p:nvSpPr>
        <p:spPr>
          <a:xfrm>
            <a:off x="3898651" y="2080976"/>
            <a:ext cx="156135" cy="304352"/>
          </a:xfrm>
          <a:custGeom>
            <a:avLst/>
            <a:gdLst>
              <a:gd name="connsiteX0" fmla="*/ 155824 w 156135"/>
              <a:gd name="connsiteY0" fmla="*/ 1824 h 304352"/>
              <a:gd name="connsiteX1" fmla="*/ 44699 w 156135"/>
              <a:gd name="connsiteY1" fmla="*/ 163749 h 304352"/>
              <a:gd name="connsiteX2" fmla="*/ 70099 w 156135"/>
              <a:gd name="connsiteY2" fmla="*/ 128824 h 304352"/>
              <a:gd name="connsiteX3" fmla="*/ 249 w 156135"/>
              <a:gd name="connsiteY3" fmla="*/ 303449 h 304352"/>
              <a:gd name="connsiteX4" fmla="*/ 47874 w 156135"/>
              <a:gd name="connsiteY4" fmla="*/ 192324 h 304352"/>
              <a:gd name="connsiteX5" fmla="*/ 76449 w 156135"/>
              <a:gd name="connsiteY5" fmla="*/ 84374 h 304352"/>
              <a:gd name="connsiteX6" fmla="*/ 155824 w 156135"/>
              <a:gd name="connsiteY6" fmla="*/ 1824 h 3043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6135" h="304352">
                <a:moveTo>
                  <a:pt x="155824" y="1824"/>
                </a:moveTo>
                <a:cubicBezTo>
                  <a:pt x="150532" y="15053"/>
                  <a:pt x="58986" y="142582"/>
                  <a:pt x="44699" y="163749"/>
                </a:cubicBezTo>
                <a:cubicBezTo>
                  <a:pt x="30411" y="184916"/>
                  <a:pt x="77507" y="105541"/>
                  <a:pt x="70099" y="128824"/>
                </a:cubicBezTo>
                <a:cubicBezTo>
                  <a:pt x="62691" y="152107"/>
                  <a:pt x="3953" y="292866"/>
                  <a:pt x="249" y="303449"/>
                </a:cubicBezTo>
                <a:cubicBezTo>
                  <a:pt x="-3455" y="314032"/>
                  <a:pt x="35174" y="228837"/>
                  <a:pt x="47874" y="192324"/>
                </a:cubicBezTo>
                <a:cubicBezTo>
                  <a:pt x="60574" y="155812"/>
                  <a:pt x="55282" y="118241"/>
                  <a:pt x="76449" y="84374"/>
                </a:cubicBezTo>
                <a:cubicBezTo>
                  <a:pt x="97616" y="50507"/>
                  <a:pt x="161116" y="-11405"/>
                  <a:pt x="155824" y="1824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5" name="フリーフォーム 314">
            <a:extLst>
              <a:ext uri="{FF2B5EF4-FFF2-40B4-BE49-F238E27FC236}">
                <a16:creationId xmlns:a16="http://schemas.microsoft.com/office/drawing/2014/main" id="{C97A768B-560F-1BF5-1A57-FD7C5683720C}"/>
              </a:ext>
            </a:extLst>
          </p:cNvPr>
          <p:cNvSpPr/>
          <p:nvPr/>
        </p:nvSpPr>
        <p:spPr>
          <a:xfrm>
            <a:off x="3840674" y="2141233"/>
            <a:ext cx="84334" cy="321597"/>
          </a:xfrm>
          <a:custGeom>
            <a:avLst/>
            <a:gdLst>
              <a:gd name="connsiteX0" fmla="*/ 83626 w 84334"/>
              <a:gd name="connsiteY0" fmla="*/ 5067 h 321597"/>
              <a:gd name="connsiteX1" fmla="*/ 1076 w 84334"/>
              <a:gd name="connsiteY1" fmla="*/ 319392 h 321597"/>
              <a:gd name="connsiteX2" fmla="*/ 39176 w 84334"/>
              <a:gd name="connsiteY2" fmla="*/ 138417 h 321597"/>
              <a:gd name="connsiteX3" fmla="*/ 83626 w 84334"/>
              <a:gd name="connsiteY3" fmla="*/ 5067 h 321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4334" h="321597">
                <a:moveTo>
                  <a:pt x="83626" y="5067"/>
                </a:moveTo>
                <a:cubicBezTo>
                  <a:pt x="77276" y="35229"/>
                  <a:pt x="8484" y="297167"/>
                  <a:pt x="1076" y="319392"/>
                </a:cubicBezTo>
                <a:cubicBezTo>
                  <a:pt x="-6332" y="341617"/>
                  <a:pt x="26476" y="189746"/>
                  <a:pt x="39176" y="138417"/>
                </a:cubicBezTo>
                <a:cubicBezTo>
                  <a:pt x="51876" y="87088"/>
                  <a:pt x="89976" y="-25095"/>
                  <a:pt x="83626" y="5067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6" name="フリーフォーム 315">
            <a:extLst>
              <a:ext uri="{FF2B5EF4-FFF2-40B4-BE49-F238E27FC236}">
                <a16:creationId xmlns:a16="http://schemas.microsoft.com/office/drawing/2014/main" id="{7E86082B-3E91-16F7-5B60-C3F370B612A9}"/>
              </a:ext>
            </a:extLst>
          </p:cNvPr>
          <p:cNvSpPr/>
          <p:nvPr/>
        </p:nvSpPr>
        <p:spPr>
          <a:xfrm>
            <a:off x="4867142" y="1869967"/>
            <a:ext cx="76779" cy="187584"/>
          </a:xfrm>
          <a:custGeom>
            <a:avLst/>
            <a:gdLst>
              <a:gd name="connsiteX0" fmla="*/ 133 w 76779"/>
              <a:gd name="connsiteY0" fmla="*/ 108 h 187584"/>
              <a:gd name="connsiteX1" fmla="*/ 57283 w 76779"/>
              <a:gd name="connsiteY1" fmla="*/ 95358 h 187584"/>
              <a:gd name="connsiteX2" fmla="*/ 35058 w 76779"/>
              <a:gd name="connsiteY2" fmla="*/ 187433 h 187584"/>
              <a:gd name="connsiteX3" fmla="*/ 76333 w 76779"/>
              <a:gd name="connsiteY3" fmla="*/ 114408 h 187584"/>
              <a:gd name="connsiteX4" fmla="*/ 133 w 76779"/>
              <a:gd name="connsiteY4" fmla="*/ 108 h 18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79" h="187584">
                <a:moveTo>
                  <a:pt x="133" y="108"/>
                </a:moveTo>
                <a:cubicBezTo>
                  <a:pt x="-3042" y="-3067"/>
                  <a:pt x="51462" y="64137"/>
                  <a:pt x="57283" y="95358"/>
                </a:cubicBezTo>
                <a:cubicBezTo>
                  <a:pt x="63104" y="126579"/>
                  <a:pt x="31883" y="184258"/>
                  <a:pt x="35058" y="187433"/>
                </a:cubicBezTo>
                <a:cubicBezTo>
                  <a:pt x="38233" y="190608"/>
                  <a:pt x="81625" y="142983"/>
                  <a:pt x="76333" y="114408"/>
                </a:cubicBezTo>
                <a:cubicBezTo>
                  <a:pt x="71041" y="85833"/>
                  <a:pt x="3308" y="3283"/>
                  <a:pt x="133" y="108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7" name="フリーフォーム 316">
            <a:extLst>
              <a:ext uri="{FF2B5EF4-FFF2-40B4-BE49-F238E27FC236}">
                <a16:creationId xmlns:a16="http://schemas.microsoft.com/office/drawing/2014/main" id="{823FE8FC-C15A-ADAC-10A9-3A79046C4010}"/>
              </a:ext>
            </a:extLst>
          </p:cNvPr>
          <p:cNvSpPr/>
          <p:nvPr/>
        </p:nvSpPr>
        <p:spPr>
          <a:xfrm>
            <a:off x="4905258" y="1612368"/>
            <a:ext cx="200170" cy="677351"/>
          </a:xfrm>
          <a:custGeom>
            <a:avLst/>
            <a:gdLst>
              <a:gd name="connsiteX0" fmla="*/ 117 w 200170"/>
              <a:gd name="connsiteY0" fmla="*/ 532 h 677351"/>
              <a:gd name="connsiteX1" fmla="*/ 190617 w 200170"/>
              <a:gd name="connsiteY1" fmla="*/ 419632 h 677351"/>
              <a:gd name="connsiteX2" fmla="*/ 168392 w 200170"/>
              <a:gd name="connsiteY2" fmla="*/ 400582 h 677351"/>
              <a:gd name="connsiteX3" fmla="*/ 139817 w 200170"/>
              <a:gd name="connsiteY3" fmla="*/ 473607 h 677351"/>
              <a:gd name="connsiteX4" fmla="*/ 190617 w 200170"/>
              <a:gd name="connsiteY4" fmla="*/ 676807 h 677351"/>
              <a:gd name="connsiteX5" fmla="*/ 177917 w 200170"/>
              <a:gd name="connsiteY5" fmla="*/ 530757 h 677351"/>
              <a:gd name="connsiteX6" fmla="*/ 152517 w 200170"/>
              <a:gd name="connsiteY6" fmla="*/ 451382 h 677351"/>
              <a:gd name="connsiteX7" fmla="*/ 162042 w 200170"/>
              <a:gd name="connsiteY7" fmla="*/ 333907 h 677351"/>
              <a:gd name="connsiteX8" fmla="*/ 117 w 200170"/>
              <a:gd name="connsiteY8" fmla="*/ 532 h 677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0170" h="677351">
                <a:moveTo>
                  <a:pt x="117" y="532"/>
                </a:moveTo>
                <a:cubicBezTo>
                  <a:pt x="4880" y="14820"/>
                  <a:pt x="162571" y="352957"/>
                  <a:pt x="190617" y="419632"/>
                </a:cubicBezTo>
                <a:cubicBezTo>
                  <a:pt x="218663" y="486307"/>
                  <a:pt x="176859" y="391586"/>
                  <a:pt x="168392" y="400582"/>
                </a:cubicBezTo>
                <a:cubicBezTo>
                  <a:pt x="159925" y="409578"/>
                  <a:pt x="136113" y="427570"/>
                  <a:pt x="139817" y="473607"/>
                </a:cubicBezTo>
                <a:cubicBezTo>
                  <a:pt x="143521" y="519644"/>
                  <a:pt x="184267" y="667282"/>
                  <a:pt x="190617" y="676807"/>
                </a:cubicBezTo>
                <a:cubicBezTo>
                  <a:pt x="196967" y="686332"/>
                  <a:pt x="184267" y="568328"/>
                  <a:pt x="177917" y="530757"/>
                </a:cubicBezTo>
                <a:cubicBezTo>
                  <a:pt x="171567" y="493186"/>
                  <a:pt x="155163" y="484190"/>
                  <a:pt x="152517" y="451382"/>
                </a:cubicBezTo>
                <a:cubicBezTo>
                  <a:pt x="149871" y="418574"/>
                  <a:pt x="187442" y="404286"/>
                  <a:pt x="162042" y="333907"/>
                </a:cubicBezTo>
                <a:cubicBezTo>
                  <a:pt x="136642" y="263528"/>
                  <a:pt x="-4646" y="-13756"/>
                  <a:pt x="117" y="532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8" name="フリーフォーム 317">
            <a:extLst>
              <a:ext uri="{FF2B5EF4-FFF2-40B4-BE49-F238E27FC236}">
                <a16:creationId xmlns:a16="http://schemas.microsoft.com/office/drawing/2014/main" id="{8B43BAE8-4404-3966-3E78-F4DFA3EC044F}"/>
              </a:ext>
            </a:extLst>
          </p:cNvPr>
          <p:cNvSpPr/>
          <p:nvPr/>
        </p:nvSpPr>
        <p:spPr>
          <a:xfrm>
            <a:off x="5116795" y="2403389"/>
            <a:ext cx="103186" cy="556738"/>
          </a:xfrm>
          <a:custGeom>
            <a:avLst/>
            <a:gdLst>
              <a:gd name="connsiteX0" fmla="*/ 42580 w 103186"/>
              <a:gd name="connsiteY0" fmla="*/ 86 h 556738"/>
              <a:gd name="connsiteX1" fmla="*/ 1305 w 103186"/>
              <a:gd name="connsiteY1" fmla="*/ 209636 h 556738"/>
              <a:gd name="connsiteX2" fmla="*/ 102905 w 103186"/>
              <a:gd name="connsiteY2" fmla="*/ 374736 h 556738"/>
              <a:gd name="connsiteX3" fmla="*/ 33055 w 103186"/>
              <a:gd name="connsiteY3" fmla="*/ 555711 h 556738"/>
              <a:gd name="connsiteX4" fmla="*/ 77505 w 103186"/>
              <a:gd name="connsiteY4" fmla="*/ 444586 h 556738"/>
              <a:gd name="connsiteX5" fmla="*/ 99730 w 103186"/>
              <a:gd name="connsiteY5" fmla="*/ 362036 h 556738"/>
              <a:gd name="connsiteX6" fmla="*/ 36230 w 103186"/>
              <a:gd name="connsiteY6" fmla="*/ 250911 h 556738"/>
              <a:gd name="connsiteX7" fmla="*/ 1305 w 103186"/>
              <a:gd name="connsiteY7" fmla="*/ 184236 h 556738"/>
              <a:gd name="connsiteX8" fmla="*/ 42580 w 103186"/>
              <a:gd name="connsiteY8" fmla="*/ 86 h 556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3186" h="556738">
                <a:moveTo>
                  <a:pt x="42580" y="86"/>
                </a:moveTo>
                <a:cubicBezTo>
                  <a:pt x="42580" y="4319"/>
                  <a:pt x="-8749" y="147194"/>
                  <a:pt x="1305" y="209636"/>
                </a:cubicBezTo>
                <a:cubicBezTo>
                  <a:pt x="11359" y="272078"/>
                  <a:pt x="97613" y="317057"/>
                  <a:pt x="102905" y="374736"/>
                </a:cubicBezTo>
                <a:cubicBezTo>
                  <a:pt x="108197" y="432415"/>
                  <a:pt x="37288" y="544069"/>
                  <a:pt x="33055" y="555711"/>
                </a:cubicBezTo>
                <a:cubicBezTo>
                  <a:pt x="28822" y="567353"/>
                  <a:pt x="66393" y="476865"/>
                  <a:pt x="77505" y="444586"/>
                </a:cubicBezTo>
                <a:cubicBezTo>
                  <a:pt x="88618" y="412307"/>
                  <a:pt x="106609" y="394315"/>
                  <a:pt x="99730" y="362036"/>
                </a:cubicBezTo>
                <a:cubicBezTo>
                  <a:pt x="92851" y="329757"/>
                  <a:pt x="52634" y="280544"/>
                  <a:pt x="36230" y="250911"/>
                </a:cubicBezTo>
                <a:cubicBezTo>
                  <a:pt x="19826" y="221278"/>
                  <a:pt x="-1870" y="220748"/>
                  <a:pt x="1305" y="184236"/>
                </a:cubicBezTo>
                <a:cubicBezTo>
                  <a:pt x="4480" y="147724"/>
                  <a:pt x="42580" y="-4147"/>
                  <a:pt x="42580" y="86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9" name="フリーフォーム 318">
            <a:extLst>
              <a:ext uri="{FF2B5EF4-FFF2-40B4-BE49-F238E27FC236}">
                <a16:creationId xmlns:a16="http://schemas.microsoft.com/office/drawing/2014/main" id="{8467D18A-F0CD-AB7F-0144-5DAB142448D7}"/>
              </a:ext>
            </a:extLst>
          </p:cNvPr>
          <p:cNvSpPr/>
          <p:nvPr/>
        </p:nvSpPr>
        <p:spPr>
          <a:xfrm>
            <a:off x="5320296" y="3174862"/>
            <a:ext cx="258373" cy="749055"/>
          </a:xfrm>
          <a:custGeom>
            <a:avLst/>
            <a:gdLst>
              <a:gd name="connsiteX0" fmla="*/ 258179 w 258373"/>
              <a:gd name="connsiteY0" fmla="*/ 138 h 749055"/>
              <a:gd name="connsiteX1" fmla="*/ 147054 w 258373"/>
              <a:gd name="connsiteY1" fmla="*/ 466863 h 749055"/>
              <a:gd name="connsiteX2" fmla="*/ 169279 w 258373"/>
              <a:gd name="connsiteY2" fmla="*/ 428763 h 749055"/>
              <a:gd name="connsiteX3" fmla="*/ 1004 w 258373"/>
              <a:gd name="connsiteY3" fmla="*/ 746263 h 749055"/>
              <a:gd name="connsiteX4" fmla="*/ 102604 w 258373"/>
              <a:gd name="connsiteY4" fmla="*/ 574813 h 749055"/>
              <a:gd name="connsiteX5" fmla="*/ 172454 w 258373"/>
              <a:gd name="connsiteY5" fmla="*/ 419238 h 749055"/>
              <a:gd name="connsiteX6" fmla="*/ 258179 w 258373"/>
              <a:gd name="connsiteY6" fmla="*/ 138 h 7490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8373" h="749055">
                <a:moveTo>
                  <a:pt x="258179" y="138"/>
                </a:moveTo>
                <a:cubicBezTo>
                  <a:pt x="253946" y="8075"/>
                  <a:pt x="161871" y="395426"/>
                  <a:pt x="147054" y="466863"/>
                </a:cubicBezTo>
                <a:cubicBezTo>
                  <a:pt x="132237" y="538300"/>
                  <a:pt x="193621" y="382196"/>
                  <a:pt x="169279" y="428763"/>
                </a:cubicBezTo>
                <a:cubicBezTo>
                  <a:pt x="144937" y="475330"/>
                  <a:pt x="12116" y="721921"/>
                  <a:pt x="1004" y="746263"/>
                </a:cubicBezTo>
                <a:cubicBezTo>
                  <a:pt x="-10108" y="770605"/>
                  <a:pt x="74029" y="629317"/>
                  <a:pt x="102604" y="574813"/>
                </a:cubicBezTo>
                <a:cubicBezTo>
                  <a:pt x="131179" y="520309"/>
                  <a:pt x="148641" y="511842"/>
                  <a:pt x="172454" y="419238"/>
                </a:cubicBezTo>
                <a:cubicBezTo>
                  <a:pt x="196266" y="326634"/>
                  <a:pt x="262412" y="-7799"/>
                  <a:pt x="258179" y="1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0" name="フリーフォーム 319">
            <a:extLst>
              <a:ext uri="{FF2B5EF4-FFF2-40B4-BE49-F238E27FC236}">
                <a16:creationId xmlns:a16="http://schemas.microsoft.com/office/drawing/2014/main" id="{81B5F8E4-CBED-E014-BDEE-3514AB3FD349}"/>
              </a:ext>
            </a:extLst>
          </p:cNvPr>
          <p:cNvSpPr/>
          <p:nvPr/>
        </p:nvSpPr>
        <p:spPr>
          <a:xfrm>
            <a:off x="4895265" y="3298422"/>
            <a:ext cx="32346" cy="171989"/>
          </a:xfrm>
          <a:custGeom>
            <a:avLst/>
            <a:gdLst>
              <a:gd name="connsiteX0" fmla="*/ 29160 w 32346"/>
              <a:gd name="connsiteY0" fmla="*/ 403 h 171989"/>
              <a:gd name="connsiteX1" fmla="*/ 6935 w 32346"/>
              <a:gd name="connsiteY1" fmla="*/ 105178 h 171989"/>
              <a:gd name="connsiteX2" fmla="*/ 32335 w 32346"/>
              <a:gd name="connsiteY2" fmla="*/ 171853 h 171989"/>
              <a:gd name="connsiteX3" fmla="*/ 10110 w 32346"/>
              <a:gd name="connsiteY3" fmla="*/ 121053 h 171989"/>
              <a:gd name="connsiteX4" fmla="*/ 585 w 32346"/>
              <a:gd name="connsiteY4" fmla="*/ 70253 h 171989"/>
              <a:gd name="connsiteX5" fmla="*/ 29160 w 32346"/>
              <a:gd name="connsiteY5" fmla="*/ 403 h 171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346" h="171989">
                <a:moveTo>
                  <a:pt x="29160" y="403"/>
                </a:moveTo>
                <a:cubicBezTo>
                  <a:pt x="30218" y="6224"/>
                  <a:pt x="6406" y="76603"/>
                  <a:pt x="6935" y="105178"/>
                </a:cubicBezTo>
                <a:cubicBezTo>
                  <a:pt x="7464" y="133753"/>
                  <a:pt x="31806" y="169207"/>
                  <a:pt x="32335" y="171853"/>
                </a:cubicBezTo>
                <a:cubicBezTo>
                  <a:pt x="32864" y="174499"/>
                  <a:pt x="15402" y="137986"/>
                  <a:pt x="10110" y="121053"/>
                </a:cubicBezTo>
                <a:cubicBezTo>
                  <a:pt x="4818" y="104120"/>
                  <a:pt x="-2061" y="87186"/>
                  <a:pt x="585" y="70253"/>
                </a:cubicBezTo>
                <a:cubicBezTo>
                  <a:pt x="3231" y="53320"/>
                  <a:pt x="28102" y="-5418"/>
                  <a:pt x="29160" y="403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1" name="フリーフォーム 320">
            <a:extLst>
              <a:ext uri="{FF2B5EF4-FFF2-40B4-BE49-F238E27FC236}">
                <a16:creationId xmlns:a16="http://schemas.microsoft.com/office/drawing/2014/main" id="{D407B95A-1961-3BB0-5D6E-2B51358F31D7}"/>
              </a:ext>
            </a:extLst>
          </p:cNvPr>
          <p:cNvSpPr/>
          <p:nvPr/>
        </p:nvSpPr>
        <p:spPr>
          <a:xfrm>
            <a:off x="3307824" y="2975992"/>
            <a:ext cx="134723" cy="100731"/>
          </a:xfrm>
          <a:custGeom>
            <a:avLst/>
            <a:gdLst>
              <a:gd name="connsiteX0" fmla="*/ 526 w 134723"/>
              <a:gd name="connsiteY0" fmla="*/ 100583 h 100731"/>
              <a:gd name="connsiteX1" fmla="*/ 60851 w 134723"/>
              <a:gd name="connsiteY1" fmla="*/ 24383 h 100731"/>
              <a:gd name="connsiteX2" fmla="*/ 133876 w 134723"/>
              <a:gd name="connsiteY2" fmla="*/ 21208 h 100731"/>
              <a:gd name="connsiteX3" fmla="*/ 95776 w 134723"/>
              <a:gd name="connsiteY3" fmla="*/ 2158 h 100731"/>
              <a:gd name="connsiteX4" fmla="*/ 526 w 134723"/>
              <a:gd name="connsiteY4" fmla="*/ 100583 h 100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4723" h="100731">
                <a:moveTo>
                  <a:pt x="526" y="100583"/>
                </a:moveTo>
                <a:cubicBezTo>
                  <a:pt x="-5295" y="104287"/>
                  <a:pt x="38626" y="37612"/>
                  <a:pt x="60851" y="24383"/>
                </a:cubicBezTo>
                <a:cubicBezTo>
                  <a:pt x="83076" y="11154"/>
                  <a:pt x="128055" y="24912"/>
                  <a:pt x="133876" y="21208"/>
                </a:cubicBezTo>
                <a:cubicBezTo>
                  <a:pt x="139697" y="17504"/>
                  <a:pt x="114297" y="-7367"/>
                  <a:pt x="95776" y="2158"/>
                </a:cubicBezTo>
                <a:cubicBezTo>
                  <a:pt x="77255" y="11683"/>
                  <a:pt x="6347" y="96879"/>
                  <a:pt x="526" y="100583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2" name="フリーフォーム 321">
            <a:extLst>
              <a:ext uri="{FF2B5EF4-FFF2-40B4-BE49-F238E27FC236}">
                <a16:creationId xmlns:a16="http://schemas.microsoft.com/office/drawing/2014/main" id="{73A3C835-9156-5A8A-FAF1-F567993F194B}"/>
              </a:ext>
            </a:extLst>
          </p:cNvPr>
          <p:cNvSpPr/>
          <p:nvPr/>
        </p:nvSpPr>
        <p:spPr>
          <a:xfrm>
            <a:off x="3441667" y="2695132"/>
            <a:ext cx="158859" cy="542591"/>
          </a:xfrm>
          <a:custGeom>
            <a:avLst/>
            <a:gdLst>
              <a:gd name="connsiteX0" fmla="*/ 158783 w 158859"/>
              <a:gd name="connsiteY0" fmla="*/ 443 h 542591"/>
              <a:gd name="connsiteX1" fmla="*/ 88933 w 158859"/>
              <a:gd name="connsiteY1" fmla="*/ 244918 h 542591"/>
              <a:gd name="connsiteX2" fmla="*/ 98458 w 158859"/>
              <a:gd name="connsiteY2" fmla="*/ 222693 h 542591"/>
              <a:gd name="connsiteX3" fmla="*/ 19083 w 158859"/>
              <a:gd name="connsiteY3" fmla="*/ 419543 h 542591"/>
              <a:gd name="connsiteX4" fmla="*/ 33 w 158859"/>
              <a:gd name="connsiteY4" fmla="*/ 540193 h 542591"/>
              <a:gd name="connsiteX5" fmla="*/ 15908 w 158859"/>
              <a:gd name="connsiteY5" fmla="*/ 483043 h 542591"/>
              <a:gd name="connsiteX6" fmla="*/ 63533 w 158859"/>
              <a:gd name="connsiteY6" fmla="*/ 286193 h 542591"/>
              <a:gd name="connsiteX7" fmla="*/ 101633 w 158859"/>
              <a:gd name="connsiteY7" fmla="*/ 187768 h 542591"/>
              <a:gd name="connsiteX8" fmla="*/ 158783 w 158859"/>
              <a:gd name="connsiteY8" fmla="*/ 443 h 542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8859" h="542591">
                <a:moveTo>
                  <a:pt x="158783" y="443"/>
                </a:moveTo>
                <a:cubicBezTo>
                  <a:pt x="156666" y="9968"/>
                  <a:pt x="98987" y="207876"/>
                  <a:pt x="88933" y="244918"/>
                </a:cubicBezTo>
                <a:cubicBezTo>
                  <a:pt x="78879" y="281960"/>
                  <a:pt x="110100" y="193589"/>
                  <a:pt x="98458" y="222693"/>
                </a:cubicBezTo>
                <a:cubicBezTo>
                  <a:pt x="86816" y="251797"/>
                  <a:pt x="35487" y="366626"/>
                  <a:pt x="19083" y="419543"/>
                </a:cubicBezTo>
                <a:cubicBezTo>
                  <a:pt x="2679" y="472460"/>
                  <a:pt x="562" y="529610"/>
                  <a:pt x="33" y="540193"/>
                </a:cubicBezTo>
                <a:cubicBezTo>
                  <a:pt x="-496" y="550776"/>
                  <a:pt x="5325" y="525376"/>
                  <a:pt x="15908" y="483043"/>
                </a:cubicBezTo>
                <a:cubicBezTo>
                  <a:pt x="26491" y="440710"/>
                  <a:pt x="49245" y="335406"/>
                  <a:pt x="63533" y="286193"/>
                </a:cubicBezTo>
                <a:cubicBezTo>
                  <a:pt x="77820" y="236981"/>
                  <a:pt x="84700" y="238039"/>
                  <a:pt x="101633" y="187768"/>
                </a:cubicBezTo>
                <a:cubicBezTo>
                  <a:pt x="118566" y="137497"/>
                  <a:pt x="160900" y="-9082"/>
                  <a:pt x="158783" y="4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3" name="フリーフォーム 322">
            <a:extLst>
              <a:ext uri="{FF2B5EF4-FFF2-40B4-BE49-F238E27FC236}">
                <a16:creationId xmlns:a16="http://schemas.microsoft.com/office/drawing/2014/main" id="{E5932F2A-5EF0-9C22-6549-00E3667EAD33}"/>
              </a:ext>
            </a:extLst>
          </p:cNvPr>
          <p:cNvSpPr/>
          <p:nvPr/>
        </p:nvSpPr>
        <p:spPr>
          <a:xfrm>
            <a:off x="2919344" y="2432458"/>
            <a:ext cx="142650" cy="50414"/>
          </a:xfrm>
          <a:custGeom>
            <a:avLst/>
            <a:gdLst>
              <a:gd name="connsiteX0" fmla="*/ 1656 w 142650"/>
              <a:gd name="connsiteY0" fmla="*/ 50392 h 50414"/>
              <a:gd name="connsiteX1" fmla="*/ 141356 w 142650"/>
              <a:gd name="connsiteY1" fmla="*/ 2767 h 50414"/>
              <a:gd name="connsiteX2" fmla="*/ 68331 w 142650"/>
              <a:gd name="connsiteY2" fmla="*/ 9117 h 50414"/>
              <a:gd name="connsiteX3" fmla="*/ 1656 w 142650"/>
              <a:gd name="connsiteY3" fmla="*/ 50392 h 50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2650" h="50414">
                <a:moveTo>
                  <a:pt x="1656" y="50392"/>
                </a:moveTo>
                <a:cubicBezTo>
                  <a:pt x="13827" y="49334"/>
                  <a:pt x="130244" y="9646"/>
                  <a:pt x="141356" y="2767"/>
                </a:cubicBezTo>
                <a:cubicBezTo>
                  <a:pt x="152468" y="-4112"/>
                  <a:pt x="88968" y="3296"/>
                  <a:pt x="68331" y="9117"/>
                </a:cubicBezTo>
                <a:cubicBezTo>
                  <a:pt x="47694" y="14938"/>
                  <a:pt x="-10515" y="51450"/>
                  <a:pt x="1656" y="503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4" name="フリーフォーム 323">
            <a:extLst>
              <a:ext uri="{FF2B5EF4-FFF2-40B4-BE49-F238E27FC236}">
                <a16:creationId xmlns:a16="http://schemas.microsoft.com/office/drawing/2014/main" id="{1182C506-7FF8-AC8B-D9EB-89C701A8713A}"/>
              </a:ext>
            </a:extLst>
          </p:cNvPr>
          <p:cNvSpPr/>
          <p:nvPr/>
        </p:nvSpPr>
        <p:spPr>
          <a:xfrm>
            <a:off x="3063875" y="2308218"/>
            <a:ext cx="308994" cy="63542"/>
          </a:xfrm>
          <a:custGeom>
            <a:avLst/>
            <a:gdLst>
              <a:gd name="connsiteX0" fmla="*/ 0 w 308994"/>
              <a:gd name="connsiteY0" fmla="*/ 63507 h 63542"/>
              <a:gd name="connsiteX1" fmla="*/ 200025 w 308994"/>
              <a:gd name="connsiteY1" fmla="*/ 41282 h 63542"/>
              <a:gd name="connsiteX2" fmla="*/ 307975 w 308994"/>
              <a:gd name="connsiteY2" fmla="*/ 60332 h 63542"/>
              <a:gd name="connsiteX3" fmla="*/ 257175 w 308994"/>
              <a:gd name="connsiteY3" fmla="*/ 38107 h 63542"/>
              <a:gd name="connsiteX4" fmla="*/ 168275 w 308994"/>
              <a:gd name="connsiteY4" fmla="*/ 7 h 63542"/>
              <a:gd name="connsiteX5" fmla="*/ 200025 w 308994"/>
              <a:gd name="connsiteY5" fmla="*/ 34932 h 63542"/>
              <a:gd name="connsiteX6" fmla="*/ 0 w 308994"/>
              <a:gd name="connsiteY6" fmla="*/ 63507 h 635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8994" h="63542">
                <a:moveTo>
                  <a:pt x="0" y="63507"/>
                </a:moveTo>
                <a:cubicBezTo>
                  <a:pt x="0" y="64565"/>
                  <a:pt x="148696" y="41811"/>
                  <a:pt x="200025" y="41282"/>
                </a:cubicBezTo>
                <a:cubicBezTo>
                  <a:pt x="251354" y="40753"/>
                  <a:pt x="298450" y="60861"/>
                  <a:pt x="307975" y="60332"/>
                </a:cubicBezTo>
                <a:cubicBezTo>
                  <a:pt x="317500" y="59803"/>
                  <a:pt x="257175" y="38107"/>
                  <a:pt x="257175" y="38107"/>
                </a:cubicBezTo>
                <a:cubicBezTo>
                  <a:pt x="233892" y="28053"/>
                  <a:pt x="177800" y="536"/>
                  <a:pt x="168275" y="7"/>
                </a:cubicBezTo>
                <a:cubicBezTo>
                  <a:pt x="158750" y="-522"/>
                  <a:pt x="225425" y="25407"/>
                  <a:pt x="200025" y="34932"/>
                </a:cubicBezTo>
                <a:cubicBezTo>
                  <a:pt x="174625" y="44457"/>
                  <a:pt x="0" y="62449"/>
                  <a:pt x="0" y="635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5" name="フリーフォーム 324">
            <a:extLst>
              <a:ext uri="{FF2B5EF4-FFF2-40B4-BE49-F238E27FC236}">
                <a16:creationId xmlns:a16="http://schemas.microsoft.com/office/drawing/2014/main" id="{022C3B7D-8E97-8AA8-9BBD-D308CC9F0278}"/>
              </a:ext>
            </a:extLst>
          </p:cNvPr>
          <p:cNvSpPr/>
          <p:nvPr/>
        </p:nvSpPr>
        <p:spPr>
          <a:xfrm>
            <a:off x="3352778" y="3451176"/>
            <a:ext cx="63714" cy="146238"/>
          </a:xfrm>
          <a:custGeom>
            <a:avLst/>
            <a:gdLst>
              <a:gd name="connsiteX0" fmla="*/ 63522 w 63714"/>
              <a:gd name="connsiteY0" fmla="*/ 49 h 146238"/>
              <a:gd name="connsiteX1" fmla="*/ 50822 w 63714"/>
              <a:gd name="connsiteY1" fmla="*/ 88949 h 146238"/>
              <a:gd name="connsiteX2" fmla="*/ 22 w 63714"/>
              <a:gd name="connsiteY2" fmla="*/ 146099 h 146238"/>
              <a:gd name="connsiteX3" fmla="*/ 44472 w 63714"/>
              <a:gd name="connsiteY3" fmla="*/ 101649 h 146238"/>
              <a:gd name="connsiteX4" fmla="*/ 63522 w 63714"/>
              <a:gd name="connsiteY4" fmla="*/ 49 h 146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714" h="146238">
                <a:moveTo>
                  <a:pt x="63522" y="49"/>
                </a:moveTo>
                <a:cubicBezTo>
                  <a:pt x="64580" y="-2068"/>
                  <a:pt x="61405" y="64607"/>
                  <a:pt x="50822" y="88949"/>
                </a:cubicBezTo>
                <a:cubicBezTo>
                  <a:pt x="40239" y="113291"/>
                  <a:pt x="1080" y="143982"/>
                  <a:pt x="22" y="146099"/>
                </a:cubicBezTo>
                <a:cubicBezTo>
                  <a:pt x="-1036" y="148216"/>
                  <a:pt x="35476" y="125991"/>
                  <a:pt x="44472" y="101649"/>
                </a:cubicBezTo>
                <a:cubicBezTo>
                  <a:pt x="53468" y="77307"/>
                  <a:pt x="62464" y="2166"/>
                  <a:pt x="63522" y="49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6" name="フリーフォーム 325">
            <a:extLst>
              <a:ext uri="{FF2B5EF4-FFF2-40B4-BE49-F238E27FC236}">
                <a16:creationId xmlns:a16="http://schemas.microsoft.com/office/drawing/2014/main" id="{EF7EB809-1DF3-9F93-EEB4-24B4356B6C09}"/>
              </a:ext>
            </a:extLst>
          </p:cNvPr>
          <p:cNvSpPr/>
          <p:nvPr/>
        </p:nvSpPr>
        <p:spPr>
          <a:xfrm>
            <a:off x="3233147" y="2856810"/>
            <a:ext cx="235630" cy="221462"/>
          </a:xfrm>
          <a:custGeom>
            <a:avLst/>
            <a:gdLst>
              <a:gd name="connsiteX0" fmla="*/ 2178 w 235630"/>
              <a:gd name="connsiteY0" fmla="*/ 219765 h 221462"/>
              <a:gd name="connsiteX1" fmla="*/ 65678 w 235630"/>
              <a:gd name="connsiteY1" fmla="*/ 159440 h 221462"/>
              <a:gd name="connsiteX2" fmla="*/ 135528 w 235630"/>
              <a:gd name="connsiteY2" fmla="*/ 95940 h 221462"/>
              <a:gd name="connsiteX3" fmla="*/ 233953 w 235630"/>
              <a:gd name="connsiteY3" fmla="*/ 83240 h 221462"/>
              <a:gd name="connsiteX4" fmla="*/ 199028 w 235630"/>
              <a:gd name="connsiteY4" fmla="*/ 86415 h 221462"/>
              <a:gd name="connsiteX5" fmla="*/ 218078 w 235630"/>
              <a:gd name="connsiteY5" fmla="*/ 690 h 221462"/>
              <a:gd name="connsiteX6" fmla="*/ 202203 w 235630"/>
              <a:gd name="connsiteY6" fmla="*/ 48315 h 221462"/>
              <a:gd name="connsiteX7" fmla="*/ 148228 w 235630"/>
              <a:gd name="connsiteY7" fmla="*/ 89590 h 221462"/>
              <a:gd name="connsiteX8" fmla="*/ 2178 w 235630"/>
              <a:gd name="connsiteY8" fmla="*/ 219765 h 221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5630" h="221462">
                <a:moveTo>
                  <a:pt x="2178" y="219765"/>
                </a:moveTo>
                <a:cubicBezTo>
                  <a:pt x="-11580" y="231407"/>
                  <a:pt x="43453" y="180077"/>
                  <a:pt x="65678" y="159440"/>
                </a:cubicBezTo>
                <a:cubicBezTo>
                  <a:pt x="87903" y="138803"/>
                  <a:pt x="107482" y="108640"/>
                  <a:pt x="135528" y="95940"/>
                </a:cubicBezTo>
                <a:cubicBezTo>
                  <a:pt x="163574" y="83240"/>
                  <a:pt x="223370" y="84827"/>
                  <a:pt x="233953" y="83240"/>
                </a:cubicBezTo>
                <a:cubicBezTo>
                  <a:pt x="244536" y="81652"/>
                  <a:pt x="201674" y="100173"/>
                  <a:pt x="199028" y="86415"/>
                </a:cubicBezTo>
                <a:cubicBezTo>
                  <a:pt x="196382" y="72657"/>
                  <a:pt x="217549" y="7040"/>
                  <a:pt x="218078" y="690"/>
                </a:cubicBezTo>
                <a:cubicBezTo>
                  <a:pt x="218607" y="-5660"/>
                  <a:pt x="213845" y="33499"/>
                  <a:pt x="202203" y="48315"/>
                </a:cubicBezTo>
                <a:cubicBezTo>
                  <a:pt x="190561" y="63131"/>
                  <a:pt x="177861" y="65248"/>
                  <a:pt x="148228" y="89590"/>
                </a:cubicBezTo>
                <a:cubicBezTo>
                  <a:pt x="118595" y="113932"/>
                  <a:pt x="15936" y="208123"/>
                  <a:pt x="2178" y="219765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7" name="フリーフォーム 326">
            <a:extLst>
              <a:ext uri="{FF2B5EF4-FFF2-40B4-BE49-F238E27FC236}">
                <a16:creationId xmlns:a16="http://schemas.microsoft.com/office/drawing/2014/main" id="{E59531E2-D6A2-ECD8-AA9E-23C20E344712}"/>
              </a:ext>
            </a:extLst>
          </p:cNvPr>
          <p:cNvSpPr/>
          <p:nvPr/>
        </p:nvSpPr>
        <p:spPr>
          <a:xfrm>
            <a:off x="4002636" y="3948141"/>
            <a:ext cx="814049" cy="157235"/>
          </a:xfrm>
          <a:custGeom>
            <a:avLst/>
            <a:gdLst>
              <a:gd name="connsiteX0" fmla="*/ 1039 w 814049"/>
              <a:gd name="connsiteY0" fmla="*/ 84109 h 157235"/>
              <a:gd name="connsiteX1" fmla="*/ 245514 w 814049"/>
              <a:gd name="connsiteY1" fmla="*/ 84109 h 157235"/>
              <a:gd name="connsiteX2" fmla="*/ 232814 w 814049"/>
              <a:gd name="connsiteY2" fmla="*/ 65059 h 157235"/>
              <a:gd name="connsiteX3" fmla="*/ 270914 w 814049"/>
              <a:gd name="connsiteY3" fmla="*/ 65059 h 157235"/>
              <a:gd name="connsiteX4" fmla="*/ 296314 w 814049"/>
              <a:gd name="connsiteY4" fmla="*/ 39659 h 157235"/>
              <a:gd name="connsiteX5" fmla="*/ 518564 w 814049"/>
              <a:gd name="connsiteY5" fmla="*/ 49184 h 157235"/>
              <a:gd name="connsiteX6" fmla="*/ 474114 w 814049"/>
              <a:gd name="connsiteY6" fmla="*/ 26959 h 157235"/>
              <a:gd name="connsiteX7" fmla="*/ 613814 w 814049"/>
              <a:gd name="connsiteY7" fmla="*/ 33309 h 157235"/>
              <a:gd name="connsiteX8" fmla="*/ 623339 w 814049"/>
              <a:gd name="connsiteY8" fmla="*/ 1559 h 157235"/>
              <a:gd name="connsiteX9" fmla="*/ 813839 w 814049"/>
              <a:gd name="connsiteY9" fmla="*/ 90459 h 157235"/>
              <a:gd name="connsiteX10" fmla="*/ 582064 w 814049"/>
              <a:gd name="connsiteY10" fmla="*/ 20609 h 157235"/>
              <a:gd name="connsiteX11" fmla="*/ 496339 w 814049"/>
              <a:gd name="connsiteY11" fmla="*/ 65059 h 157235"/>
              <a:gd name="connsiteX12" fmla="*/ 493164 w 814049"/>
              <a:gd name="connsiteY12" fmla="*/ 157134 h 157235"/>
              <a:gd name="connsiteX13" fmla="*/ 493164 w 814049"/>
              <a:gd name="connsiteY13" fmla="*/ 84109 h 157235"/>
              <a:gd name="connsiteX14" fmla="*/ 267739 w 814049"/>
              <a:gd name="connsiteY14" fmla="*/ 134909 h 157235"/>
              <a:gd name="connsiteX15" fmla="*/ 480464 w 814049"/>
              <a:gd name="connsiteY15" fmla="*/ 61884 h 157235"/>
              <a:gd name="connsiteX16" fmla="*/ 321714 w 814049"/>
              <a:gd name="connsiteY16" fmla="*/ 58709 h 157235"/>
              <a:gd name="connsiteX17" fmla="*/ 197889 w 814049"/>
              <a:gd name="connsiteY17" fmla="*/ 153959 h 157235"/>
              <a:gd name="connsiteX18" fmla="*/ 286789 w 814049"/>
              <a:gd name="connsiteY18" fmla="*/ 74584 h 157235"/>
              <a:gd name="connsiteX19" fmla="*/ 162964 w 814049"/>
              <a:gd name="connsiteY19" fmla="*/ 87284 h 157235"/>
              <a:gd name="connsiteX20" fmla="*/ 1039 w 814049"/>
              <a:gd name="connsiteY20" fmla="*/ 84109 h 1572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814049" h="157235">
                <a:moveTo>
                  <a:pt x="1039" y="84109"/>
                </a:moveTo>
                <a:cubicBezTo>
                  <a:pt x="14797" y="83580"/>
                  <a:pt x="245514" y="84109"/>
                  <a:pt x="245514" y="84109"/>
                </a:cubicBezTo>
                <a:cubicBezTo>
                  <a:pt x="284143" y="80934"/>
                  <a:pt x="228581" y="68234"/>
                  <a:pt x="232814" y="65059"/>
                </a:cubicBezTo>
                <a:cubicBezTo>
                  <a:pt x="237047" y="61884"/>
                  <a:pt x="260331" y="69292"/>
                  <a:pt x="270914" y="65059"/>
                </a:cubicBezTo>
                <a:cubicBezTo>
                  <a:pt x="281497" y="60826"/>
                  <a:pt x="255039" y="42305"/>
                  <a:pt x="296314" y="39659"/>
                </a:cubicBezTo>
                <a:cubicBezTo>
                  <a:pt x="337589" y="37013"/>
                  <a:pt x="488931" y="51301"/>
                  <a:pt x="518564" y="49184"/>
                </a:cubicBezTo>
                <a:cubicBezTo>
                  <a:pt x="548197" y="47067"/>
                  <a:pt x="458239" y="29605"/>
                  <a:pt x="474114" y="26959"/>
                </a:cubicBezTo>
                <a:cubicBezTo>
                  <a:pt x="489989" y="24313"/>
                  <a:pt x="588943" y="37542"/>
                  <a:pt x="613814" y="33309"/>
                </a:cubicBezTo>
                <a:cubicBezTo>
                  <a:pt x="638685" y="29076"/>
                  <a:pt x="590002" y="-7966"/>
                  <a:pt x="623339" y="1559"/>
                </a:cubicBezTo>
                <a:cubicBezTo>
                  <a:pt x="656677" y="11084"/>
                  <a:pt x="820718" y="87284"/>
                  <a:pt x="813839" y="90459"/>
                </a:cubicBezTo>
                <a:cubicBezTo>
                  <a:pt x="806960" y="93634"/>
                  <a:pt x="634981" y="24842"/>
                  <a:pt x="582064" y="20609"/>
                </a:cubicBezTo>
                <a:cubicBezTo>
                  <a:pt x="529147" y="16376"/>
                  <a:pt x="511156" y="42305"/>
                  <a:pt x="496339" y="65059"/>
                </a:cubicBezTo>
                <a:cubicBezTo>
                  <a:pt x="481522" y="87813"/>
                  <a:pt x="493693" y="153959"/>
                  <a:pt x="493164" y="157134"/>
                </a:cubicBezTo>
                <a:cubicBezTo>
                  <a:pt x="492635" y="160309"/>
                  <a:pt x="530735" y="87813"/>
                  <a:pt x="493164" y="84109"/>
                </a:cubicBezTo>
                <a:cubicBezTo>
                  <a:pt x="455593" y="80405"/>
                  <a:pt x="269856" y="138613"/>
                  <a:pt x="267739" y="134909"/>
                </a:cubicBezTo>
                <a:cubicBezTo>
                  <a:pt x="265622" y="131205"/>
                  <a:pt x="471468" y="74584"/>
                  <a:pt x="480464" y="61884"/>
                </a:cubicBezTo>
                <a:cubicBezTo>
                  <a:pt x="489460" y="49184"/>
                  <a:pt x="368810" y="43363"/>
                  <a:pt x="321714" y="58709"/>
                </a:cubicBezTo>
                <a:cubicBezTo>
                  <a:pt x="274618" y="74055"/>
                  <a:pt x="203710" y="151313"/>
                  <a:pt x="197889" y="153959"/>
                </a:cubicBezTo>
                <a:cubicBezTo>
                  <a:pt x="192068" y="156605"/>
                  <a:pt x="292610" y="85696"/>
                  <a:pt x="286789" y="74584"/>
                </a:cubicBezTo>
                <a:cubicBezTo>
                  <a:pt x="280968" y="63472"/>
                  <a:pt x="212176" y="85167"/>
                  <a:pt x="162964" y="87284"/>
                </a:cubicBezTo>
                <a:cubicBezTo>
                  <a:pt x="113752" y="89401"/>
                  <a:pt x="-12719" y="84638"/>
                  <a:pt x="1039" y="841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8" name="フリーフォーム 327">
            <a:extLst>
              <a:ext uri="{FF2B5EF4-FFF2-40B4-BE49-F238E27FC236}">
                <a16:creationId xmlns:a16="http://schemas.microsoft.com/office/drawing/2014/main" id="{8E3EFFD0-AC17-F082-D07A-B59021B03161}"/>
              </a:ext>
            </a:extLst>
          </p:cNvPr>
          <p:cNvSpPr/>
          <p:nvPr/>
        </p:nvSpPr>
        <p:spPr>
          <a:xfrm>
            <a:off x="3673424" y="4192896"/>
            <a:ext cx="483270" cy="171591"/>
          </a:xfrm>
          <a:custGeom>
            <a:avLst/>
            <a:gdLst>
              <a:gd name="connsiteX0" fmla="*/ 51 w 483270"/>
              <a:gd name="connsiteY0" fmla="*/ 77479 h 171591"/>
              <a:gd name="connsiteX1" fmla="*/ 73076 w 483270"/>
              <a:gd name="connsiteY1" fmla="*/ 134629 h 171591"/>
              <a:gd name="connsiteX2" fmla="*/ 69901 w 483270"/>
              <a:gd name="connsiteY2" fmla="*/ 169554 h 171591"/>
              <a:gd name="connsiteX3" fmla="*/ 212776 w 483270"/>
              <a:gd name="connsiteY3" fmla="*/ 74304 h 171591"/>
              <a:gd name="connsiteX4" fmla="*/ 174676 w 483270"/>
              <a:gd name="connsiteY4" fmla="*/ 102879 h 171591"/>
              <a:gd name="connsiteX5" fmla="*/ 479476 w 483270"/>
              <a:gd name="connsiteY5" fmla="*/ 1279 h 171591"/>
              <a:gd name="connsiteX6" fmla="*/ 330251 w 483270"/>
              <a:gd name="connsiteY6" fmla="*/ 52079 h 171591"/>
              <a:gd name="connsiteX7" fmla="*/ 108001 w 483270"/>
              <a:gd name="connsiteY7" fmla="*/ 144154 h 171591"/>
              <a:gd name="connsiteX8" fmla="*/ 85776 w 483270"/>
              <a:gd name="connsiteY8" fmla="*/ 112404 h 171591"/>
              <a:gd name="connsiteX9" fmla="*/ 51 w 483270"/>
              <a:gd name="connsiteY9" fmla="*/ 77479 h 171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83270" h="171591">
                <a:moveTo>
                  <a:pt x="51" y="77479"/>
                </a:moveTo>
                <a:cubicBezTo>
                  <a:pt x="-2066" y="81183"/>
                  <a:pt x="61434" y="119283"/>
                  <a:pt x="73076" y="134629"/>
                </a:cubicBezTo>
                <a:cubicBezTo>
                  <a:pt x="84718" y="149975"/>
                  <a:pt x="46618" y="179608"/>
                  <a:pt x="69901" y="169554"/>
                </a:cubicBezTo>
                <a:cubicBezTo>
                  <a:pt x="93184" y="159500"/>
                  <a:pt x="195314" y="85416"/>
                  <a:pt x="212776" y="74304"/>
                </a:cubicBezTo>
                <a:cubicBezTo>
                  <a:pt x="230238" y="63192"/>
                  <a:pt x="130226" y="115050"/>
                  <a:pt x="174676" y="102879"/>
                </a:cubicBezTo>
                <a:cubicBezTo>
                  <a:pt x="219126" y="90708"/>
                  <a:pt x="453547" y="9746"/>
                  <a:pt x="479476" y="1279"/>
                </a:cubicBezTo>
                <a:cubicBezTo>
                  <a:pt x="505405" y="-7188"/>
                  <a:pt x="392163" y="28267"/>
                  <a:pt x="330251" y="52079"/>
                </a:cubicBezTo>
                <a:cubicBezTo>
                  <a:pt x="268339" y="75891"/>
                  <a:pt x="148747" y="134100"/>
                  <a:pt x="108001" y="144154"/>
                </a:cubicBezTo>
                <a:cubicBezTo>
                  <a:pt x="67255" y="154208"/>
                  <a:pt x="104297" y="120341"/>
                  <a:pt x="85776" y="112404"/>
                </a:cubicBezTo>
                <a:cubicBezTo>
                  <a:pt x="67255" y="104467"/>
                  <a:pt x="2168" y="73775"/>
                  <a:pt x="51" y="774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9" name="フリーフォーム 328">
            <a:extLst>
              <a:ext uri="{FF2B5EF4-FFF2-40B4-BE49-F238E27FC236}">
                <a16:creationId xmlns:a16="http://schemas.microsoft.com/office/drawing/2014/main" id="{3FCEBE49-9CF2-F1AB-8BC0-397AFF8D4CF2}"/>
              </a:ext>
            </a:extLst>
          </p:cNvPr>
          <p:cNvSpPr/>
          <p:nvPr/>
        </p:nvSpPr>
        <p:spPr>
          <a:xfrm>
            <a:off x="4267199" y="4092572"/>
            <a:ext cx="307999" cy="115474"/>
          </a:xfrm>
          <a:custGeom>
            <a:avLst/>
            <a:gdLst>
              <a:gd name="connsiteX0" fmla="*/ 1 w 307999"/>
              <a:gd name="connsiteY0" fmla="*/ 114303 h 115474"/>
              <a:gd name="connsiteX1" fmla="*/ 130176 w 307999"/>
              <a:gd name="connsiteY1" fmla="*/ 101603 h 115474"/>
              <a:gd name="connsiteX2" fmla="*/ 114301 w 307999"/>
              <a:gd name="connsiteY2" fmla="*/ 60328 h 115474"/>
              <a:gd name="connsiteX3" fmla="*/ 180976 w 307999"/>
              <a:gd name="connsiteY3" fmla="*/ 3 h 115474"/>
              <a:gd name="connsiteX4" fmla="*/ 307976 w 307999"/>
              <a:gd name="connsiteY4" fmla="*/ 57153 h 115474"/>
              <a:gd name="connsiteX5" fmla="*/ 190501 w 307999"/>
              <a:gd name="connsiteY5" fmla="*/ 3 h 115474"/>
              <a:gd name="connsiteX6" fmla="*/ 60326 w 307999"/>
              <a:gd name="connsiteY6" fmla="*/ 57153 h 115474"/>
              <a:gd name="connsiteX7" fmla="*/ 127001 w 307999"/>
              <a:gd name="connsiteY7" fmla="*/ 76203 h 115474"/>
              <a:gd name="connsiteX8" fmla="*/ 1 w 307999"/>
              <a:gd name="connsiteY8" fmla="*/ 114303 h 115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07999" h="115474">
                <a:moveTo>
                  <a:pt x="1" y="114303"/>
                </a:moveTo>
                <a:cubicBezTo>
                  <a:pt x="530" y="118536"/>
                  <a:pt x="111126" y="110599"/>
                  <a:pt x="130176" y="101603"/>
                </a:cubicBezTo>
                <a:cubicBezTo>
                  <a:pt x="149226" y="92607"/>
                  <a:pt x="105834" y="77261"/>
                  <a:pt x="114301" y="60328"/>
                </a:cubicBezTo>
                <a:cubicBezTo>
                  <a:pt x="122768" y="43395"/>
                  <a:pt x="148697" y="532"/>
                  <a:pt x="180976" y="3"/>
                </a:cubicBezTo>
                <a:cubicBezTo>
                  <a:pt x="213255" y="-526"/>
                  <a:pt x="306389" y="57153"/>
                  <a:pt x="307976" y="57153"/>
                </a:cubicBezTo>
                <a:cubicBezTo>
                  <a:pt x="309563" y="57153"/>
                  <a:pt x="231776" y="3"/>
                  <a:pt x="190501" y="3"/>
                </a:cubicBezTo>
                <a:cubicBezTo>
                  <a:pt x="149226" y="3"/>
                  <a:pt x="70909" y="44453"/>
                  <a:pt x="60326" y="57153"/>
                </a:cubicBezTo>
                <a:cubicBezTo>
                  <a:pt x="49743" y="69853"/>
                  <a:pt x="130176" y="66149"/>
                  <a:pt x="127001" y="76203"/>
                </a:cubicBezTo>
                <a:cubicBezTo>
                  <a:pt x="123826" y="86257"/>
                  <a:pt x="-528" y="110070"/>
                  <a:pt x="1" y="1143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0" name="フリーフォーム 329">
            <a:extLst>
              <a:ext uri="{FF2B5EF4-FFF2-40B4-BE49-F238E27FC236}">
                <a16:creationId xmlns:a16="http://schemas.microsoft.com/office/drawing/2014/main" id="{A5F5E4EC-FBA1-A1CB-9B06-07A52DBBD145}"/>
              </a:ext>
            </a:extLst>
          </p:cNvPr>
          <p:cNvSpPr/>
          <p:nvPr/>
        </p:nvSpPr>
        <p:spPr>
          <a:xfrm>
            <a:off x="3797292" y="4074997"/>
            <a:ext cx="517522" cy="106539"/>
          </a:xfrm>
          <a:custGeom>
            <a:avLst/>
            <a:gdLst>
              <a:gd name="connsiteX0" fmla="*/ 8 w 517522"/>
              <a:gd name="connsiteY0" fmla="*/ 106478 h 106539"/>
              <a:gd name="connsiteX1" fmla="*/ 298458 w 517522"/>
              <a:gd name="connsiteY1" fmla="*/ 17578 h 106539"/>
              <a:gd name="connsiteX2" fmla="*/ 514358 w 517522"/>
              <a:gd name="connsiteY2" fmla="*/ 55678 h 106539"/>
              <a:gd name="connsiteX3" fmla="*/ 419108 w 517522"/>
              <a:gd name="connsiteY3" fmla="*/ 46153 h 106539"/>
              <a:gd name="connsiteX4" fmla="*/ 307983 w 517522"/>
              <a:gd name="connsiteY4" fmla="*/ 1703 h 106539"/>
              <a:gd name="connsiteX5" fmla="*/ 8 w 517522"/>
              <a:gd name="connsiteY5" fmla="*/ 106478 h 1065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17522" h="106539">
                <a:moveTo>
                  <a:pt x="8" y="106478"/>
                </a:moveTo>
                <a:cubicBezTo>
                  <a:pt x="-1580" y="109124"/>
                  <a:pt x="212733" y="26045"/>
                  <a:pt x="298458" y="17578"/>
                </a:cubicBezTo>
                <a:cubicBezTo>
                  <a:pt x="384183" y="9111"/>
                  <a:pt x="494250" y="50916"/>
                  <a:pt x="514358" y="55678"/>
                </a:cubicBezTo>
                <a:cubicBezTo>
                  <a:pt x="534466" y="60440"/>
                  <a:pt x="453504" y="55149"/>
                  <a:pt x="419108" y="46153"/>
                </a:cubicBezTo>
                <a:cubicBezTo>
                  <a:pt x="384712" y="37157"/>
                  <a:pt x="372012" y="-9410"/>
                  <a:pt x="307983" y="1703"/>
                </a:cubicBezTo>
                <a:cubicBezTo>
                  <a:pt x="243954" y="12816"/>
                  <a:pt x="1596" y="103832"/>
                  <a:pt x="8" y="1064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1" name="フリーフォーム 330">
            <a:extLst>
              <a:ext uri="{FF2B5EF4-FFF2-40B4-BE49-F238E27FC236}">
                <a16:creationId xmlns:a16="http://schemas.microsoft.com/office/drawing/2014/main" id="{7984F3A5-2643-88ED-E945-C83FA4F75A7B}"/>
              </a:ext>
            </a:extLst>
          </p:cNvPr>
          <p:cNvSpPr/>
          <p:nvPr/>
        </p:nvSpPr>
        <p:spPr>
          <a:xfrm>
            <a:off x="2974916" y="2124047"/>
            <a:ext cx="407485" cy="76268"/>
          </a:xfrm>
          <a:custGeom>
            <a:avLst/>
            <a:gdLst>
              <a:gd name="connsiteX0" fmla="*/ 59 w 407485"/>
              <a:gd name="connsiteY0" fmla="*/ 22253 h 76268"/>
              <a:gd name="connsiteX1" fmla="*/ 295334 w 407485"/>
              <a:gd name="connsiteY1" fmla="*/ 9553 h 76268"/>
              <a:gd name="connsiteX2" fmla="*/ 406459 w 407485"/>
              <a:gd name="connsiteY2" fmla="*/ 76228 h 76268"/>
              <a:gd name="connsiteX3" fmla="*/ 346134 w 407485"/>
              <a:gd name="connsiteY3" fmla="*/ 19078 h 76268"/>
              <a:gd name="connsiteX4" fmla="*/ 269934 w 407485"/>
              <a:gd name="connsiteY4" fmla="*/ 28 h 76268"/>
              <a:gd name="connsiteX5" fmla="*/ 59 w 407485"/>
              <a:gd name="connsiteY5" fmla="*/ 22253 h 762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7485" h="76268">
                <a:moveTo>
                  <a:pt x="59" y="22253"/>
                </a:moveTo>
                <a:cubicBezTo>
                  <a:pt x="4292" y="23840"/>
                  <a:pt x="227601" y="557"/>
                  <a:pt x="295334" y="9553"/>
                </a:cubicBezTo>
                <a:cubicBezTo>
                  <a:pt x="363067" y="18549"/>
                  <a:pt x="397992" y="74641"/>
                  <a:pt x="406459" y="76228"/>
                </a:cubicBezTo>
                <a:cubicBezTo>
                  <a:pt x="414926" y="77815"/>
                  <a:pt x="368888" y="31778"/>
                  <a:pt x="346134" y="19078"/>
                </a:cubicBezTo>
                <a:cubicBezTo>
                  <a:pt x="323380" y="6378"/>
                  <a:pt x="321263" y="-501"/>
                  <a:pt x="269934" y="28"/>
                </a:cubicBezTo>
                <a:cubicBezTo>
                  <a:pt x="218605" y="557"/>
                  <a:pt x="-4174" y="20666"/>
                  <a:pt x="59" y="222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2" name="フリーフォーム 331">
            <a:extLst>
              <a:ext uri="{FF2B5EF4-FFF2-40B4-BE49-F238E27FC236}">
                <a16:creationId xmlns:a16="http://schemas.microsoft.com/office/drawing/2014/main" id="{5A80D43F-14C6-94C5-45EE-6E2123088F5D}"/>
              </a:ext>
            </a:extLst>
          </p:cNvPr>
          <p:cNvSpPr/>
          <p:nvPr/>
        </p:nvSpPr>
        <p:spPr>
          <a:xfrm>
            <a:off x="2689158" y="2138131"/>
            <a:ext cx="127196" cy="719042"/>
          </a:xfrm>
          <a:custGeom>
            <a:avLst/>
            <a:gdLst>
              <a:gd name="connsiteX0" fmla="*/ 127067 w 127196"/>
              <a:gd name="connsiteY0" fmla="*/ 1819 h 719042"/>
              <a:gd name="connsiteX1" fmla="*/ 15942 w 127196"/>
              <a:gd name="connsiteY1" fmla="*/ 417744 h 719042"/>
              <a:gd name="connsiteX2" fmla="*/ 31817 w 127196"/>
              <a:gd name="connsiteY2" fmla="*/ 373294 h 719042"/>
              <a:gd name="connsiteX3" fmla="*/ 6417 w 127196"/>
              <a:gd name="connsiteY3" fmla="*/ 493944 h 719042"/>
              <a:gd name="connsiteX4" fmla="*/ 54042 w 127196"/>
              <a:gd name="connsiteY4" fmla="*/ 566969 h 719042"/>
              <a:gd name="connsiteX5" fmla="*/ 19117 w 127196"/>
              <a:gd name="connsiteY5" fmla="*/ 528869 h 719042"/>
              <a:gd name="connsiteX6" fmla="*/ 85792 w 127196"/>
              <a:gd name="connsiteY6" fmla="*/ 716194 h 719042"/>
              <a:gd name="connsiteX7" fmla="*/ 41342 w 127196"/>
              <a:gd name="connsiteY7" fmla="*/ 633644 h 719042"/>
              <a:gd name="connsiteX8" fmla="*/ 67 w 127196"/>
              <a:gd name="connsiteY8" fmla="*/ 519344 h 719042"/>
              <a:gd name="connsiteX9" fmla="*/ 31817 w 127196"/>
              <a:gd name="connsiteY9" fmla="*/ 179619 h 719042"/>
              <a:gd name="connsiteX10" fmla="*/ 38167 w 127196"/>
              <a:gd name="connsiteY10" fmla="*/ 262169 h 719042"/>
              <a:gd name="connsiteX11" fmla="*/ 127067 w 127196"/>
              <a:gd name="connsiteY11" fmla="*/ 1819 h 7190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7196" h="719042">
                <a:moveTo>
                  <a:pt x="127067" y="1819"/>
                </a:moveTo>
                <a:cubicBezTo>
                  <a:pt x="123363" y="27748"/>
                  <a:pt x="31817" y="355832"/>
                  <a:pt x="15942" y="417744"/>
                </a:cubicBezTo>
                <a:cubicBezTo>
                  <a:pt x="67" y="479657"/>
                  <a:pt x="33404" y="360594"/>
                  <a:pt x="31817" y="373294"/>
                </a:cubicBezTo>
                <a:cubicBezTo>
                  <a:pt x="30230" y="385994"/>
                  <a:pt x="2713" y="461665"/>
                  <a:pt x="6417" y="493944"/>
                </a:cubicBezTo>
                <a:cubicBezTo>
                  <a:pt x="10121" y="526223"/>
                  <a:pt x="51925" y="561148"/>
                  <a:pt x="54042" y="566969"/>
                </a:cubicBezTo>
                <a:cubicBezTo>
                  <a:pt x="56159" y="572790"/>
                  <a:pt x="13825" y="503998"/>
                  <a:pt x="19117" y="528869"/>
                </a:cubicBezTo>
                <a:cubicBezTo>
                  <a:pt x="24409" y="553740"/>
                  <a:pt x="82088" y="698732"/>
                  <a:pt x="85792" y="716194"/>
                </a:cubicBezTo>
                <a:cubicBezTo>
                  <a:pt x="89496" y="733656"/>
                  <a:pt x="55629" y="666452"/>
                  <a:pt x="41342" y="633644"/>
                </a:cubicBezTo>
                <a:cubicBezTo>
                  <a:pt x="27054" y="600836"/>
                  <a:pt x="1654" y="595015"/>
                  <a:pt x="67" y="519344"/>
                </a:cubicBezTo>
                <a:cubicBezTo>
                  <a:pt x="-1520" y="443673"/>
                  <a:pt x="25467" y="222481"/>
                  <a:pt x="31817" y="179619"/>
                </a:cubicBezTo>
                <a:cubicBezTo>
                  <a:pt x="38167" y="136757"/>
                  <a:pt x="22292" y="289157"/>
                  <a:pt x="38167" y="262169"/>
                </a:cubicBezTo>
                <a:cubicBezTo>
                  <a:pt x="54042" y="235182"/>
                  <a:pt x="130771" y="-24110"/>
                  <a:pt x="127067" y="18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3" name="フリーフォーム 332">
            <a:extLst>
              <a:ext uri="{FF2B5EF4-FFF2-40B4-BE49-F238E27FC236}">
                <a16:creationId xmlns:a16="http://schemas.microsoft.com/office/drawing/2014/main" id="{02FB1B90-DFD8-9605-EC78-FE407ED22D61}"/>
              </a:ext>
            </a:extLst>
          </p:cNvPr>
          <p:cNvSpPr/>
          <p:nvPr/>
        </p:nvSpPr>
        <p:spPr>
          <a:xfrm>
            <a:off x="5836840" y="3175397"/>
            <a:ext cx="82655" cy="295770"/>
          </a:xfrm>
          <a:custGeom>
            <a:avLst/>
            <a:gdLst>
              <a:gd name="connsiteX0" fmla="*/ 11510 w 82655"/>
              <a:gd name="connsiteY0" fmla="*/ 5953 h 295770"/>
              <a:gd name="connsiteX1" fmla="*/ 78185 w 82655"/>
              <a:gd name="connsiteY1" fmla="*/ 282178 h 295770"/>
              <a:gd name="connsiteX2" fmla="*/ 68660 w 82655"/>
              <a:gd name="connsiteY2" fmla="*/ 237728 h 295770"/>
              <a:gd name="connsiteX3" fmla="*/ 5160 w 82655"/>
              <a:gd name="connsiteY3" fmla="*/ 101203 h 295770"/>
              <a:gd name="connsiteX4" fmla="*/ 11510 w 82655"/>
              <a:gd name="connsiteY4" fmla="*/ 5953 h 2957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2655" h="295770">
                <a:moveTo>
                  <a:pt x="11510" y="5953"/>
                </a:moveTo>
                <a:cubicBezTo>
                  <a:pt x="23681" y="36115"/>
                  <a:pt x="68660" y="243549"/>
                  <a:pt x="78185" y="282178"/>
                </a:cubicBezTo>
                <a:cubicBezTo>
                  <a:pt x="87710" y="320807"/>
                  <a:pt x="80831" y="267890"/>
                  <a:pt x="68660" y="237728"/>
                </a:cubicBezTo>
                <a:cubicBezTo>
                  <a:pt x="56489" y="207566"/>
                  <a:pt x="14156" y="134011"/>
                  <a:pt x="5160" y="101203"/>
                </a:cubicBezTo>
                <a:cubicBezTo>
                  <a:pt x="-3836" y="68395"/>
                  <a:pt x="-661" y="-24209"/>
                  <a:pt x="11510" y="59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4" name="フリーフォーム 333">
            <a:extLst>
              <a:ext uri="{FF2B5EF4-FFF2-40B4-BE49-F238E27FC236}">
                <a16:creationId xmlns:a16="http://schemas.microsoft.com/office/drawing/2014/main" id="{B5CE6230-5EDD-E6D0-CAA6-46E5DEF286E7}"/>
              </a:ext>
            </a:extLst>
          </p:cNvPr>
          <p:cNvSpPr/>
          <p:nvPr/>
        </p:nvSpPr>
        <p:spPr>
          <a:xfrm>
            <a:off x="5903294" y="2995450"/>
            <a:ext cx="94399" cy="348972"/>
          </a:xfrm>
          <a:custGeom>
            <a:avLst/>
            <a:gdLst>
              <a:gd name="connsiteX0" fmla="*/ 2206 w 94399"/>
              <a:gd name="connsiteY0" fmla="*/ 1750 h 348972"/>
              <a:gd name="connsiteX1" fmla="*/ 5381 w 94399"/>
              <a:gd name="connsiteY1" fmla="*/ 106525 h 348972"/>
              <a:gd name="connsiteX2" fmla="*/ 46656 w 94399"/>
              <a:gd name="connsiteY2" fmla="*/ 208125 h 348972"/>
              <a:gd name="connsiteX3" fmla="*/ 33956 w 94399"/>
              <a:gd name="connsiteY3" fmla="*/ 176375 h 348972"/>
              <a:gd name="connsiteX4" fmla="*/ 24431 w 94399"/>
              <a:gd name="connsiteY4" fmla="*/ 230350 h 348972"/>
              <a:gd name="connsiteX5" fmla="*/ 94281 w 94399"/>
              <a:gd name="connsiteY5" fmla="*/ 347825 h 348972"/>
              <a:gd name="connsiteX6" fmla="*/ 40306 w 94399"/>
              <a:gd name="connsiteY6" fmla="*/ 287500 h 348972"/>
              <a:gd name="connsiteX7" fmla="*/ 8556 w 94399"/>
              <a:gd name="connsiteY7" fmla="*/ 243050 h 348972"/>
              <a:gd name="connsiteX8" fmla="*/ 8556 w 94399"/>
              <a:gd name="connsiteY8" fmla="*/ 192250 h 348972"/>
              <a:gd name="connsiteX9" fmla="*/ 21256 w 94399"/>
              <a:gd name="connsiteY9" fmla="*/ 52550 h 348972"/>
              <a:gd name="connsiteX10" fmla="*/ 2206 w 94399"/>
              <a:gd name="connsiteY10" fmla="*/ 1750 h 3489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4399" h="348972">
                <a:moveTo>
                  <a:pt x="2206" y="1750"/>
                </a:moveTo>
                <a:cubicBezTo>
                  <a:pt x="-440" y="10746"/>
                  <a:pt x="-2027" y="72129"/>
                  <a:pt x="5381" y="106525"/>
                </a:cubicBezTo>
                <a:cubicBezTo>
                  <a:pt x="12789" y="140921"/>
                  <a:pt x="41894" y="196483"/>
                  <a:pt x="46656" y="208125"/>
                </a:cubicBezTo>
                <a:cubicBezTo>
                  <a:pt x="51418" y="219767"/>
                  <a:pt x="37660" y="172671"/>
                  <a:pt x="33956" y="176375"/>
                </a:cubicBezTo>
                <a:cubicBezTo>
                  <a:pt x="30252" y="180079"/>
                  <a:pt x="14377" y="201775"/>
                  <a:pt x="24431" y="230350"/>
                </a:cubicBezTo>
                <a:cubicBezTo>
                  <a:pt x="34485" y="258925"/>
                  <a:pt x="91635" y="338300"/>
                  <a:pt x="94281" y="347825"/>
                </a:cubicBezTo>
                <a:cubicBezTo>
                  <a:pt x="96927" y="357350"/>
                  <a:pt x="54593" y="304962"/>
                  <a:pt x="40306" y="287500"/>
                </a:cubicBezTo>
                <a:cubicBezTo>
                  <a:pt x="26019" y="270038"/>
                  <a:pt x="13848" y="258925"/>
                  <a:pt x="8556" y="243050"/>
                </a:cubicBezTo>
                <a:cubicBezTo>
                  <a:pt x="3264" y="227175"/>
                  <a:pt x="6439" y="224000"/>
                  <a:pt x="8556" y="192250"/>
                </a:cubicBezTo>
                <a:cubicBezTo>
                  <a:pt x="10673" y="160500"/>
                  <a:pt x="20198" y="85358"/>
                  <a:pt x="21256" y="52550"/>
                </a:cubicBezTo>
                <a:cubicBezTo>
                  <a:pt x="22314" y="19742"/>
                  <a:pt x="4852" y="-7246"/>
                  <a:pt x="2206" y="17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5" name="フリーフォーム 334">
            <a:extLst>
              <a:ext uri="{FF2B5EF4-FFF2-40B4-BE49-F238E27FC236}">
                <a16:creationId xmlns:a16="http://schemas.microsoft.com/office/drawing/2014/main" id="{C6771D18-582C-0000-8E98-B718C4A21959}"/>
              </a:ext>
            </a:extLst>
          </p:cNvPr>
          <p:cNvSpPr/>
          <p:nvPr/>
        </p:nvSpPr>
        <p:spPr>
          <a:xfrm>
            <a:off x="5864222" y="2987378"/>
            <a:ext cx="107471" cy="416570"/>
          </a:xfrm>
          <a:custGeom>
            <a:avLst/>
            <a:gdLst>
              <a:gd name="connsiteX0" fmla="*/ 69853 w 107471"/>
              <a:gd name="connsiteY0" fmla="*/ 297 h 416570"/>
              <a:gd name="connsiteX1" fmla="*/ 12703 w 107471"/>
              <a:gd name="connsiteY1" fmla="*/ 174922 h 416570"/>
              <a:gd name="connsiteX2" fmla="*/ 95253 w 107471"/>
              <a:gd name="connsiteY2" fmla="*/ 295572 h 416570"/>
              <a:gd name="connsiteX3" fmla="*/ 22228 w 107471"/>
              <a:gd name="connsiteY3" fmla="*/ 416222 h 416570"/>
              <a:gd name="connsiteX4" fmla="*/ 104778 w 107471"/>
              <a:gd name="connsiteY4" fmla="*/ 330497 h 416570"/>
              <a:gd name="connsiteX5" fmla="*/ 79378 w 107471"/>
              <a:gd name="connsiteY5" fmla="*/ 279697 h 416570"/>
              <a:gd name="connsiteX6" fmla="*/ 3 w 107471"/>
              <a:gd name="connsiteY6" fmla="*/ 219372 h 416570"/>
              <a:gd name="connsiteX7" fmla="*/ 69853 w 107471"/>
              <a:gd name="connsiteY7" fmla="*/ 297 h 4165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7471" h="416570">
                <a:moveTo>
                  <a:pt x="69853" y="297"/>
                </a:moveTo>
                <a:cubicBezTo>
                  <a:pt x="71970" y="-7111"/>
                  <a:pt x="8470" y="125710"/>
                  <a:pt x="12703" y="174922"/>
                </a:cubicBezTo>
                <a:cubicBezTo>
                  <a:pt x="16936" y="224135"/>
                  <a:pt x="93665" y="255355"/>
                  <a:pt x="95253" y="295572"/>
                </a:cubicBezTo>
                <a:cubicBezTo>
                  <a:pt x="96841" y="335789"/>
                  <a:pt x="20640" y="410401"/>
                  <a:pt x="22228" y="416222"/>
                </a:cubicBezTo>
                <a:cubicBezTo>
                  <a:pt x="23815" y="422043"/>
                  <a:pt x="95253" y="353251"/>
                  <a:pt x="104778" y="330497"/>
                </a:cubicBezTo>
                <a:cubicBezTo>
                  <a:pt x="114303" y="307743"/>
                  <a:pt x="96841" y="298218"/>
                  <a:pt x="79378" y="279697"/>
                </a:cubicBezTo>
                <a:cubicBezTo>
                  <a:pt x="61915" y="261176"/>
                  <a:pt x="-526" y="263822"/>
                  <a:pt x="3" y="219372"/>
                </a:cubicBezTo>
                <a:cubicBezTo>
                  <a:pt x="532" y="174922"/>
                  <a:pt x="67736" y="7705"/>
                  <a:pt x="69853" y="2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6" name="フリーフォーム 335">
            <a:extLst>
              <a:ext uri="{FF2B5EF4-FFF2-40B4-BE49-F238E27FC236}">
                <a16:creationId xmlns:a16="http://schemas.microsoft.com/office/drawing/2014/main" id="{9644716B-559A-1DF1-1F8E-A9586CDB3629}"/>
              </a:ext>
            </a:extLst>
          </p:cNvPr>
          <p:cNvSpPr/>
          <p:nvPr/>
        </p:nvSpPr>
        <p:spPr>
          <a:xfrm>
            <a:off x="5693281" y="3187582"/>
            <a:ext cx="171602" cy="528463"/>
          </a:xfrm>
          <a:custGeom>
            <a:avLst/>
            <a:gdLst>
              <a:gd name="connsiteX0" fmla="*/ 170944 w 171602"/>
              <a:gd name="connsiteY0" fmla="*/ 3293 h 528463"/>
              <a:gd name="connsiteX1" fmla="*/ 69344 w 171602"/>
              <a:gd name="connsiteY1" fmla="*/ 54093 h 528463"/>
              <a:gd name="connsiteX2" fmla="*/ 21719 w 171602"/>
              <a:gd name="connsiteY2" fmla="*/ 200143 h 528463"/>
              <a:gd name="connsiteX3" fmla="*/ 28069 w 171602"/>
              <a:gd name="connsiteY3" fmla="*/ 158868 h 528463"/>
              <a:gd name="connsiteX4" fmla="*/ 5844 w 171602"/>
              <a:gd name="connsiteY4" fmla="*/ 393818 h 528463"/>
              <a:gd name="connsiteX5" fmla="*/ 31244 w 171602"/>
              <a:gd name="connsiteY5" fmla="*/ 362068 h 528463"/>
              <a:gd name="connsiteX6" fmla="*/ 2669 w 171602"/>
              <a:gd name="connsiteY6" fmla="*/ 527168 h 528463"/>
              <a:gd name="connsiteX7" fmla="*/ 2669 w 171602"/>
              <a:gd name="connsiteY7" fmla="*/ 422393 h 528463"/>
              <a:gd name="connsiteX8" fmla="*/ 15369 w 171602"/>
              <a:gd name="connsiteY8" fmla="*/ 136643 h 528463"/>
              <a:gd name="connsiteX9" fmla="*/ 170944 w 171602"/>
              <a:gd name="connsiteY9" fmla="*/ 3293 h 528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1602" h="528463">
                <a:moveTo>
                  <a:pt x="170944" y="3293"/>
                </a:moveTo>
                <a:cubicBezTo>
                  <a:pt x="179940" y="-10465"/>
                  <a:pt x="94215" y="21285"/>
                  <a:pt x="69344" y="54093"/>
                </a:cubicBezTo>
                <a:cubicBezTo>
                  <a:pt x="44473" y="86901"/>
                  <a:pt x="28598" y="182681"/>
                  <a:pt x="21719" y="200143"/>
                </a:cubicBezTo>
                <a:cubicBezTo>
                  <a:pt x="14840" y="217605"/>
                  <a:pt x="30715" y="126589"/>
                  <a:pt x="28069" y="158868"/>
                </a:cubicBezTo>
                <a:cubicBezTo>
                  <a:pt x="25423" y="191147"/>
                  <a:pt x="5315" y="359951"/>
                  <a:pt x="5844" y="393818"/>
                </a:cubicBezTo>
                <a:cubicBezTo>
                  <a:pt x="6373" y="427685"/>
                  <a:pt x="31773" y="339843"/>
                  <a:pt x="31244" y="362068"/>
                </a:cubicBezTo>
                <a:cubicBezTo>
                  <a:pt x="30715" y="384293"/>
                  <a:pt x="7431" y="517114"/>
                  <a:pt x="2669" y="527168"/>
                </a:cubicBezTo>
                <a:cubicBezTo>
                  <a:pt x="-2094" y="537222"/>
                  <a:pt x="552" y="487480"/>
                  <a:pt x="2669" y="422393"/>
                </a:cubicBezTo>
                <a:cubicBezTo>
                  <a:pt x="4786" y="357306"/>
                  <a:pt x="-6856" y="207022"/>
                  <a:pt x="15369" y="136643"/>
                </a:cubicBezTo>
                <a:cubicBezTo>
                  <a:pt x="37594" y="66264"/>
                  <a:pt x="161948" y="17051"/>
                  <a:pt x="170944" y="32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7" name="フリーフォーム 336">
            <a:extLst>
              <a:ext uri="{FF2B5EF4-FFF2-40B4-BE49-F238E27FC236}">
                <a16:creationId xmlns:a16="http://schemas.microsoft.com/office/drawing/2014/main" id="{15293C12-D4E2-286E-88CA-59A6E3C169EE}"/>
              </a:ext>
            </a:extLst>
          </p:cNvPr>
          <p:cNvSpPr/>
          <p:nvPr/>
        </p:nvSpPr>
        <p:spPr>
          <a:xfrm>
            <a:off x="5130660" y="3691693"/>
            <a:ext cx="593991" cy="934294"/>
          </a:xfrm>
          <a:custGeom>
            <a:avLst/>
            <a:gdLst>
              <a:gd name="connsiteX0" fmla="*/ 587515 w 593991"/>
              <a:gd name="connsiteY0" fmla="*/ 32582 h 934294"/>
              <a:gd name="connsiteX1" fmla="*/ 323990 w 593991"/>
              <a:gd name="connsiteY1" fmla="*/ 492957 h 934294"/>
              <a:gd name="connsiteX2" fmla="*/ 257315 w 593991"/>
              <a:gd name="connsiteY2" fmla="*/ 692982 h 934294"/>
              <a:gd name="connsiteX3" fmla="*/ 308115 w 593991"/>
              <a:gd name="connsiteY3" fmla="*/ 531057 h 934294"/>
              <a:gd name="connsiteX4" fmla="*/ 146190 w 593991"/>
              <a:gd name="connsiteY4" fmla="*/ 762832 h 934294"/>
              <a:gd name="connsiteX5" fmla="*/ 140 w 593991"/>
              <a:gd name="connsiteY5" fmla="*/ 934282 h 934294"/>
              <a:gd name="connsiteX6" fmla="*/ 117615 w 593991"/>
              <a:gd name="connsiteY6" fmla="*/ 772357 h 934294"/>
              <a:gd name="connsiteX7" fmla="*/ 25540 w 593991"/>
              <a:gd name="connsiteY7" fmla="*/ 851732 h 934294"/>
              <a:gd name="connsiteX8" fmla="*/ 336690 w 593991"/>
              <a:gd name="connsiteY8" fmla="*/ 378657 h 934294"/>
              <a:gd name="connsiteX9" fmla="*/ 152540 w 593991"/>
              <a:gd name="connsiteY9" fmla="*/ 553282 h 934294"/>
              <a:gd name="connsiteX10" fmla="*/ 485915 w 593991"/>
              <a:gd name="connsiteY10" fmla="*/ 92907 h 934294"/>
              <a:gd name="connsiteX11" fmla="*/ 587515 w 593991"/>
              <a:gd name="connsiteY11" fmla="*/ 32582 h 934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3991" h="934294">
                <a:moveTo>
                  <a:pt x="587515" y="32582"/>
                </a:moveTo>
                <a:cubicBezTo>
                  <a:pt x="560527" y="99257"/>
                  <a:pt x="379023" y="382890"/>
                  <a:pt x="323990" y="492957"/>
                </a:cubicBezTo>
                <a:cubicBezTo>
                  <a:pt x="268957" y="603024"/>
                  <a:pt x="259961" y="686632"/>
                  <a:pt x="257315" y="692982"/>
                </a:cubicBezTo>
                <a:cubicBezTo>
                  <a:pt x="254669" y="699332"/>
                  <a:pt x="326636" y="519415"/>
                  <a:pt x="308115" y="531057"/>
                </a:cubicBezTo>
                <a:cubicBezTo>
                  <a:pt x="289594" y="542699"/>
                  <a:pt x="197519" y="695628"/>
                  <a:pt x="146190" y="762832"/>
                </a:cubicBezTo>
                <a:cubicBezTo>
                  <a:pt x="94861" y="830036"/>
                  <a:pt x="4902" y="932695"/>
                  <a:pt x="140" y="934282"/>
                </a:cubicBezTo>
                <a:cubicBezTo>
                  <a:pt x="-4622" y="935869"/>
                  <a:pt x="113382" y="786115"/>
                  <a:pt x="117615" y="772357"/>
                </a:cubicBezTo>
                <a:cubicBezTo>
                  <a:pt x="121848" y="758599"/>
                  <a:pt x="-10973" y="917349"/>
                  <a:pt x="25540" y="851732"/>
                </a:cubicBezTo>
                <a:cubicBezTo>
                  <a:pt x="62052" y="786115"/>
                  <a:pt x="315523" y="428399"/>
                  <a:pt x="336690" y="378657"/>
                </a:cubicBezTo>
                <a:cubicBezTo>
                  <a:pt x="357857" y="328915"/>
                  <a:pt x="127669" y="600907"/>
                  <a:pt x="152540" y="553282"/>
                </a:cubicBezTo>
                <a:cubicBezTo>
                  <a:pt x="177411" y="505657"/>
                  <a:pt x="419240" y="176515"/>
                  <a:pt x="485915" y="92907"/>
                </a:cubicBezTo>
                <a:cubicBezTo>
                  <a:pt x="552590" y="9299"/>
                  <a:pt x="614503" y="-34093"/>
                  <a:pt x="587515" y="325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8" name="フリーフォーム 337">
            <a:extLst>
              <a:ext uri="{FF2B5EF4-FFF2-40B4-BE49-F238E27FC236}">
                <a16:creationId xmlns:a16="http://schemas.microsoft.com/office/drawing/2014/main" id="{BD515782-F3D8-3EEB-9C84-9C2B251F959A}"/>
              </a:ext>
            </a:extLst>
          </p:cNvPr>
          <p:cNvSpPr/>
          <p:nvPr/>
        </p:nvSpPr>
        <p:spPr>
          <a:xfrm>
            <a:off x="4807790" y="4090749"/>
            <a:ext cx="694170" cy="883955"/>
          </a:xfrm>
          <a:custGeom>
            <a:avLst/>
            <a:gdLst>
              <a:gd name="connsiteX0" fmla="*/ 478585 w 694170"/>
              <a:gd name="connsiteY0" fmla="*/ 185976 h 883955"/>
              <a:gd name="connsiteX1" fmla="*/ 161085 w 694170"/>
              <a:gd name="connsiteY1" fmla="*/ 560626 h 883955"/>
              <a:gd name="connsiteX2" fmla="*/ 221410 w 694170"/>
              <a:gd name="connsiteY2" fmla="*/ 506651 h 883955"/>
              <a:gd name="connsiteX3" fmla="*/ 2335 w 694170"/>
              <a:gd name="connsiteY3" fmla="*/ 878126 h 883955"/>
              <a:gd name="connsiteX4" fmla="*/ 119810 w 694170"/>
              <a:gd name="connsiteY4" fmla="*/ 713026 h 883955"/>
              <a:gd name="connsiteX5" fmla="*/ 335710 w 694170"/>
              <a:gd name="connsiteY5" fmla="*/ 436801 h 883955"/>
              <a:gd name="connsiteX6" fmla="*/ 691310 w 694170"/>
              <a:gd name="connsiteY6" fmla="*/ 8176 h 883955"/>
              <a:gd name="connsiteX7" fmla="*/ 478585 w 694170"/>
              <a:gd name="connsiteY7" fmla="*/ 185976 h 883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94170" h="883955">
                <a:moveTo>
                  <a:pt x="478585" y="185976"/>
                </a:moveTo>
                <a:cubicBezTo>
                  <a:pt x="390214" y="278051"/>
                  <a:pt x="203947" y="507180"/>
                  <a:pt x="161085" y="560626"/>
                </a:cubicBezTo>
                <a:cubicBezTo>
                  <a:pt x="118223" y="614072"/>
                  <a:pt x="247868" y="453734"/>
                  <a:pt x="221410" y="506651"/>
                </a:cubicBezTo>
                <a:cubicBezTo>
                  <a:pt x="194952" y="559568"/>
                  <a:pt x="19268" y="843730"/>
                  <a:pt x="2335" y="878126"/>
                </a:cubicBezTo>
                <a:cubicBezTo>
                  <a:pt x="-14598" y="912522"/>
                  <a:pt x="64248" y="786580"/>
                  <a:pt x="119810" y="713026"/>
                </a:cubicBezTo>
                <a:cubicBezTo>
                  <a:pt x="175372" y="639472"/>
                  <a:pt x="240460" y="554276"/>
                  <a:pt x="335710" y="436801"/>
                </a:cubicBezTo>
                <a:cubicBezTo>
                  <a:pt x="430960" y="319326"/>
                  <a:pt x="665910" y="49980"/>
                  <a:pt x="691310" y="8176"/>
                </a:cubicBezTo>
                <a:cubicBezTo>
                  <a:pt x="716710" y="-33628"/>
                  <a:pt x="566956" y="93901"/>
                  <a:pt x="478585" y="1859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9" name="フリーフォーム 338">
            <a:extLst>
              <a:ext uri="{FF2B5EF4-FFF2-40B4-BE49-F238E27FC236}">
                <a16:creationId xmlns:a16="http://schemas.microsoft.com/office/drawing/2014/main" id="{3B2E1045-CC4E-C700-9816-608A23F6D7AF}"/>
              </a:ext>
            </a:extLst>
          </p:cNvPr>
          <p:cNvSpPr/>
          <p:nvPr/>
        </p:nvSpPr>
        <p:spPr>
          <a:xfrm>
            <a:off x="4127500" y="4949062"/>
            <a:ext cx="728149" cy="699263"/>
          </a:xfrm>
          <a:custGeom>
            <a:avLst/>
            <a:gdLst>
              <a:gd name="connsiteX0" fmla="*/ 0 w 728149"/>
              <a:gd name="connsiteY0" fmla="*/ 699263 h 699263"/>
              <a:gd name="connsiteX1" fmla="*/ 692150 w 728149"/>
              <a:gd name="connsiteY1" fmla="*/ 29338 h 699263"/>
              <a:gd name="connsiteX2" fmla="*/ 581025 w 728149"/>
              <a:gd name="connsiteY2" fmla="*/ 162688 h 699263"/>
              <a:gd name="connsiteX3" fmla="*/ 161925 w 728149"/>
              <a:gd name="connsiteY3" fmla="*/ 553213 h 699263"/>
              <a:gd name="connsiteX4" fmla="*/ 0 w 728149"/>
              <a:gd name="connsiteY4" fmla="*/ 699263 h 699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8149" h="699263">
                <a:moveTo>
                  <a:pt x="0" y="699263"/>
                </a:moveTo>
                <a:lnTo>
                  <a:pt x="692150" y="29338"/>
                </a:lnTo>
                <a:cubicBezTo>
                  <a:pt x="788987" y="-60091"/>
                  <a:pt x="669396" y="75375"/>
                  <a:pt x="581025" y="162688"/>
                </a:cubicBezTo>
                <a:cubicBezTo>
                  <a:pt x="492654" y="250000"/>
                  <a:pt x="161925" y="553213"/>
                  <a:pt x="161925" y="553213"/>
                </a:cubicBezTo>
                <a:lnTo>
                  <a:pt x="0" y="699263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0" name="フリーフォーム 339">
            <a:extLst>
              <a:ext uri="{FF2B5EF4-FFF2-40B4-BE49-F238E27FC236}">
                <a16:creationId xmlns:a16="http://schemas.microsoft.com/office/drawing/2014/main" id="{BBEB7651-BC8C-D4B2-F722-80E13597375C}"/>
              </a:ext>
            </a:extLst>
          </p:cNvPr>
          <p:cNvSpPr/>
          <p:nvPr/>
        </p:nvSpPr>
        <p:spPr>
          <a:xfrm>
            <a:off x="3831774" y="4800122"/>
            <a:ext cx="477775" cy="686606"/>
          </a:xfrm>
          <a:custGeom>
            <a:avLst/>
            <a:gdLst>
              <a:gd name="connsiteX0" fmla="*/ 451 w 477775"/>
              <a:gd name="connsiteY0" fmla="*/ 478 h 686606"/>
              <a:gd name="connsiteX1" fmla="*/ 286201 w 477775"/>
              <a:gd name="connsiteY1" fmla="*/ 378303 h 686606"/>
              <a:gd name="connsiteX2" fmla="*/ 263976 w 477775"/>
              <a:gd name="connsiteY2" fmla="*/ 343378 h 686606"/>
              <a:gd name="connsiteX3" fmla="*/ 460826 w 477775"/>
              <a:gd name="connsiteY3" fmla="*/ 667228 h 686606"/>
              <a:gd name="connsiteX4" fmla="*/ 438601 w 477775"/>
              <a:gd name="connsiteY4" fmla="*/ 613253 h 686606"/>
              <a:gd name="connsiteX5" fmla="*/ 206826 w 477775"/>
              <a:gd name="connsiteY5" fmla="*/ 311628 h 686606"/>
              <a:gd name="connsiteX6" fmla="*/ 219526 w 477775"/>
              <a:gd name="connsiteY6" fmla="*/ 298928 h 686606"/>
              <a:gd name="connsiteX7" fmla="*/ 451 w 477775"/>
              <a:gd name="connsiteY7" fmla="*/ 478 h 6866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77775" h="686606">
                <a:moveTo>
                  <a:pt x="451" y="478"/>
                </a:moveTo>
                <a:cubicBezTo>
                  <a:pt x="11563" y="13707"/>
                  <a:pt x="242280" y="321153"/>
                  <a:pt x="286201" y="378303"/>
                </a:cubicBezTo>
                <a:cubicBezTo>
                  <a:pt x="330122" y="435453"/>
                  <a:pt x="263976" y="343378"/>
                  <a:pt x="263976" y="343378"/>
                </a:cubicBezTo>
                <a:cubicBezTo>
                  <a:pt x="293080" y="391532"/>
                  <a:pt x="431722" y="622249"/>
                  <a:pt x="460826" y="667228"/>
                </a:cubicBezTo>
                <a:cubicBezTo>
                  <a:pt x="489930" y="712207"/>
                  <a:pt x="480934" y="672520"/>
                  <a:pt x="438601" y="613253"/>
                </a:cubicBezTo>
                <a:cubicBezTo>
                  <a:pt x="396268" y="553986"/>
                  <a:pt x="243338" y="364015"/>
                  <a:pt x="206826" y="311628"/>
                </a:cubicBezTo>
                <a:cubicBezTo>
                  <a:pt x="170314" y="259241"/>
                  <a:pt x="252334" y="345495"/>
                  <a:pt x="219526" y="298928"/>
                </a:cubicBezTo>
                <a:cubicBezTo>
                  <a:pt x="186718" y="252361"/>
                  <a:pt x="-10661" y="-12751"/>
                  <a:pt x="451" y="4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1" name="フリーフォーム 340">
            <a:extLst>
              <a:ext uri="{FF2B5EF4-FFF2-40B4-BE49-F238E27FC236}">
                <a16:creationId xmlns:a16="http://schemas.microsoft.com/office/drawing/2014/main" id="{FB3A4BC1-4FA3-1699-1E2D-47158639F4D1}"/>
              </a:ext>
            </a:extLst>
          </p:cNvPr>
          <p:cNvSpPr/>
          <p:nvPr/>
        </p:nvSpPr>
        <p:spPr>
          <a:xfrm>
            <a:off x="4263931" y="4892654"/>
            <a:ext cx="552572" cy="305025"/>
          </a:xfrm>
          <a:custGeom>
            <a:avLst/>
            <a:gdLst>
              <a:gd name="connsiteX0" fmla="*/ 552544 w 552572"/>
              <a:gd name="connsiteY0" fmla="*/ 21 h 305025"/>
              <a:gd name="connsiteX1" fmla="*/ 317594 w 552572"/>
              <a:gd name="connsiteY1" fmla="*/ 212746 h 305025"/>
              <a:gd name="connsiteX2" fmla="*/ 225519 w 552572"/>
              <a:gd name="connsiteY2" fmla="*/ 298471 h 305025"/>
              <a:gd name="connsiteX3" fmla="*/ 94 w 552572"/>
              <a:gd name="connsiteY3" fmla="*/ 228621 h 305025"/>
              <a:gd name="connsiteX4" fmla="*/ 254094 w 552572"/>
              <a:gd name="connsiteY4" fmla="*/ 304821 h 305025"/>
              <a:gd name="connsiteX5" fmla="*/ 301719 w 552572"/>
              <a:gd name="connsiteY5" fmla="*/ 200046 h 305025"/>
              <a:gd name="connsiteX6" fmla="*/ 552544 w 552572"/>
              <a:gd name="connsiteY6" fmla="*/ 21 h 305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52572" h="305025">
                <a:moveTo>
                  <a:pt x="552544" y="21"/>
                </a:moveTo>
                <a:cubicBezTo>
                  <a:pt x="555190" y="2138"/>
                  <a:pt x="372098" y="163004"/>
                  <a:pt x="317594" y="212746"/>
                </a:cubicBezTo>
                <a:cubicBezTo>
                  <a:pt x="263090" y="262488"/>
                  <a:pt x="278435" y="295825"/>
                  <a:pt x="225519" y="298471"/>
                </a:cubicBezTo>
                <a:cubicBezTo>
                  <a:pt x="172603" y="301117"/>
                  <a:pt x="-4668" y="227563"/>
                  <a:pt x="94" y="228621"/>
                </a:cubicBezTo>
                <a:cubicBezTo>
                  <a:pt x="4856" y="229679"/>
                  <a:pt x="203823" y="309583"/>
                  <a:pt x="254094" y="304821"/>
                </a:cubicBezTo>
                <a:cubicBezTo>
                  <a:pt x="304365" y="300059"/>
                  <a:pt x="253036" y="246084"/>
                  <a:pt x="301719" y="200046"/>
                </a:cubicBezTo>
                <a:cubicBezTo>
                  <a:pt x="350402" y="154009"/>
                  <a:pt x="549898" y="-2096"/>
                  <a:pt x="552544" y="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2" name="フリーフォーム 341">
            <a:extLst>
              <a:ext uri="{FF2B5EF4-FFF2-40B4-BE49-F238E27FC236}">
                <a16:creationId xmlns:a16="http://schemas.microsoft.com/office/drawing/2014/main" id="{4EE2EBB8-A40A-9240-41F0-EC346D2F8975}"/>
              </a:ext>
            </a:extLst>
          </p:cNvPr>
          <p:cNvSpPr/>
          <p:nvPr/>
        </p:nvSpPr>
        <p:spPr>
          <a:xfrm>
            <a:off x="3740515" y="4981922"/>
            <a:ext cx="215442" cy="316841"/>
          </a:xfrm>
          <a:custGeom>
            <a:avLst/>
            <a:gdLst>
              <a:gd name="connsiteX0" fmla="*/ 212360 w 215442"/>
              <a:gd name="connsiteY0" fmla="*/ 6003 h 316841"/>
              <a:gd name="connsiteX1" fmla="*/ 75835 w 215442"/>
              <a:gd name="connsiteY1" fmla="*/ 123478 h 316841"/>
              <a:gd name="connsiteX2" fmla="*/ 2810 w 215442"/>
              <a:gd name="connsiteY2" fmla="*/ 307628 h 316841"/>
              <a:gd name="connsiteX3" fmla="*/ 21860 w 215442"/>
              <a:gd name="connsiteY3" fmla="*/ 266353 h 316841"/>
              <a:gd name="connsiteX4" fmla="*/ 85360 w 215442"/>
              <a:gd name="connsiteY4" fmla="*/ 69503 h 316841"/>
              <a:gd name="connsiteX5" fmla="*/ 164735 w 215442"/>
              <a:gd name="connsiteY5" fmla="*/ 21878 h 316841"/>
              <a:gd name="connsiteX6" fmla="*/ 212360 w 215442"/>
              <a:gd name="connsiteY6" fmla="*/ 6003 h 31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5442" h="316841">
                <a:moveTo>
                  <a:pt x="212360" y="6003"/>
                </a:moveTo>
                <a:cubicBezTo>
                  <a:pt x="197543" y="22936"/>
                  <a:pt x="110760" y="73207"/>
                  <a:pt x="75835" y="123478"/>
                </a:cubicBezTo>
                <a:cubicBezTo>
                  <a:pt x="40910" y="173749"/>
                  <a:pt x="11806" y="283816"/>
                  <a:pt x="2810" y="307628"/>
                </a:cubicBezTo>
                <a:cubicBezTo>
                  <a:pt x="-6186" y="331440"/>
                  <a:pt x="8102" y="306040"/>
                  <a:pt x="21860" y="266353"/>
                </a:cubicBezTo>
                <a:cubicBezTo>
                  <a:pt x="35618" y="226666"/>
                  <a:pt x="61548" y="110249"/>
                  <a:pt x="85360" y="69503"/>
                </a:cubicBezTo>
                <a:cubicBezTo>
                  <a:pt x="109172" y="28757"/>
                  <a:pt x="144627" y="31403"/>
                  <a:pt x="164735" y="21878"/>
                </a:cubicBezTo>
                <a:cubicBezTo>
                  <a:pt x="184843" y="12353"/>
                  <a:pt x="227177" y="-10930"/>
                  <a:pt x="212360" y="60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3" name="フリーフォーム 342">
            <a:extLst>
              <a:ext uri="{FF2B5EF4-FFF2-40B4-BE49-F238E27FC236}">
                <a16:creationId xmlns:a16="http://schemas.microsoft.com/office/drawing/2014/main" id="{409C6861-BCD3-69C1-E086-522B88CA0D02}"/>
              </a:ext>
            </a:extLst>
          </p:cNvPr>
          <p:cNvSpPr/>
          <p:nvPr/>
        </p:nvSpPr>
        <p:spPr>
          <a:xfrm>
            <a:off x="2923086" y="4911215"/>
            <a:ext cx="944309" cy="724679"/>
          </a:xfrm>
          <a:custGeom>
            <a:avLst/>
            <a:gdLst>
              <a:gd name="connsiteX0" fmla="*/ 944064 w 944309"/>
              <a:gd name="connsiteY0" fmla="*/ 3685 h 724679"/>
              <a:gd name="connsiteX1" fmla="*/ 680539 w 944309"/>
              <a:gd name="connsiteY1" fmla="*/ 54485 h 724679"/>
              <a:gd name="connsiteX2" fmla="*/ 432889 w 944309"/>
              <a:gd name="connsiteY2" fmla="*/ 238635 h 724679"/>
              <a:gd name="connsiteX3" fmla="*/ 451939 w 944309"/>
              <a:gd name="connsiteY3" fmla="*/ 210060 h 724679"/>
              <a:gd name="connsiteX4" fmla="*/ 280489 w 944309"/>
              <a:gd name="connsiteY4" fmla="*/ 419610 h 724679"/>
              <a:gd name="connsiteX5" fmla="*/ 4264 w 944309"/>
              <a:gd name="connsiteY5" fmla="*/ 721235 h 724679"/>
              <a:gd name="connsiteX6" fmla="*/ 150314 w 944309"/>
              <a:gd name="connsiteY6" fmla="*/ 549785 h 724679"/>
              <a:gd name="connsiteX7" fmla="*/ 632914 w 944309"/>
              <a:gd name="connsiteY7" fmla="*/ 64010 h 724679"/>
              <a:gd name="connsiteX8" fmla="*/ 944064 w 944309"/>
              <a:gd name="connsiteY8" fmla="*/ 3685 h 7246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44309" h="724679">
                <a:moveTo>
                  <a:pt x="944064" y="3685"/>
                </a:moveTo>
                <a:cubicBezTo>
                  <a:pt x="952002" y="2097"/>
                  <a:pt x="765735" y="15327"/>
                  <a:pt x="680539" y="54485"/>
                </a:cubicBezTo>
                <a:cubicBezTo>
                  <a:pt x="595343" y="93643"/>
                  <a:pt x="470989" y="212706"/>
                  <a:pt x="432889" y="238635"/>
                </a:cubicBezTo>
                <a:cubicBezTo>
                  <a:pt x="394789" y="264564"/>
                  <a:pt x="477339" y="179897"/>
                  <a:pt x="451939" y="210060"/>
                </a:cubicBezTo>
                <a:cubicBezTo>
                  <a:pt x="426539" y="240223"/>
                  <a:pt x="355101" y="334414"/>
                  <a:pt x="280489" y="419610"/>
                </a:cubicBezTo>
                <a:cubicBezTo>
                  <a:pt x="205877" y="504806"/>
                  <a:pt x="25960" y="699539"/>
                  <a:pt x="4264" y="721235"/>
                </a:cubicBezTo>
                <a:cubicBezTo>
                  <a:pt x="-17432" y="742931"/>
                  <a:pt x="45539" y="659323"/>
                  <a:pt x="150314" y="549785"/>
                </a:cubicBezTo>
                <a:cubicBezTo>
                  <a:pt x="255089" y="440248"/>
                  <a:pt x="505385" y="152910"/>
                  <a:pt x="632914" y="64010"/>
                </a:cubicBezTo>
                <a:cubicBezTo>
                  <a:pt x="760443" y="-24890"/>
                  <a:pt x="936126" y="5273"/>
                  <a:pt x="944064" y="36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4" name="フリーフォーム 343">
            <a:extLst>
              <a:ext uri="{FF2B5EF4-FFF2-40B4-BE49-F238E27FC236}">
                <a16:creationId xmlns:a16="http://schemas.microsoft.com/office/drawing/2014/main" id="{3BDEC76C-2076-C107-12FE-7E1E454873DA}"/>
              </a:ext>
            </a:extLst>
          </p:cNvPr>
          <p:cNvSpPr/>
          <p:nvPr/>
        </p:nvSpPr>
        <p:spPr>
          <a:xfrm>
            <a:off x="3749519" y="5079568"/>
            <a:ext cx="46736" cy="365015"/>
          </a:xfrm>
          <a:custGeom>
            <a:avLst/>
            <a:gdLst>
              <a:gd name="connsiteX0" fmla="*/ 44606 w 46736"/>
              <a:gd name="connsiteY0" fmla="*/ 432 h 365015"/>
              <a:gd name="connsiteX1" fmla="*/ 9681 w 46736"/>
              <a:gd name="connsiteY1" fmla="*/ 156007 h 365015"/>
              <a:gd name="connsiteX2" fmla="*/ 44606 w 46736"/>
              <a:gd name="connsiteY2" fmla="*/ 359207 h 365015"/>
              <a:gd name="connsiteX3" fmla="*/ 38256 w 46736"/>
              <a:gd name="connsiteY3" fmla="*/ 292532 h 365015"/>
              <a:gd name="connsiteX4" fmla="*/ 156 w 46736"/>
              <a:gd name="connsiteY4" fmla="*/ 114732 h 365015"/>
              <a:gd name="connsiteX5" fmla="*/ 44606 w 46736"/>
              <a:gd name="connsiteY5" fmla="*/ 432 h 3650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736" h="365015">
                <a:moveTo>
                  <a:pt x="44606" y="432"/>
                </a:moveTo>
                <a:cubicBezTo>
                  <a:pt x="46193" y="7311"/>
                  <a:pt x="9681" y="96211"/>
                  <a:pt x="9681" y="156007"/>
                </a:cubicBezTo>
                <a:cubicBezTo>
                  <a:pt x="9681" y="215803"/>
                  <a:pt x="39843" y="336453"/>
                  <a:pt x="44606" y="359207"/>
                </a:cubicBezTo>
                <a:cubicBezTo>
                  <a:pt x="49369" y="381961"/>
                  <a:pt x="45664" y="333278"/>
                  <a:pt x="38256" y="292532"/>
                </a:cubicBezTo>
                <a:cubicBezTo>
                  <a:pt x="30848" y="251786"/>
                  <a:pt x="3331" y="159182"/>
                  <a:pt x="156" y="114732"/>
                </a:cubicBezTo>
                <a:cubicBezTo>
                  <a:pt x="-3019" y="70282"/>
                  <a:pt x="43019" y="-6447"/>
                  <a:pt x="44606" y="4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5" name="フリーフォーム 344">
            <a:extLst>
              <a:ext uri="{FF2B5EF4-FFF2-40B4-BE49-F238E27FC236}">
                <a16:creationId xmlns:a16="http://schemas.microsoft.com/office/drawing/2014/main" id="{6E6CCC3B-B62C-F72D-21A8-34D6B0E82199}"/>
              </a:ext>
            </a:extLst>
          </p:cNvPr>
          <p:cNvSpPr/>
          <p:nvPr/>
        </p:nvSpPr>
        <p:spPr>
          <a:xfrm>
            <a:off x="3187409" y="4979368"/>
            <a:ext cx="676648" cy="698265"/>
          </a:xfrm>
          <a:custGeom>
            <a:avLst/>
            <a:gdLst>
              <a:gd name="connsiteX0" fmla="*/ 676566 w 676648"/>
              <a:gd name="connsiteY0" fmla="*/ 14907 h 698265"/>
              <a:gd name="connsiteX1" fmla="*/ 511466 w 676648"/>
              <a:gd name="connsiteY1" fmla="*/ 186357 h 698265"/>
              <a:gd name="connsiteX2" fmla="*/ 460666 w 676648"/>
              <a:gd name="connsiteY2" fmla="*/ 272082 h 698265"/>
              <a:gd name="connsiteX3" fmla="*/ 159041 w 676648"/>
              <a:gd name="connsiteY3" fmla="*/ 541957 h 698265"/>
              <a:gd name="connsiteX4" fmla="*/ 38391 w 676648"/>
              <a:gd name="connsiteY4" fmla="*/ 697532 h 698265"/>
              <a:gd name="connsiteX5" fmla="*/ 51091 w 676648"/>
              <a:gd name="connsiteY5" fmla="*/ 592757 h 698265"/>
              <a:gd name="connsiteX6" fmla="*/ 86016 w 676648"/>
              <a:gd name="connsiteY6" fmla="*/ 418132 h 698265"/>
              <a:gd name="connsiteX7" fmla="*/ 291 w 676648"/>
              <a:gd name="connsiteY7" fmla="*/ 494332 h 698265"/>
              <a:gd name="connsiteX8" fmla="*/ 120941 w 676648"/>
              <a:gd name="connsiteY8" fmla="*/ 310182 h 698265"/>
              <a:gd name="connsiteX9" fmla="*/ 213016 w 676648"/>
              <a:gd name="connsiteY9" fmla="*/ 116507 h 698265"/>
              <a:gd name="connsiteX10" fmla="*/ 416216 w 676648"/>
              <a:gd name="connsiteY10" fmla="*/ 2207 h 698265"/>
              <a:gd name="connsiteX11" fmla="*/ 384466 w 676648"/>
              <a:gd name="connsiteY11" fmla="*/ 40307 h 698265"/>
              <a:gd name="connsiteX12" fmla="*/ 505116 w 676648"/>
              <a:gd name="connsiteY12" fmla="*/ 30782 h 698265"/>
              <a:gd name="connsiteX13" fmla="*/ 533691 w 676648"/>
              <a:gd name="connsiteY13" fmla="*/ 53007 h 698265"/>
              <a:gd name="connsiteX14" fmla="*/ 676566 w 676648"/>
              <a:gd name="connsiteY14" fmla="*/ 14907 h 6982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76648" h="698265">
                <a:moveTo>
                  <a:pt x="676566" y="14907"/>
                </a:moveTo>
                <a:cubicBezTo>
                  <a:pt x="672862" y="37132"/>
                  <a:pt x="547449" y="143495"/>
                  <a:pt x="511466" y="186357"/>
                </a:cubicBezTo>
                <a:cubicBezTo>
                  <a:pt x="475483" y="229219"/>
                  <a:pt x="519403" y="212815"/>
                  <a:pt x="460666" y="272082"/>
                </a:cubicBezTo>
                <a:cubicBezTo>
                  <a:pt x="401929" y="331349"/>
                  <a:pt x="229420" y="471049"/>
                  <a:pt x="159041" y="541957"/>
                </a:cubicBezTo>
                <a:cubicBezTo>
                  <a:pt x="88662" y="612865"/>
                  <a:pt x="56383" y="689065"/>
                  <a:pt x="38391" y="697532"/>
                </a:cubicBezTo>
                <a:cubicBezTo>
                  <a:pt x="20399" y="705999"/>
                  <a:pt x="43154" y="639324"/>
                  <a:pt x="51091" y="592757"/>
                </a:cubicBezTo>
                <a:cubicBezTo>
                  <a:pt x="59028" y="546190"/>
                  <a:pt x="94483" y="434536"/>
                  <a:pt x="86016" y="418132"/>
                </a:cubicBezTo>
                <a:cubicBezTo>
                  <a:pt x="77549" y="401728"/>
                  <a:pt x="-5530" y="512324"/>
                  <a:pt x="291" y="494332"/>
                </a:cubicBezTo>
                <a:cubicBezTo>
                  <a:pt x="6112" y="476340"/>
                  <a:pt x="85487" y="373153"/>
                  <a:pt x="120941" y="310182"/>
                </a:cubicBezTo>
                <a:cubicBezTo>
                  <a:pt x="156395" y="247211"/>
                  <a:pt x="163804" y="167836"/>
                  <a:pt x="213016" y="116507"/>
                </a:cubicBezTo>
                <a:cubicBezTo>
                  <a:pt x="262228" y="65178"/>
                  <a:pt x="387641" y="14907"/>
                  <a:pt x="416216" y="2207"/>
                </a:cubicBezTo>
                <a:cubicBezTo>
                  <a:pt x="444791" y="-10493"/>
                  <a:pt x="369649" y="35544"/>
                  <a:pt x="384466" y="40307"/>
                </a:cubicBezTo>
                <a:cubicBezTo>
                  <a:pt x="399283" y="45070"/>
                  <a:pt x="480245" y="28665"/>
                  <a:pt x="505116" y="30782"/>
                </a:cubicBezTo>
                <a:cubicBezTo>
                  <a:pt x="529987" y="32899"/>
                  <a:pt x="508820" y="57769"/>
                  <a:pt x="533691" y="53007"/>
                </a:cubicBezTo>
                <a:cubicBezTo>
                  <a:pt x="558562" y="48245"/>
                  <a:pt x="680270" y="-7318"/>
                  <a:pt x="676566" y="149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6" name="フリーフォーム 345">
            <a:extLst>
              <a:ext uri="{FF2B5EF4-FFF2-40B4-BE49-F238E27FC236}">
                <a16:creationId xmlns:a16="http://schemas.microsoft.com/office/drawing/2014/main" id="{BC5EDFFB-A72B-1556-4A88-5C0F46175667}"/>
              </a:ext>
            </a:extLst>
          </p:cNvPr>
          <p:cNvSpPr/>
          <p:nvPr/>
        </p:nvSpPr>
        <p:spPr>
          <a:xfrm>
            <a:off x="2789098" y="5267262"/>
            <a:ext cx="474803" cy="561696"/>
          </a:xfrm>
          <a:custGeom>
            <a:avLst/>
            <a:gdLst>
              <a:gd name="connsiteX0" fmla="*/ 474802 w 474803"/>
              <a:gd name="connsiteY0" fmla="*/ 63 h 561696"/>
              <a:gd name="connsiteX1" fmla="*/ 236677 w 474803"/>
              <a:gd name="connsiteY1" fmla="*/ 117538 h 561696"/>
              <a:gd name="connsiteX2" fmla="*/ 39827 w 474803"/>
              <a:gd name="connsiteY2" fmla="*/ 320738 h 561696"/>
              <a:gd name="connsiteX3" fmla="*/ 125552 w 474803"/>
              <a:gd name="connsiteY3" fmla="*/ 200088 h 561696"/>
              <a:gd name="connsiteX4" fmla="*/ 1727 w 474803"/>
              <a:gd name="connsiteY4" fmla="*/ 374713 h 561696"/>
              <a:gd name="connsiteX5" fmla="*/ 93802 w 474803"/>
              <a:gd name="connsiteY5" fmla="*/ 558863 h 561696"/>
              <a:gd name="connsiteX6" fmla="*/ 49352 w 474803"/>
              <a:gd name="connsiteY6" fmla="*/ 476313 h 561696"/>
              <a:gd name="connsiteX7" fmla="*/ 4902 w 474803"/>
              <a:gd name="connsiteY7" fmla="*/ 339788 h 561696"/>
              <a:gd name="connsiteX8" fmla="*/ 173177 w 474803"/>
              <a:gd name="connsiteY8" fmla="*/ 155638 h 561696"/>
              <a:gd name="connsiteX9" fmla="*/ 233502 w 474803"/>
              <a:gd name="connsiteY9" fmla="*/ 101663 h 561696"/>
              <a:gd name="connsiteX10" fmla="*/ 474802 w 474803"/>
              <a:gd name="connsiteY10" fmla="*/ 63 h 5616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74803" h="561696">
                <a:moveTo>
                  <a:pt x="474802" y="63"/>
                </a:moveTo>
                <a:cubicBezTo>
                  <a:pt x="475331" y="2709"/>
                  <a:pt x="309173" y="64092"/>
                  <a:pt x="236677" y="117538"/>
                </a:cubicBezTo>
                <a:cubicBezTo>
                  <a:pt x="164181" y="170984"/>
                  <a:pt x="58348" y="306980"/>
                  <a:pt x="39827" y="320738"/>
                </a:cubicBezTo>
                <a:cubicBezTo>
                  <a:pt x="21306" y="334496"/>
                  <a:pt x="125552" y="200088"/>
                  <a:pt x="125552" y="200088"/>
                </a:cubicBezTo>
                <a:cubicBezTo>
                  <a:pt x="119202" y="209084"/>
                  <a:pt x="7019" y="314917"/>
                  <a:pt x="1727" y="374713"/>
                </a:cubicBezTo>
                <a:cubicBezTo>
                  <a:pt x="-3565" y="434509"/>
                  <a:pt x="85865" y="541930"/>
                  <a:pt x="93802" y="558863"/>
                </a:cubicBezTo>
                <a:cubicBezTo>
                  <a:pt x="101739" y="575796"/>
                  <a:pt x="64169" y="512825"/>
                  <a:pt x="49352" y="476313"/>
                </a:cubicBezTo>
                <a:cubicBezTo>
                  <a:pt x="34535" y="439801"/>
                  <a:pt x="-15736" y="393234"/>
                  <a:pt x="4902" y="339788"/>
                </a:cubicBezTo>
                <a:cubicBezTo>
                  <a:pt x="25539" y="286342"/>
                  <a:pt x="135077" y="195325"/>
                  <a:pt x="173177" y="155638"/>
                </a:cubicBezTo>
                <a:cubicBezTo>
                  <a:pt x="211277" y="115951"/>
                  <a:pt x="187994" y="125475"/>
                  <a:pt x="233502" y="101663"/>
                </a:cubicBezTo>
                <a:cubicBezTo>
                  <a:pt x="279010" y="77851"/>
                  <a:pt x="474273" y="-2583"/>
                  <a:pt x="474802" y="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7" name="フリーフォーム 346">
            <a:extLst>
              <a:ext uri="{FF2B5EF4-FFF2-40B4-BE49-F238E27FC236}">
                <a16:creationId xmlns:a16="http://schemas.microsoft.com/office/drawing/2014/main" id="{F59E6C82-177E-C3F6-0EB7-03E3504DBAB9}"/>
              </a:ext>
            </a:extLst>
          </p:cNvPr>
          <p:cNvSpPr/>
          <p:nvPr/>
        </p:nvSpPr>
        <p:spPr>
          <a:xfrm>
            <a:off x="2762789" y="5322016"/>
            <a:ext cx="304119" cy="524681"/>
          </a:xfrm>
          <a:custGeom>
            <a:avLst/>
            <a:gdLst>
              <a:gd name="connsiteX0" fmla="*/ 301086 w 304119"/>
              <a:gd name="connsiteY0" fmla="*/ 2459 h 524681"/>
              <a:gd name="connsiteX1" fmla="*/ 21686 w 304119"/>
              <a:gd name="connsiteY1" fmla="*/ 256459 h 524681"/>
              <a:gd name="connsiteX2" fmla="*/ 28036 w 304119"/>
              <a:gd name="connsiteY2" fmla="*/ 351709 h 524681"/>
              <a:gd name="connsiteX3" fmla="*/ 104236 w 304119"/>
              <a:gd name="connsiteY3" fmla="*/ 523159 h 524681"/>
              <a:gd name="connsiteX4" fmla="*/ 66136 w 304119"/>
              <a:gd name="connsiteY4" fmla="*/ 427909 h 524681"/>
              <a:gd name="connsiteX5" fmla="*/ 15336 w 304119"/>
              <a:gd name="connsiteY5" fmla="*/ 294559 h 524681"/>
              <a:gd name="connsiteX6" fmla="*/ 161386 w 304119"/>
              <a:gd name="connsiteY6" fmla="*/ 135809 h 524681"/>
              <a:gd name="connsiteX7" fmla="*/ 301086 w 304119"/>
              <a:gd name="connsiteY7" fmla="*/ 2459 h 524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04119" h="524681">
                <a:moveTo>
                  <a:pt x="301086" y="2459"/>
                </a:moveTo>
                <a:cubicBezTo>
                  <a:pt x="277803" y="22567"/>
                  <a:pt x="67194" y="198251"/>
                  <a:pt x="21686" y="256459"/>
                </a:cubicBezTo>
                <a:cubicBezTo>
                  <a:pt x="-23822" y="314667"/>
                  <a:pt x="14278" y="307259"/>
                  <a:pt x="28036" y="351709"/>
                </a:cubicBezTo>
                <a:cubicBezTo>
                  <a:pt x="41794" y="396159"/>
                  <a:pt x="97886" y="510459"/>
                  <a:pt x="104236" y="523159"/>
                </a:cubicBezTo>
                <a:cubicBezTo>
                  <a:pt x="110586" y="535859"/>
                  <a:pt x="80953" y="466009"/>
                  <a:pt x="66136" y="427909"/>
                </a:cubicBezTo>
                <a:cubicBezTo>
                  <a:pt x="51319" y="389809"/>
                  <a:pt x="-539" y="343242"/>
                  <a:pt x="15336" y="294559"/>
                </a:cubicBezTo>
                <a:cubicBezTo>
                  <a:pt x="31211" y="245876"/>
                  <a:pt x="115349" y="180788"/>
                  <a:pt x="161386" y="135809"/>
                </a:cubicBezTo>
                <a:cubicBezTo>
                  <a:pt x="207423" y="90830"/>
                  <a:pt x="324369" y="-17649"/>
                  <a:pt x="301086" y="24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8" name="フリーフォーム 347">
            <a:extLst>
              <a:ext uri="{FF2B5EF4-FFF2-40B4-BE49-F238E27FC236}">
                <a16:creationId xmlns:a16="http://schemas.microsoft.com/office/drawing/2014/main" id="{8263A34C-60FC-BE85-74BA-A46370A1F14C}"/>
              </a:ext>
            </a:extLst>
          </p:cNvPr>
          <p:cNvSpPr/>
          <p:nvPr/>
        </p:nvSpPr>
        <p:spPr>
          <a:xfrm>
            <a:off x="2750938" y="5339776"/>
            <a:ext cx="325698" cy="272348"/>
          </a:xfrm>
          <a:custGeom>
            <a:avLst/>
            <a:gdLst>
              <a:gd name="connsiteX0" fmla="*/ 325637 w 325698"/>
              <a:gd name="connsiteY0" fmla="*/ 574 h 272348"/>
              <a:gd name="connsiteX1" fmla="*/ 100212 w 325698"/>
              <a:gd name="connsiteY1" fmla="*/ 121224 h 272348"/>
              <a:gd name="connsiteX2" fmla="*/ 1787 w 325698"/>
              <a:gd name="connsiteY2" fmla="*/ 270449 h 272348"/>
              <a:gd name="connsiteX3" fmla="*/ 43062 w 325698"/>
              <a:gd name="connsiteY3" fmla="*/ 197424 h 272348"/>
              <a:gd name="connsiteX4" fmla="*/ 122437 w 325698"/>
              <a:gd name="connsiteY4" fmla="*/ 79949 h 272348"/>
              <a:gd name="connsiteX5" fmla="*/ 325637 w 325698"/>
              <a:gd name="connsiteY5" fmla="*/ 574 h 272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5698" h="272348">
                <a:moveTo>
                  <a:pt x="325637" y="574"/>
                </a:moveTo>
                <a:cubicBezTo>
                  <a:pt x="321933" y="7453"/>
                  <a:pt x="154187" y="76245"/>
                  <a:pt x="100212" y="121224"/>
                </a:cubicBezTo>
                <a:cubicBezTo>
                  <a:pt x="46237" y="166203"/>
                  <a:pt x="11312" y="257749"/>
                  <a:pt x="1787" y="270449"/>
                </a:cubicBezTo>
                <a:cubicBezTo>
                  <a:pt x="-7738" y="283149"/>
                  <a:pt x="22954" y="229174"/>
                  <a:pt x="43062" y="197424"/>
                </a:cubicBezTo>
                <a:cubicBezTo>
                  <a:pt x="63170" y="165674"/>
                  <a:pt x="79045" y="109582"/>
                  <a:pt x="122437" y="79949"/>
                </a:cubicBezTo>
                <a:cubicBezTo>
                  <a:pt x="165829" y="50316"/>
                  <a:pt x="329341" y="-6305"/>
                  <a:pt x="325637" y="5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9" name="フリーフォーム 348">
            <a:extLst>
              <a:ext uri="{FF2B5EF4-FFF2-40B4-BE49-F238E27FC236}">
                <a16:creationId xmlns:a16="http://schemas.microsoft.com/office/drawing/2014/main" id="{8BB9EF0F-63FE-D2ED-2C55-725FF65F8724}"/>
              </a:ext>
            </a:extLst>
          </p:cNvPr>
          <p:cNvSpPr/>
          <p:nvPr/>
        </p:nvSpPr>
        <p:spPr>
          <a:xfrm>
            <a:off x="2606112" y="5648142"/>
            <a:ext cx="197446" cy="200264"/>
          </a:xfrm>
          <a:custGeom>
            <a:avLst/>
            <a:gdLst>
              <a:gd name="connsiteX0" fmla="*/ 197413 w 197446"/>
              <a:gd name="connsiteY0" fmla="*/ 183 h 200264"/>
              <a:gd name="connsiteX1" fmla="*/ 22788 w 197446"/>
              <a:gd name="connsiteY1" fmla="*/ 50983 h 200264"/>
              <a:gd name="connsiteX2" fmla="*/ 73588 w 197446"/>
              <a:gd name="connsiteY2" fmla="*/ 197033 h 200264"/>
              <a:gd name="connsiteX3" fmla="*/ 38663 w 197446"/>
              <a:gd name="connsiteY3" fmla="*/ 143058 h 200264"/>
              <a:gd name="connsiteX4" fmla="*/ 6913 w 197446"/>
              <a:gd name="connsiteY4" fmla="*/ 38283 h 200264"/>
              <a:gd name="connsiteX5" fmla="*/ 197413 w 197446"/>
              <a:gd name="connsiteY5" fmla="*/ 183 h 200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7446" h="200264">
                <a:moveTo>
                  <a:pt x="197413" y="183"/>
                </a:moveTo>
                <a:cubicBezTo>
                  <a:pt x="200059" y="2300"/>
                  <a:pt x="43425" y="18175"/>
                  <a:pt x="22788" y="50983"/>
                </a:cubicBezTo>
                <a:cubicBezTo>
                  <a:pt x="2151" y="83791"/>
                  <a:pt x="70942" y="181687"/>
                  <a:pt x="73588" y="197033"/>
                </a:cubicBezTo>
                <a:cubicBezTo>
                  <a:pt x="76234" y="212379"/>
                  <a:pt x="49775" y="169516"/>
                  <a:pt x="38663" y="143058"/>
                </a:cubicBezTo>
                <a:cubicBezTo>
                  <a:pt x="27550" y="116600"/>
                  <a:pt x="-16899" y="62095"/>
                  <a:pt x="6913" y="38283"/>
                </a:cubicBezTo>
                <a:cubicBezTo>
                  <a:pt x="30725" y="14471"/>
                  <a:pt x="194767" y="-1934"/>
                  <a:pt x="197413" y="1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0" name="フリーフォーム 349">
            <a:extLst>
              <a:ext uri="{FF2B5EF4-FFF2-40B4-BE49-F238E27FC236}">
                <a16:creationId xmlns:a16="http://schemas.microsoft.com/office/drawing/2014/main" id="{0762046B-5229-E908-BE31-0961B014C6DB}"/>
              </a:ext>
            </a:extLst>
          </p:cNvPr>
          <p:cNvSpPr/>
          <p:nvPr/>
        </p:nvSpPr>
        <p:spPr>
          <a:xfrm>
            <a:off x="2539920" y="5616556"/>
            <a:ext cx="108256" cy="254048"/>
          </a:xfrm>
          <a:custGeom>
            <a:avLst/>
            <a:gdLst>
              <a:gd name="connsiteX0" fmla="*/ 108030 w 108256"/>
              <a:gd name="connsiteY0" fmla="*/ 19 h 254048"/>
              <a:gd name="connsiteX1" fmla="*/ 60405 w 108256"/>
              <a:gd name="connsiteY1" fmla="*/ 127019 h 254048"/>
              <a:gd name="connsiteX2" fmla="*/ 57230 w 108256"/>
              <a:gd name="connsiteY2" fmla="*/ 206394 h 254048"/>
              <a:gd name="connsiteX3" fmla="*/ 80 w 108256"/>
              <a:gd name="connsiteY3" fmla="*/ 254019 h 254048"/>
              <a:gd name="connsiteX4" fmla="*/ 44530 w 108256"/>
              <a:gd name="connsiteY4" fmla="*/ 200044 h 254048"/>
              <a:gd name="connsiteX5" fmla="*/ 38180 w 108256"/>
              <a:gd name="connsiteY5" fmla="*/ 136544 h 254048"/>
              <a:gd name="connsiteX6" fmla="*/ 108030 w 108256"/>
              <a:gd name="connsiteY6" fmla="*/ 19 h 254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8256" h="254048">
                <a:moveTo>
                  <a:pt x="108030" y="19"/>
                </a:moveTo>
                <a:cubicBezTo>
                  <a:pt x="111734" y="-1568"/>
                  <a:pt x="68872" y="92623"/>
                  <a:pt x="60405" y="127019"/>
                </a:cubicBezTo>
                <a:cubicBezTo>
                  <a:pt x="51938" y="161415"/>
                  <a:pt x="67284" y="185227"/>
                  <a:pt x="57230" y="206394"/>
                </a:cubicBezTo>
                <a:cubicBezTo>
                  <a:pt x="47176" y="227561"/>
                  <a:pt x="2197" y="255077"/>
                  <a:pt x="80" y="254019"/>
                </a:cubicBezTo>
                <a:cubicBezTo>
                  <a:pt x="-2037" y="252961"/>
                  <a:pt x="38180" y="219623"/>
                  <a:pt x="44530" y="200044"/>
                </a:cubicBezTo>
                <a:cubicBezTo>
                  <a:pt x="50880" y="180465"/>
                  <a:pt x="28655" y="165119"/>
                  <a:pt x="38180" y="136544"/>
                </a:cubicBezTo>
                <a:cubicBezTo>
                  <a:pt x="47705" y="107969"/>
                  <a:pt x="104326" y="1606"/>
                  <a:pt x="108030" y="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1" name="フリーフォーム 350">
            <a:extLst>
              <a:ext uri="{FF2B5EF4-FFF2-40B4-BE49-F238E27FC236}">
                <a16:creationId xmlns:a16="http://schemas.microsoft.com/office/drawing/2014/main" id="{473B7CCF-64E3-CB2E-9E6A-4FDBF03A2AC7}"/>
              </a:ext>
            </a:extLst>
          </p:cNvPr>
          <p:cNvSpPr/>
          <p:nvPr/>
        </p:nvSpPr>
        <p:spPr>
          <a:xfrm>
            <a:off x="4690670" y="3996929"/>
            <a:ext cx="1246268" cy="1754028"/>
          </a:xfrm>
          <a:custGeom>
            <a:avLst/>
            <a:gdLst>
              <a:gd name="connsiteX0" fmla="*/ 1230445 w 1246268"/>
              <a:gd name="connsiteY0" fmla="*/ 27930 h 1754028"/>
              <a:gd name="connsiteX1" fmla="*/ 480937 w 1246268"/>
              <a:gd name="connsiteY1" fmla="*/ 754953 h 1754028"/>
              <a:gd name="connsiteX2" fmla="*/ 166143 w 1246268"/>
              <a:gd name="connsiteY2" fmla="*/ 1437005 h 1754028"/>
              <a:gd name="connsiteX3" fmla="*/ 1251 w 1246268"/>
              <a:gd name="connsiteY3" fmla="*/ 1751799 h 1754028"/>
              <a:gd name="connsiteX4" fmla="*/ 106182 w 1246268"/>
              <a:gd name="connsiteY4" fmla="*/ 1534441 h 1754028"/>
              <a:gd name="connsiteX5" fmla="*/ 383500 w 1246268"/>
              <a:gd name="connsiteY5" fmla="*/ 784933 h 1754028"/>
              <a:gd name="connsiteX6" fmla="*/ 945632 w 1246268"/>
              <a:gd name="connsiteY6" fmla="*/ 207812 h 1754028"/>
              <a:gd name="connsiteX7" fmla="*/ 1230445 w 1246268"/>
              <a:gd name="connsiteY7" fmla="*/ 27930 h 17540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46268" h="1754028">
                <a:moveTo>
                  <a:pt x="1230445" y="27930"/>
                </a:moveTo>
                <a:cubicBezTo>
                  <a:pt x="1152996" y="119120"/>
                  <a:pt x="658321" y="520107"/>
                  <a:pt x="480937" y="754953"/>
                </a:cubicBezTo>
                <a:cubicBezTo>
                  <a:pt x="303553" y="989799"/>
                  <a:pt x="246091" y="1270864"/>
                  <a:pt x="166143" y="1437005"/>
                </a:cubicBezTo>
                <a:cubicBezTo>
                  <a:pt x="86195" y="1603146"/>
                  <a:pt x="11244" y="1735560"/>
                  <a:pt x="1251" y="1751799"/>
                </a:cubicBezTo>
                <a:cubicBezTo>
                  <a:pt x="-8742" y="1768038"/>
                  <a:pt x="42474" y="1695585"/>
                  <a:pt x="106182" y="1534441"/>
                </a:cubicBezTo>
                <a:cubicBezTo>
                  <a:pt x="169890" y="1373297"/>
                  <a:pt x="243592" y="1006038"/>
                  <a:pt x="383500" y="784933"/>
                </a:cubicBezTo>
                <a:cubicBezTo>
                  <a:pt x="523408" y="563828"/>
                  <a:pt x="808222" y="327733"/>
                  <a:pt x="945632" y="207812"/>
                </a:cubicBezTo>
                <a:cubicBezTo>
                  <a:pt x="1083042" y="87891"/>
                  <a:pt x="1307894" y="-63260"/>
                  <a:pt x="1230445" y="279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2" name="フリーフォーム 351">
            <a:extLst>
              <a:ext uri="{FF2B5EF4-FFF2-40B4-BE49-F238E27FC236}">
                <a16:creationId xmlns:a16="http://schemas.microsoft.com/office/drawing/2014/main" id="{592E6F9C-0887-E5B2-925A-746DD7380F89}"/>
              </a:ext>
            </a:extLst>
          </p:cNvPr>
          <p:cNvSpPr/>
          <p:nvPr/>
        </p:nvSpPr>
        <p:spPr>
          <a:xfrm>
            <a:off x="1596364" y="2475852"/>
            <a:ext cx="613444" cy="657896"/>
          </a:xfrm>
          <a:custGeom>
            <a:avLst/>
            <a:gdLst>
              <a:gd name="connsiteX0" fmla="*/ 613436 w 613444"/>
              <a:gd name="connsiteY0" fmla="*/ 6998 h 657896"/>
              <a:gd name="connsiteX1" fmla="*/ 508661 w 613444"/>
              <a:gd name="connsiteY1" fmla="*/ 83198 h 657896"/>
              <a:gd name="connsiteX2" fmla="*/ 403886 w 613444"/>
              <a:gd name="connsiteY2" fmla="*/ 165748 h 657896"/>
              <a:gd name="connsiteX3" fmla="*/ 413411 w 613444"/>
              <a:gd name="connsiteY3" fmla="*/ 153048 h 657896"/>
              <a:gd name="connsiteX4" fmla="*/ 153061 w 613444"/>
              <a:gd name="connsiteY4" fmla="*/ 464198 h 657896"/>
              <a:gd name="connsiteX5" fmla="*/ 213386 w 613444"/>
              <a:gd name="connsiteY5" fmla="*/ 407048 h 657896"/>
              <a:gd name="connsiteX6" fmla="*/ 121311 w 613444"/>
              <a:gd name="connsiteY6" fmla="*/ 537223 h 657896"/>
              <a:gd name="connsiteX7" fmla="*/ 661 w 613444"/>
              <a:gd name="connsiteY7" fmla="*/ 657873 h 657896"/>
              <a:gd name="connsiteX8" fmla="*/ 95911 w 613444"/>
              <a:gd name="connsiteY8" fmla="*/ 527698 h 657896"/>
              <a:gd name="connsiteX9" fmla="*/ 511836 w 613444"/>
              <a:gd name="connsiteY9" fmla="*/ 60973 h 657896"/>
              <a:gd name="connsiteX10" fmla="*/ 613436 w 613444"/>
              <a:gd name="connsiteY10" fmla="*/ 6998 h 657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13444" h="657896">
                <a:moveTo>
                  <a:pt x="613436" y="6998"/>
                </a:moveTo>
                <a:cubicBezTo>
                  <a:pt x="612907" y="10702"/>
                  <a:pt x="543586" y="56740"/>
                  <a:pt x="508661" y="83198"/>
                </a:cubicBezTo>
                <a:cubicBezTo>
                  <a:pt x="473736" y="109656"/>
                  <a:pt x="403886" y="165748"/>
                  <a:pt x="403886" y="165748"/>
                </a:cubicBezTo>
                <a:cubicBezTo>
                  <a:pt x="388011" y="177390"/>
                  <a:pt x="413411" y="153048"/>
                  <a:pt x="413411" y="153048"/>
                </a:cubicBezTo>
                <a:cubicBezTo>
                  <a:pt x="371607" y="202790"/>
                  <a:pt x="186398" y="421865"/>
                  <a:pt x="153061" y="464198"/>
                </a:cubicBezTo>
                <a:cubicBezTo>
                  <a:pt x="119724" y="506531"/>
                  <a:pt x="218678" y="394877"/>
                  <a:pt x="213386" y="407048"/>
                </a:cubicBezTo>
                <a:cubicBezTo>
                  <a:pt x="208094" y="419219"/>
                  <a:pt x="156765" y="495419"/>
                  <a:pt x="121311" y="537223"/>
                </a:cubicBezTo>
                <a:cubicBezTo>
                  <a:pt x="85857" y="579027"/>
                  <a:pt x="4894" y="659460"/>
                  <a:pt x="661" y="657873"/>
                </a:cubicBezTo>
                <a:cubicBezTo>
                  <a:pt x="-3572" y="656286"/>
                  <a:pt x="10715" y="627181"/>
                  <a:pt x="95911" y="527698"/>
                </a:cubicBezTo>
                <a:cubicBezTo>
                  <a:pt x="181107" y="428215"/>
                  <a:pt x="432461" y="145640"/>
                  <a:pt x="511836" y="60973"/>
                </a:cubicBezTo>
                <a:cubicBezTo>
                  <a:pt x="591211" y="-23694"/>
                  <a:pt x="613965" y="3294"/>
                  <a:pt x="613436" y="69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3" name="フリーフォーム 352">
            <a:extLst>
              <a:ext uri="{FF2B5EF4-FFF2-40B4-BE49-F238E27FC236}">
                <a16:creationId xmlns:a16="http://schemas.microsoft.com/office/drawing/2014/main" id="{AAE5E5C6-9D77-C264-F331-649B1CA620DA}"/>
              </a:ext>
            </a:extLst>
          </p:cNvPr>
          <p:cNvSpPr/>
          <p:nvPr/>
        </p:nvSpPr>
        <p:spPr>
          <a:xfrm>
            <a:off x="1496468" y="3068355"/>
            <a:ext cx="260011" cy="186854"/>
          </a:xfrm>
          <a:custGeom>
            <a:avLst/>
            <a:gdLst>
              <a:gd name="connsiteX0" fmla="*/ 256132 w 260011"/>
              <a:gd name="connsiteY0" fmla="*/ 5045 h 186854"/>
              <a:gd name="connsiteX1" fmla="*/ 2132 w 260011"/>
              <a:gd name="connsiteY1" fmla="*/ 186020 h 186854"/>
              <a:gd name="connsiteX2" fmla="*/ 135482 w 260011"/>
              <a:gd name="connsiteY2" fmla="*/ 71720 h 186854"/>
              <a:gd name="connsiteX3" fmla="*/ 154532 w 260011"/>
              <a:gd name="connsiteY3" fmla="*/ 52670 h 186854"/>
              <a:gd name="connsiteX4" fmla="*/ 256132 w 260011"/>
              <a:gd name="connsiteY4" fmla="*/ 5045 h 186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0011" h="186854">
                <a:moveTo>
                  <a:pt x="256132" y="5045"/>
                </a:moveTo>
                <a:cubicBezTo>
                  <a:pt x="230732" y="27270"/>
                  <a:pt x="22240" y="174908"/>
                  <a:pt x="2132" y="186020"/>
                </a:cubicBezTo>
                <a:cubicBezTo>
                  <a:pt x="-17976" y="197132"/>
                  <a:pt x="110082" y="93945"/>
                  <a:pt x="135482" y="71720"/>
                </a:cubicBezTo>
                <a:cubicBezTo>
                  <a:pt x="160882" y="49495"/>
                  <a:pt x="134424" y="64841"/>
                  <a:pt x="154532" y="52670"/>
                </a:cubicBezTo>
                <a:cubicBezTo>
                  <a:pt x="174640" y="40499"/>
                  <a:pt x="281532" y="-17180"/>
                  <a:pt x="256132" y="50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4" name="フリーフォーム 353">
            <a:extLst>
              <a:ext uri="{FF2B5EF4-FFF2-40B4-BE49-F238E27FC236}">
                <a16:creationId xmlns:a16="http://schemas.microsoft.com/office/drawing/2014/main" id="{F9547066-44BC-33BC-A013-E7FDB001C097}"/>
              </a:ext>
            </a:extLst>
          </p:cNvPr>
          <p:cNvSpPr/>
          <p:nvPr/>
        </p:nvSpPr>
        <p:spPr>
          <a:xfrm>
            <a:off x="1257836" y="3300513"/>
            <a:ext cx="225112" cy="503888"/>
          </a:xfrm>
          <a:custGeom>
            <a:avLst/>
            <a:gdLst>
              <a:gd name="connsiteX0" fmla="*/ 224889 w 225112"/>
              <a:gd name="connsiteY0" fmla="*/ 1487 h 503888"/>
              <a:gd name="connsiteX1" fmla="*/ 24864 w 225112"/>
              <a:gd name="connsiteY1" fmla="*/ 287237 h 503888"/>
              <a:gd name="connsiteX2" fmla="*/ 12164 w 225112"/>
              <a:gd name="connsiteY2" fmla="*/ 493612 h 503888"/>
              <a:gd name="connsiteX3" fmla="*/ 2639 w 225112"/>
              <a:gd name="connsiteY3" fmla="*/ 442812 h 503888"/>
              <a:gd name="connsiteX4" fmla="*/ 62964 w 225112"/>
              <a:gd name="connsiteY4" fmla="*/ 185637 h 503888"/>
              <a:gd name="connsiteX5" fmla="*/ 224889 w 225112"/>
              <a:gd name="connsiteY5" fmla="*/ 1487 h 503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5112" h="503888">
                <a:moveTo>
                  <a:pt x="224889" y="1487"/>
                </a:moveTo>
                <a:cubicBezTo>
                  <a:pt x="218539" y="18420"/>
                  <a:pt x="60318" y="205216"/>
                  <a:pt x="24864" y="287237"/>
                </a:cubicBezTo>
                <a:cubicBezTo>
                  <a:pt x="-10590" y="369258"/>
                  <a:pt x="15868" y="467683"/>
                  <a:pt x="12164" y="493612"/>
                </a:cubicBezTo>
                <a:cubicBezTo>
                  <a:pt x="8460" y="519541"/>
                  <a:pt x="-5828" y="494141"/>
                  <a:pt x="2639" y="442812"/>
                </a:cubicBezTo>
                <a:cubicBezTo>
                  <a:pt x="11106" y="391483"/>
                  <a:pt x="25393" y="254958"/>
                  <a:pt x="62964" y="185637"/>
                </a:cubicBezTo>
                <a:cubicBezTo>
                  <a:pt x="100535" y="116316"/>
                  <a:pt x="231239" y="-15446"/>
                  <a:pt x="224889" y="14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5" name="フリーフォーム 354">
            <a:extLst>
              <a:ext uri="{FF2B5EF4-FFF2-40B4-BE49-F238E27FC236}">
                <a16:creationId xmlns:a16="http://schemas.microsoft.com/office/drawing/2014/main" id="{ACB46E66-0945-E848-37E0-23F28676FDF4}"/>
              </a:ext>
            </a:extLst>
          </p:cNvPr>
          <p:cNvSpPr/>
          <p:nvPr/>
        </p:nvSpPr>
        <p:spPr>
          <a:xfrm>
            <a:off x="1124305" y="3618879"/>
            <a:ext cx="130255" cy="369150"/>
          </a:xfrm>
          <a:custGeom>
            <a:avLst/>
            <a:gdLst>
              <a:gd name="connsiteX0" fmla="*/ 129820 w 130255"/>
              <a:gd name="connsiteY0" fmla="*/ 621 h 369150"/>
              <a:gd name="connsiteX1" fmla="*/ 2820 w 130255"/>
              <a:gd name="connsiteY1" fmla="*/ 184771 h 369150"/>
              <a:gd name="connsiteX2" fmla="*/ 40920 w 130255"/>
              <a:gd name="connsiteY2" fmla="*/ 362571 h 369150"/>
              <a:gd name="connsiteX3" fmla="*/ 31395 w 130255"/>
              <a:gd name="connsiteY3" fmla="*/ 321296 h 369150"/>
              <a:gd name="connsiteX4" fmla="*/ 18695 w 130255"/>
              <a:gd name="connsiteY4" fmla="*/ 229221 h 369150"/>
              <a:gd name="connsiteX5" fmla="*/ 44095 w 130255"/>
              <a:gd name="connsiteY5" fmla="*/ 127621 h 369150"/>
              <a:gd name="connsiteX6" fmla="*/ 129820 w 130255"/>
              <a:gd name="connsiteY6" fmla="*/ 621 h 369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0255" h="369150">
                <a:moveTo>
                  <a:pt x="129820" y="621"/>
                </a:moveTo>
                <a:cubicBezTo>
                  <a:pt x="122941" y="10146"/>
                  <a:pt x="17637" y="124446"/>
                  <a:pt x="2820" y="184771"/>
                </a:cubicBezTo>
                <a:cubicBezTo>
                  <a:pt x="-11997" y="245096"/>
                  <a:pt x="36157" y="339817"/>
                  <a:pt x="40920" y="362571"/>
                </a:cubicBezTo>
                <a:cubicBezTo>
                  <a:pt x="45683" y="385325"/>
                  <a:pt x="35099" y="343521"/>
                  <a:pt x="31395" y="321296"/>
                </a:cubicBezTo>
                <a:cubicBezTo>
                  <a:pt x="27691" y="299071"/>
                  <a:pt x="16578" y="261500"/>
                  <a:pt x="18695" y="229221"/>
                </a:cubicBezTo>
                <a:cubicBezTo>
                  <a:pt x="20812" y="196942"/>
                  <a:pt x="28220" y="161488"/>
                  <a:pt x="44095" y="127621"/>
                </a:cubicBezTo>
                <a:cubicBezTo>
                  <a:pt x="59970" y="93754"/>
                  <a:pt x="136699" y="-8904"/>
                  <a:pt x="129820" y="6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6" name="フリーフォーム 355">
            <a:extLst>
              <a:ext uri="{FF2B5EF4-FFF2-40B4-BE49-F238E27FC236}">
                <a16:creationId xmlns:a16="http://schemas.microsoft.com/office/drawing/2014/main" id="{C8A4FDE6-659D-9502-F347-9B8F8BC2AD26}"/>
              </a:ext>
            </a:extLst>
          </p:cNvPr>
          <p:cNvSpPr/>
          <p:nvPr/>
        </p:nvSpPr>
        <p:spPr>
          <a:xfrm>
            <a:off x="1069876" y="3700220"/>
            <a:ext cx="148015" cy="322586"/>
          </a:xfrm>
          <a:custGeom>
            <a:avLst/>
            <a:gdLst>
              <a:gd name="connsiteX0" fmla="*/ 99 w 148015"/>
              <a:gd name="connsiteY0" fmla="*/ 322505 h 322586"/>
              <a:gd name="connsiteX1" fmla="*/ 28674 w 148015"/>
              <a:gd name="connsiteY1" fmla="*/ 182805 h 322586"/>
              <a:gd name="connsiteX2" fmla="*/ 146149 w 148015"/>
              <a:gd name="connsiteY2" fmla="*/ 5005 h 322586"/>
              <a:gd name="connsiteX3" fmla="*/ 95349 w 148015"/>
              <a:gd name="connsiteY3" fmla="*/ 58980 h 322586"/>
              <a:gd name="connsiteX4" fmla="*/ 22324 w 148015"/>
              <a:gd name="connsiteY4" fmla="*/ 163755 h 322586"/>
              <a:gd name="connsiteX5" fmla="*/ 99 w 148015"/>
              <a:gd name="connsiteY5" fmla="*/ 322505 h 3225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015" h="322586">
                <a:moveTo>
                  <a:pt x="99" y="322505"/>
                </a:moveTo>
                <a:cubicBezTo>
                  <a:pt x="1157" y="325680"/>
                  <a:pt x="4332" y="235722"/>
                  <a:pt x="28674" y="182805"/>
                </a:cubicBezTo>
                <a:cubicBezTo>
                  <a:pt x="53016" y="129888"/>
                  <a:pt x="135037" y="25642"/>
                  <a:pt x="146149" y="5005"/>
                </a:cubicBezTo>
                <a:cubicBezTo>
                  <a:pt x="157261" y="-15632"/>
                  <a:pt x="115987" y="32522"/>
                  <a:pt x="95349" y="58980"/>
                </a:cubicBezTo>
                <a:cubicBezTo>
                  <a:pt x="74711" y="85438"/>
                  <a:pt x="38199" y="115601"/>
                  <a:pt x="22324" y="163755"/>
                </a:cubicBezTo>
                <a:cubicBezTo>
                  <a:pt x="6449" y="211909"/>
                  <a:pt x="-959" y="319330"/>
                  <a:pt x="99" y="3225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7" name="フリーフォーム 356">
            <a:extLst>
              <a:ext uri="{FF2B5EF4-FFF2-40B4-BE49-F238E27FC236}">
                <a16:creationId xmlns:a16="http://schemas.microsoft.com/office/drawing/2014/main" id="{C8083833-FFE6-80F4-64B7-CA57A47E68A2}"/>
              </a:ext>
            </a:extLst>
          </p:cNvPr>
          <p:cNvSpPr/>
          <p:nvPr/>
        </p:nvSpPr>
        <p:spPr>
          <a:xfrm>
            <a:off x="2035175" y="2466920"/>
            <a:ext cx="444964" cy="149280"/>
          </a:xfrm>
          <a:custGeom>
            <a:avLst/>
            <a:gdLst>
              <a:gd name="connsiteX0" fmla="*/ 0 w 444964"/>
              <a:gd name="connsiteY0" fmla="*/ 149280 h 149280"/>
              <a:gd name="connsiteX1" fmla="*/ 196850 w 444964"/>
              <a:gd name="connsiteY1" fmla="*/ 54030 h 149280"/>
              <a:gd name="connsiteX2" fmla="*/ 184150 w 444964"/>
              <a:gd name="connsiteY2" fmla="*/ 15930 h 149280"/>
              <a:gd name="connsiteX3" fmla="*/ 269875 w 444964"/>
              <a:gd name="connsiteY3" fmla="*/ 41330 h 149280"/>
              <a:gd name="connsiteX4" fmla="*/ 282575 w 444964"/>
              <a:gd name="connsiteY4" fmla="*/ 22280 h 149280"/>
              <a:gd name="connsiteX5" fmla="*/ 444500 w 444964"/>
              <a:gd name="connsiteY5" fmla="*/ 104830 h 149280"/>
              <a:gd name="connsiteX6" fmla="*/ 327025 w 444964"/>
              <a:gd name="connsiteY6" fmla="*/ 54030 h 149280"/>
              <a:gd name="connsiteX7" fmla="*/ 193675 w 444964"/>
              <a:gd name="connsiteY7" fmla="*/ 55 h 149280"/>
              <a:gd name="connsiteX8" fmla="*/ 180975 w 444964"/>
              <a:gd name="connsiteY8" fmla="*/ 44505 h 149280"/>
              <a:gd name="connsiteX9" fmla="*/ 149225 w 444964"/>
              <a:gd name="connsiteY9" fmla="*/ 79430 h 149280"/>
              <a:gd name="connsiteX10" fmla="*/ 0 w 444964"/>
              <a:gd name="connsiteY10" fmla="*/ 149280 h 149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44964" h="149280">
                <a:moveTo>
                  <a:pt x="0" y="149280"/>
                </a:moveTo>
                <a:cubicBezTo>
                  <a:pt x="7937" y="145047"/>
                  <a:pt x="166158" y="76255"/>
                  <a:pt x="196850" y="54030"/>
                </a:cubicBezTo>
                <a:cubicBezTo>
                  <a:pt x="227542" y="31805"/>
                  <a:pt x="171979" y="18047"/>
                  <a:pt x="184150" y="15930"/>
                </a:cubicBezTo>
                <a:cubicBezTo>
                  <a:pt x="196321" y="13813"/>
                  <a:pt x="253471" y="40272"/>
                  <a:pt x="269875" y="41330"/>
                </a:cubicBezTo>
                <a:cubicBezTo>
                  <a:pt x="286279" y="42388"/>
                  <a:pt x="253471" y="11697"/>
                  <a:pt x="282575" y="22280"/>
                </a:cubicBezTo>
                <a:cubicBezTo>
                  <a:pt x="311679" y="32863"/>
                  <a:pt x="437092" y="99538"/>
                  <a:pt x="444500" y="104830"/>
                </a:cubicBezTo>
                <a:cubicBezTo>
                  <a:pt x="451908" y="110122"/>
                  <a:pt x="368829" y="71492"/>
                  <a:pt x="327025" y="54030"/>
                </a:cubicBezTo>
                <a:cubicBezTo>
                  <a:pt x="285221" y="36568"/>
                  <a:pt x="218017" y="1642"/>
                  <a:pt x="193675" y="55"/>
                </a:cubicBezTo>
                <a:cubicBezTo>
                  <a:pt x="169333" y="-1533"/>
                  <a:pt x="188383" y="31276"/>
                  <a:pt x="180975" y="44505"/>
                </a:cubicBezTo>
                <a:cubicBezTo>
                  <a:pt x="173567" y="57734"/>
                  <a:pt x="182033" y="64084"/>
                  <a:pt x="149225" y="79430"/>
                </a:cubicBezTo>
                <a:lnTo>
                  <a:pt x="0" y="14928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8" name="フリーフォーム 357">
            <a:extLst>
              <a:ext uri="{FF2B5EF4-FFF2-40B4-BE49-F238E27FC236}">
                <a16:creationId xmlns:a16="http://schemas.microsoft.com/office/drawing/2014/main" id="{FE11C7E5-3B59-EBFB-0CA2-56BEE3736D91}"/>
              </a:ext>
            </a:extLst>
          </p:cNvPr>
          <p:cNvSpPr/>
          <p:nvPr/>
        </p:nvSpPr>
        <p:spPr>
          <a:xfrm>
            <a:off x="2085975" y="2525513"/>
            <a:ext cx="302943" cy="109737"/>
          </a:xfrm>
          <a:custGeom>
            <a:avLst/>
            <a:gdLst>
              <a:gd name="connsiteX0" fmla="*/ 0 w 302943"/>
              <a:gd name="connsiteY0" fmla="*/ 109737 h 109737"/>
              <a:gd name="connsiteX1" fmla="*/ 187325 w 302943"/>
              <a:gd name="connsiteY1" fmla="*/ 11312 h 109737"/>
              <a:gd name="connsiteX2" fmla="*/ 301625 w 302943"/>
              <a:gd name="connsiteY2" fmla="*/ 1787 h 109737"/>
              <a:gd name="connsiteX3" fmla="*/ 244475 w 302943"/>
              <a:gd name="connsiteY3" fmla="*/ 8137 h 109737"/>
              <a:gd name="connsiteX4" fmla="*/ 168275 w 302943"/>
              <a:gd name="connsiteY4" fmla="*/ 30362 h 109737"/>
              <a:gd name="connsiteX5" fmla="*/ 0 w 302943"/>
              <a:gd name="connsiteY5" fmla="*/ 109737 h 109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2943" h="109737">
                <a:moveTo>
                  <a:pt x="0" y="109737"/>
                </a:moveTo>
                <a:cubicBezTo>
                  <a:pt x="3175" y="106562"/>
                  <a:pt x="137054" y="29304"/>
                  <a:pt x="187325" y="11312"/>
                </a:cubicBezTo>
                <a:cubicBezTo>
                  <a:pt x="237596" y="-6680"/>
                  <a:pt x="292100" y="2316"/>
                  <a:pt x="301625" y="1787"/>
                </a:cubicBezTo>
                <a:cubicBezTo>
                  <a:pt x="311150" y="1258"/>
                  <a:pt x="266700" y="3374"/>
                  <a:pt x="244475" y="8137"/>
                </a:cubicBezTo>
                <a:cubicBezTo>
                  <a:pt x="222250" y="12899"/>
                  <a:pt x="203729" y="13958"/>
                  <a:pt x="168275" y="30362"/>
                </a:cubicBezTo>
                <a:lnTo>
                  <a:pt x="0" y="10973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9" name="フリーフォーム 358">
            <a:extLst>
              <a:ext uri="{FF2B5EF4-FFF2-40B4-BE49-F238E27FC236}">
                <a16:creationId xmlns:a16="http://schemas.microsoft.com/office/drawing/2014/main" id="{CC1F9F7F-39A0-C4EA-88AF-2CBCBF64A3C7}"/>
              </a:ext>
            </a:extLst>
          </p:cNvPr>
          <p:cNvSpPr/>
          <p:nvPr/>
        </p:nvSpPr>
        <p:spPr>
          <a:xfrm>
            <a:off x="2282084" y="2539932"/>
            <a:ext cx="185623" cy="79720"/>
          </a:xfrm>
          <a:custGeom>
            <a:avLst/>
            <a:gdLst>
              <a:gd name="connsiteX0" fmla="*/ 741 w 185623"/>
              <a:gd name="connsiteY0" fmla="*/ 66743 h 79720"/>
              <a:gd name="connsiteX1" fmla="*/ 99166 w 185623"/>
              <a:gd name="connsiteY1" fmla="*/ 25468 h 79720"/>
              <a:gd name="connsiteX2" fmla="*/ 184891 w 185623"/>
              <a:gd name="connsiteY2" fmla="*/ 79443 h 79720"/>
              <a:gd name="connsiteX3" fmla="*/ 137266 w 185623"/>
              <a:gd name="connsiteY3" fmla="*/ 44518 h 79720"/>
              <a:gd name="connsiteX4" fmla="*/ 80116 w 185623"/>
              <a:gd name="connsiteY4" fmla="*/ 68 h 79720"/>
              <a:gd name="connsiteX5" fmla="*/ 54716 w 185623"/>
              <a:gd name="connsiteY5" fmla="*/ 34993 h 79720"/>
              <a:gd name="connsiteX6" fmla="*/ 741 w 185623"/>
              <a:gd name="connsiteY6" fmla="*/ 66743 h 79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5623" h="79720">
                <a:moveTo>
                  <a:pt x="741" y="66743"/>
                </a:moveTo>
                <a:cubicBezTo>
                  <a:pt x="8149" y="65156"/>
                  <a:pt x="68474" y="23351"/>
                  <a:pt x="99166" y="25468"/>
                </a:cubicBezTo>
                <a:cubicBezTo>
                  <a:pt x="129858" y="27585"/>
                  <a:pt x="178541" y="76268"/>
                  <a:pt x="184891" y="79443"/>
                </a:cubicBezTo>
                <a:cubicBezTo>
                  <a:pt x="191241" y="82618"/>
                  <a:pt x="154729" y="57747"/>
                  <a:pt x="137266" y="44518"/>
                </a:cubicBezTo>
                <a:cubicBezTo>
                  <a:pt x="119804" y="31289"/>
                  <a:pt x="93874" y="1655"/>
                  <a:pt x="80116" y="68"/>
                </a:cubicBezTo>
                <a:cubicBezTo>
                  <a:pt x="66358" y="-1519"/>
                  <a:pt x="65828" y="24939"/>
                  <a:pt x="54716" y="34993"/>
                </a:cubicBezTo>
                <a:cubicBezTo>
                  <a:pt x="43604" y="45047"/>
                  <a:pt x="-6667" y="68330"/>
                  <a:pt x="741" y="667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0" name="フリーフォーム 359">
            <a:extLst>
              <a:ext uri="{FF2B5EF4-FFF2-40B4-BE49-F238E27FC236}">
                <a16:creationId xmlns:a16="http://schemas.microsoft.com/office/drawing/2014/main" id="{3A032346-79A5-A0BB-79C4-4C3D3B3FE404}"/>
              </a:ext>
            </a:extLst>
          </p:cNvPr>
          <p:cNvSpPr/>
          <p:nvPr/>
        </p:nvSpPr>
        <p:spPr>
          <a:xfrm>
            <a:off x="2480632" y="2592059"/>
            <a:ext cx="243728" cy="447482"/>
          </a:xfrm>
          <a:custGeom>
            <a:avLst/>
            <a:gdLst>
              <a:gd name="connsiteX0" fmla="*/ 2218 w 243728"/>
              <a:gd name="connsiteY0" fmla="*/ 5091 h 447482"/>
              <a:gd name="connsiteX1" fmla="*/ 195893 w 243728"/>
              <a:gd name="connsiteY1" fmla="*/ 344816 h 447482"/>
              <a:gd name="connsiteX2" fmla="*/ 183193 w 243728"/>
              <a:gd name="connsiteY2" fmla="*/ 294016 h 447482"/>
              <a:gd name="connsiteX3" fmla="*/ 243518 w 243728"/>
              <a:gd name="connsiteY3" fmla="*/ 446416 h 447482"/>
              <a:gd name="connsiteX4" fmla="*/ 199068 w 243728"/>
              <a:gd name="connsiteY4" fmla="*/ 351166 h 447482"/>
              <a:gd name="connsiteX5" fmla="*/ 97468 w 243728"/>
              <a:gd name="connsiteY5" fmla="*/ 154316 h 447482"/>
              <a:gd name="connsiteX6" fmla="*/ 2218 w 243728"/>
              <a:gd name="connsiteY6" fmla="*/ 5091 h 447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3728" h="447482">
                <a:moveTo>
                  <a:pt x="2218" y="5091"/>
                </a:moveTo>
                <a:cubicBezTo>
                  <a:pt x="18622" y="36841"/>
                  <a:pt x="165731" y="296662"/>
                  <a:pt x="195893" y="344816"/>
                </a:cubicBezTo>
                <a:cubicBezTo>
                  <a:pt x="226056" y="392970"/>
                  <a:pt x="175256" y="277083"/>
                  <a:pt x="183193" y="294016"/>
                </a:cubicBezTo>
                <a:cubicBezTo>
                  <a:pt x="191130" y="310949"/>
                  <a:pt x="240872" y="436891"/>
                  <a:pt x="243518" y="446416"/>
                </a:cubicBezTo>
                <a:cubicBezTo>
                  <a:pt x="246164" y="455941"/>
                  <a:pt x="223410" y="399849"/>
                  <a:pt x="199068" y="351166"/>
                </a:cubicBezTo>
                <a:cubicBezTo>
                  <a:pt x="174726" y="302483"/>
                  <a:pt x="130276" y="210408"/>
                  <a:pt x="97468" y="154316"/>
                </a:cubicBezTo>
                <a:cubicBezTo>
                  <a:pt x="64660" y="98224"/>
                  <a:pt x="-14186" y="-26659"/>
                  <a:pt x="2218" y="50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1" name="フリーフォーム 360">
            <a:extLst>
              <a:ext uri="{FF2B5EF4-FFF2-40B4-BE49-F238E27FC236}">
                <a16:creationId xmlns:a16="http://schemas.microsoft.com/office/drawing/2014/main" id="{0FB39A5A-49DB-7A66-A3DA-13BEFD0410D5}"/>
              </a:ext>
            </a:extLst>
          </p:cNvPr>
          <p:cNvSpPr/>
          <p:nvPr/>
        </p:nvSpPr>
        <p:spPr>
          <a:xfrm>
            <a:off x="2071568" y="2590794"/>
            <a:ext cx="198719" cy="117490"/>
          </a:xfrm>
          <a:custGeom>
            <a:avLst/>
            <a:gdLst>
              <a:gd name="connsiteX0" fmla="*/ 198557 w 198719"/>
              <a:gd name="connsiteY0" fmla="*/ 6 h 117490"/>
              <a:gd name="connsiteX1" fmla="*/ 154107 w 198719"/>
              <a:gd name="connsiteY1" fmla="*/ 50806 h 117490"/>
              <a:gd name="connsiteX2" fmla="*/ 179507 w 198719"/>
              <a:gd name="connsiteY2" fmla="*/ 107956 h 117490"/>
              <a:gd name="connsiteX3" fmla="*/ 90607 w 198719"/>
              <a:gd name="connsiteY3" fmla="*/ 95256 h 117490"/>
              <a:gd name="connsiteX4" fmla="*/ 1707 w 198719"/>
              <a:gd name="connsiteY4" fmla="*/ 117481 h 117490"/>
              <a:gd name="connsiteX5" fmla="*/ 173157 w 198719"/>
              <a:gd name="connsiteY5" fmla="*/ 92081 h 117490"/>
              <a:gd name="connsiteX6" fmla="*/ 135057 w 198719"/>
              <a:gd name="connsiteY6" fmla="*/ 53981 h 117490"/>
              <a:gd name="connsiteX7" fmla="*/ 198557 w 198719"/>
              <a:gd name="connsiteY7" fmla="*/ 6 h 1174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8719" h="117490">
                <a:moveTo>
                  <a:pt x="198557" y="6"/>
                </a:moveTo>
                <a:cubicBezTo>
                  <a:pt x="201732" y="-523"/>
                  <a:pt x="157282" y="32814"/>
                  <a:pt x="154107" y="50806"/>
                </a:cubicBezTo>
                <a:cubicBezTo>
                  <a:pt x="150932" y="68798"/>
                  <a:pt x="190090" y="100548"/>
                  <a:pt x="179507" y="107956"/>
                </a:cubicBezTo>
                <a:cubicBezTo>
                  <a:pt x="168924" y="115364"/>
                  <a:pt x="120240" y="93669"/>
                  <a:pt x="90607" y="95256"/>
                </a:cubicBezTo>
                <a:cubicBezTo>
                  <a:pt x="60974" y="96843"/>
                  <a:pt x="-12051" y="118010"/>
                  <a:pt x="1707" y="117481"/>
                </a:cubicBezTo>
                <a:cubicBezTo>
                  <a:pt x="15465" y="116952"/>
                  <a:pt x="150932" y="102664"/>
                  <a:pt x="173157" y="92081"/>
                </a:cubicBezTo>
                <a:cubicBezTo>
                  <a:pt x="195382" y="81498"/>
                  <a:pt x="136644" y="68798"/>
                  <a:pt x="135057" y="53981"/>
                </a:cubicBezTo>
                <a:cubicBezTo>
                  <a:pt x="133470" y="39164"/>
                  <a:pt x="195382" y="535"/>
                  <a:pt x="198557" y="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2" name="フリーフォーム 361">
            <a:extLst>
              <a:ext uri="{FF2B5EF4-FFF2-40B4-BE49-F238E27FC236}">
                <a16:creationId xmlns:a16="http://schemas.microsoft.com/office/drawing/2014/main" id="{8A14BBDE-F13D-5B6B-AFFA-F29C6C17714E}"/>
              </a:ext>
            </a:extLst>
          </p:cNvPr>
          <p:cNvSpPr/>
          <p:nvPr/>
        </p:nvSpPr>
        <p:spPr>
          <a:xfrm>
            <a:off x="2314189" y="2574572"/>
            <a:ext cx="173895" cy="159701"/>
          </a:xfrm>
          <a:custGeom>
            <a:avLst/>
            <a:gdLst>
              <a:gd name="connsiteX0" fmla="*/ 386 w 173895"/>
              <a:gd name="connsiteY0" fmla="*/ 79728 h 159701"/>
              <a:gd name="connsiteX1" fmla="*/ 82936 w 173895"/>
              <a:gd name="connsiteY1" fmla="*/ 54328 h 159701"/>
              <a:gd name="connsiteX2" fmla="*/ 162311 w 173895"/>
              <a:gd name="connsiteY2" fmla="*/ 86078 h 159701"/>
              <a:gd name="connsiteX3" fmla="*/ 171836 w 173895"/>
              <a:gd name="connsiteY3" fmla="*/ 121003 h 159701"/>
              <a:gd name="connsiteX4" fmla="*/ 146436 w 173895"/>
              <a:gd name="connsiteY4" fmla="*/ 159103 h 159701"/>
              <a:gd name="connsiteX5" fmla="*/ 155961 w 173895"/>
              <a:gd name="connsiteY5" fmla="*/ 89253 h 159701"/>
              <a:gd name="connsiteX6" fmla="*/ 155961 w 173895"/>
              <a:gd name="connsiteY6" fmla="*/ 54328 h 159701"/>
              <a:gd name="connsiteX7" fmla="*/ 73411 w 173895"/>
              <a:gd name="connsiteY7" fmla="*/ 353 h 159701"/>
              <a:gd name="connsiteX8" fmla="*/ 117861 w 173895"/>
              <a:gd name="connsiteY8" fmla="*/ 32103 h 159701"/>
              <a:gd name="connsiteX9" fmla="*/ 386 w 173895"/>
              <a:gd name="connsiteY9" fmla="*/ 79728 h 1597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3895" h="159701">
                <a:moveTo>
                  <a:pt x="386" y="79728"/>
                </a:moveTo>
                <a:cubicBezTo>
                  <a:pt x="-5435" y="83432"/>
                  <a:pt x="55949" y="53270"/>
                  <a:pt x="82936" y="54328"/>
                </a:cubicBezTo>
                <a:cubicBezTo>
                  <a:pt x="109923" y="55386"/>
                  <a:pt x="147495" y="74966"/>
                  <a:pt x="162311" y="86078"/>
                </a:cubicBezTo>
                <a:cubicBezTo>
                  <a:pt x="177127" y="97190"/>
                  <a:pt x="174482" y="108832"/>
                  <a:pt x="171836" y="121003"/>
                </a:cubicBezTo>
                <a:cubicBezTo>
                  <a:pt x="169190" y="133174"/>
                  <a:pt x="149082" y="164395"/>
                  <a:pt x="146436" y="159103"/>
                </a:cubicBezTo>
                <a:cubicBezTo>
                  <a:pt x="143790" y="153811"/>
                  <a:pt x="154374" y="106715"/>
                  <a:pt x="155961" y="89253"/>
                </a:cubicBezTo>
                <a:cubicBezTo>
                  <a:pt x="157548" y="71791"/>
                  <a:pt x="169719" y="69145"/>
                  <a:pt x="155961" y="54328"/>
                </a:cubicBezTo>
                <a:cubicBezTo>
                  <a:pt x="142203" y="39511"/>
                  <a:pt x="79761" y="4057"/>
                  <a:pt x="73411" y="353"/>
                </a:cubicBezTo>
                <a:cubicBezTo>
                  <a:pt x="67061" y="-3351"/>
                  <a:pt x="124740" y="23107"/>
                  <a:pt x="117861" y="32103"/>
                </a:cubicBezTo>
                <a:cubicBezTo>
                  <a:pt x="110982" y="41099"/>
                  <a:pt x="6207" y="76024"/>
                  <a:pt x="386" y="797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3" name="フリーフォーム 362">
            <a:extLst>
              <a:ext uri="{FF2B5EF4-FFF2-40B4-BE49-F238E27FC236}">
                <a16:creationId xmlns:a16="http://schemas.microsoft.com/office/drawing/2014/main" id="{017C7111-489E-D95C-D118-5ECBADD6E8FC}"/>
              </a:ext>
            </a:extLst>
          </p:cNvPr>
          <p:cNvSpPr/>
          <p:nvPr/>
        </p:nvSpPr>
        <p:spPr>
          <a:xfrm>
            <a:off x="2313779" y="2621524"/>
            <a:ext cx="204550" cy="249371"/>
          </a:xfrm>
          <a:custGeom>
            <a:avLst/>
            <a:gdLst>
              <a:gd name="connsiteX0" fmla="*/ 19846 w 204550"/>
              <a:gd name="connsiteY0" fmla="*/ 1026 h 249371"/>
              <a:gd name="connsiteX1" fmla="*/ 796 w 204550"/>
              <a:gd name="connsiteY1" fmla="*/ 48651 h 249371"/>
              <a:gd name="connsiteX2" fmla="*/ 51596 w 204550"/>
              <a:gd name="connsiteY2" fmla="*/ 93101 h 249371"/>
              <a:gd name="connsiteX3" fmla="*/ 19846 w 204550"/>
              <a:gd name="connsiteY3" fmla="*/ 74051 h 249371"/>
              <a:gd name="connsiteX4" fmla="*/ 150021 w 204550"/>
              <a:gd name="connsiteY4" fmla="*/ 156601 h 249371"/>
              <a:gd name="connsiteX5" fmla="*/ 203996 w 204550"/>
              <a:gd name="connsiteY5" fmla="*/ 248676 h 249371"/>
              <a:gd name="connsiteX6" fmla="*/ 172246 w 204550"/>
              <a:gd name="connsiteY6" fmla="*/ 194701 h 249371"/>
              <a:gd name="connsiteX7" fmla="*/ 83346 w 204550"/>
              <a:gd name="connsiteY7" fmla="*/ 118501 h 249371"/>
              <a:gd name="connsiteX8" fmla="*/ 10321 w 204550"/>
              <a:gd name="connsiteY8" fmla="*/ 96276 h 249371"/>
              <a:gd name="connsiteX9" fmla="*/ 19846 w 204550"/>
              <a:gd name="connsiteY9" fmla="*/ 1026 h 2493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04550" h="249371">
                <a:moveTo>
                  <a:pt x="19846" y="1026"/>
                </a:moveTo>
                <a:cubicBezTo>
                  <a:pt x="18258" y="-6912"/>
                  <a:pt x="-4496" y="33305"/>
                  <a:pt x="796" y="48651"/>
                </a:cubicBezTo>
                <a:cubicBezTo>
                  <a:pt x="6088" y="63997"/>
                  <a:pt x="48421" y="88868"/>
                  <a:pt x="51596" y="93101"/>
                </a:cubicBezTo>
                <a:cubicBezTo>
                  <a:pt x="54771" y="97334"/>
                  <a:pt x="3442" y="63468"/>
                  <a:pt x="19846" y="74051"/>
                </a:cubicBezTo>
                <a:cubicBezTo>
                  <a:pt x="36250" y="84634"/>
                  <a:pt x="119329" y="127497"/>
                  <a:pt x="150021" y="156601"/>
                </a:cubicBezTo>
                <a:cubicBezTo>
                  <a:pt x="180713" y="185705"/>
                  <a:pt x="200292" y="242326"/>
                  <a:pt x="203996" y="248676"/>
                </a:cubicBezTo>
                <a:cubicBezTo>
                  <a:pt x="207700" y="255026"/>
                  <a:pt x="192354" y="216397"/>
                  <a:pt x="172246" y="194701"/>
                </a:cubicBezTo>
                <a:cubicBezTo>
                  <a:pt x="152138" y="173005"/>
                  <a:pt x="110333" y="134905"/>
                  <a:pt x="83346" y="118501"/>
                </a:cubicBezTo>
                <a:cubicBezTo>
                  <a:pt x="56359" y="102097"/>
                  <a:pt x="21963" y="116913"/>
                  <a:pt x="10321" y="96276"/>
                </a:cubicBezTo>
                <a:cubicBezTo>
                  <a:pt x="-1321" y="75639"/>
                  <a:pt x="21434" y="8964"/>
                  <a:pt x="19846" y="10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4" name="フリーフォーム 363">
            <a:extLst>
              <a:ext uri="{FF2B5EF4-FFF2-40B4-BE49-F238E27FC236}">
                <a16:creationId xmlns:a16="http://schemas.microsoft.com/office/drawing/2014/main" id="{C325D9F4-1DDA-5A36-BBCA-23BCD8D15A14}"/>
              </a:ext>
            </a:extLst>
          </p:cNvPr>
          <p:cNvSpPr/>
          <p:nvPr/>
        </p:nvSpPr>
        <p:spPr>
          <a:xfrm>
            <a:off x="2480976" y="2752093"/>
            <a:ext cx="297550" cy="327333"/>
          </a:xfrm>
          <a:custGeom>
            <a:avLst/>
            <a:gdLst>
              <a:gd name="connsiteX0" fmla="*/ 1874 w 297550"/>
              <a:gd name="connsiteY0" fmla="*/ 632 h 327333"/>
              <a:gd name="connsiteX1" fmla="*/ 59024 w 297550"/>
              <a:gd name="connsiteY1" fmla="*/ 89532 h 327333"/>
              <a:gd name="connsiteX2" fmla="*/ 290799 w 297550"/>
              <a:gd name="connsiteY2" fmla="*/ 318132 h 327333"/>
              <a:gd name="connsiteX3" fmla="*/ 224124 w 297550"/>
              <a:gd name="connsiteY3" fmla="*/ 267332 h 327333"/>
              <a:gd name="connsiteX4" fmla="*/ 106649 w 297550"/>
              <a:gd name="connsiteY4" fmla="*/ 127632 h 327333"/>
              <a:gd name="connsiteX5" fmla="*/ 1874 w 297550"/>
              <a:gd name="connsiteY5" fmla="*/ 632 h 3273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7550" h="327333">
                <a:moveTo>
                  <a:pt x="1874" y="632"/>
                </a:moveTo>
                <a:cubicBezTo>
                  <a:pt x="-6063" y="-5718"/>
                  <a:pt x="10870" y="36615"/>
                  <a:pt x="59024" y="89532"/>
                </a:cubicBezTo>
                <a:cubicBezTo>
                  <a:pt x="107178" y="142449"/>
                  <a:pt x="263282" y="288499"/>
                  <a:pt x="290799" y="318132"/>
                </a:cubicBezTo>
                <a:cubicBezTo>
                  <a:pt x="318316" y="347765"/>
                  <a:pt x="254816" y="299082"/>
                  <a:pt x="224124" y="267332"/>
                </a:cubicBezTo>
                <a:cubicBezTo>
                  <a:pt x="193432" y="235582"/>
                  <a:pt x="141574" y="167319"/>
                  <a:pt x="106649" y="127632"/>
                </a:cubicBezTo>
                <a:cubicBezTo>
                  <a:pt x="71724" y="87945"/>
                  <a:pt x="9811" y="6982"/>
                  <a:pt x="1874" y="6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5" name="フリーフォーム 364">
            <a:extLst>
              <a:ext uri="{FF2B5EF4-FFF2-40B4-BE49-F238E27FC236}">
                <a16:creationId xmlns:a16="http://schemas.microsoft.com/office/drawing/2014/main" id="{58F6F19E-89E2-26ED-BA89-295C18C74180}"/>
              </a:ext>
            </a:extLst>
          </p:cNvPr>
          <p:cNvSpPr/>
          <p:nvPr/>
        </p:nvSpPr>
        <p:spPr>
          <a:xfrm>
            <a:off x="2520772" y="2716792"/>
            <a:ext cx="88827" cy="155922"/>
          </a:xfrm>
          <a:custGeom>
            <a:avLst/>
            <a:gdLst>
              <a:gd name="connsiteX0" fmla="*/ 178 w 88827"/>
              <a:gd name="connsiteY0" fmla="*/ 1008 h 155922"/>
              <a:gd name="connsiteX1" fmla="*/ 85903 w 88827"/>
              <a:gd name="connsiteY1" fmla="*/ 153408 h 155922"/>
              <a:gd name="connsiteX2" fmla="*/ 63678 w 88827"/>
              <a:gd name="connsiteY2" fmla="*/ 89908 h 155922"/>
              <a:gd name="connsiteX3" fmla="*/ 178 w 88827"/>
              <a:gd name="connsiteY3" fmla="*/ 1008 h 155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8827" h="155922">
                <a:moveTo>
                  <a:pt x="178" y="1008"/>
                </a:moveTo>
                <a:cubicBezTo>
                  <a:pt x="3882" y="11591"/>
                  <a:pt x="75320" y="138591"/>
                  <a:pt x="85903" y="153408"/>
                </a:cubicBezTo>
                <a:cubicBezTo>
                  <a:pt x="96486" y="168225"/>
                  <a:pt x="75849" y="113721"/>
                  <a:pt x="63678" y="89908"/>
                </a:cubicBezTo>
                <a:cubicBezTo>
                  <a:pt x="51507" y="66096"/>
                  <a:pt x="-3526" y="-9575"/>
                  <a:pt x="178" y="10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6" name="フリーフォーム 365">
            <a:extLst>
              <a:ext uri="{FF2B5EF4-FFF2-40B4-BE49-F238E27FC236}">
                <a16:creationId xmlns:a16="http://schemas.microsoft.com/office/drawing/2014/main" id="{890BFE17-54A4-6B56-441C-64AAD69F9994}"/>
              </a:ext>
            </a:extLst>
          </p:cNvPr>
          <p:cNvSpPr/>
          <p:nvPr/>
        </p:nvSpPr>
        <p:spPr>
          <a:xfrm>
            <a:off x="2304403" y="2774889"/>
            <a:ext cx="92998" cy="155681"/>
          </a:xfrm>
          <a:custGeom>
            <a:avLst/>
            <a:gdLst>
              <a:gd name="connsiteX0" fmla="*/ 41922 w 92998"/>
              <a:gd name="connsiteY0" fmla="*/ 61 h 155681"/>
              <a:gd name="connsiteX1" fmla="*/ 647 w 92998"/>
              <a:gd name="connsiteY1" fmla="*/ 44511 h 155681"/>
              <a:gd name="connsiteX2" fmla="*/ 80022 w 92998"/>
              <a:gd name="connsiteY2" fmla="*/ 98486 h 155681"/>
              <a:gd name="connsiteX3" fmla="*/ 89547 w 92998"/>
              <a:gd name="connsiteY3" fmla="*/ 155636 h 155681"/>
              <a:gd name="connsiteX4" fmla="*/ 45097 w 92998"/>
              <a:gd name="connsiteY4" fmla="*/ 88961 h 155681"/>
              <a:gd name="connsiteX5" fmla="*/ 32397 w 92998"/>
              <a:gd name="connsiteY5" fmla="*/ 54036 h 155681"/>
              <a:gd name="connsiteX6" fmla="*/ 41922 w 92998"/>
              <a:gd name="connsiteY6" fmla="*/ 61 h 155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998" h="155681">
                <a:moveTo>
                  <a:pt x="41922" y="61"/>
                </a:moveTo>
                <a:cubicBezTo>
                  <a:pt x="36630" y="-1526"/>
                  <a:pt x="-5703" y="28107"/>
                  <a:pt x="647" y="44511"/>
                </a:cubicBezTo>
                <a:cubicBezTo>
                  <a:pt x="6997" y="60915"/>
                  <a:pt x="65205" y="79965"/>
                  <a:pt x="80022" y="98486"/>
                </a:cubicBezTo>
                <a:cubicBezTo>
                  <a:pt x="94839" y="117007"/>
                  <a:pt x="95368" y="157224"/>
                  <a:pt x="89547" y="155636"/>
                </a:cubicBezTo>
                <a:cubicBezTo>
                  <a:pt x="83726" y="154049"/>
                  <a:pt x="54622" y="105894"/>
                  <a:pt x="45097" y="88961"/>
                </a:cubicBezTo>
                <a:cubicBezTo>
                  <a:pt x="35572" y="72028"/>
                  <a:pt x="28693" y="64090"/>
                  <a:pt x="32397" y="54036"/>
                </a:cubicBezTo>
                <a:cubicBezTo>
                  <a:pt x="36101" y="43982"/>
                  <a:pt x="47214" y="1648"/>
                  <a:pt x="41922" y="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7" name="フリーフォーム 366">
            <a:extLst>
              <a:ext uri="{FF2B5EF4-FFF2-40B4-BE49-F238E27FC236}">
                <a16:creationId xmlns:a16="http://schemas.microsoft.com/office/drawing/2014/main" id="{5B3C0FB5-8A31-E7AA-4738-C437A3A8AB59}"/>
              </a:ext>
            </a:extLst>
          </p:cNvPr>
          <p:cNvSpPr/>
          <p:nvPr/>
        </p:nvSpPr>
        <p:spPr>
          <a:xfrm>
            <a:off x="2374352" y="2793606"/>
            <a:ext cx="166141" cy="54414"/>
          </a:xfrm>
          <a:custGeom>
            <a:avLst/>
            <a:gdLst>
              <a:gd name="connsiteX0" fmla="*/ 548 w 166141"/>
              <a:gd name="connsiteY0" fmla="*/ 28969 h 54414"/>
              <a:gd name="connsiteX1" fmla="*/ 64048 w 166141"/>
              <a:gd name="connsiteY1" fmla="*/ 394 h 54414"/>
              <a:gd name="connsiteX2" fmla="*/ 165648 w 166141"/>
              <a:gd name="connsiteY2" fmla="*/ 54369 h 54414"/>
              <a:gd name="connsiteX3" fmla="*/ 98973 w 166141"/>
              <a:gd name="connsiteY3" fmla="*/ 9919 h 54414"/>
              <a:gd name="connsiteX4" fmla="*/ 548 w 166141"/>
              <a:gd name="connsiteY4" fmla="*/ 28969 h 54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6141" h="54414">
                <a:moveTo>
                  <a:pt x="548" y="28969"/>
                </a:moveTo>
                <a:cubicBezTo>
                  <a:pt x="-5273" y="27381"/>
                  <a:pt x="36531" y="-3839"/>
                  <a:pt x="64048" y="394"/>
                </a:cubicBezTo>
                <a:cubicBezTo>
                  <a:pt x="91565" y="4627"/>
                  <a:pt x="159827" y="52782"/>
                  <a:pt x="165648" y="54369"/>
                </a:cubicBezTo>
                <a:cubicBezTo>
                  <a:pt x="171469" y="55957"/>
                  <a:pt x="124373" y="15740"/>
                  <a:pt x="98973" y="9919"/>
                </a:cubicBezTo>
                <a:cubicBezTo>
                  <a:pt x="73573" y="4098"/>
                  <a:pt x="6369" y="30557"/>
                  <a:pt x="548" y="289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8" name="フリーフォーム 367">
            <a:extLst>
              <a:ext uri="{FF2B5EF4-FFF2-40B4-BE49-F238E27FC236}">
                <a16:creationId xmlns:a16="http://schemas.microsoft.com/office/drawing/2014/main" id="{826F718F-69B6-6DB6-3AB9-6AC1D04392DA}"/>
              </a:ext>
            </a:extLst>
          </p:cNvPr>
          <p:cNvSpPr/>
          <p:nvPr/>
        </p:nvSpPr>
        <p:spPr>
          <a:xfrm>
            <a:off x="2465719" y="2890125"/>
            <a:ext cx="375390" cy="343270"/>
          </a:xfrm>
          <a:custGeom>
            <a:avLst/>
            <a:gdLst>
              <a:gd name="connsiteX0" fmla="*/ 1256 w 375390"/>
              <a:gd name="connsiteY0" fmla="*/ 2300 h 343270"/>
              <a:gd name="connsiteX1" fmla="*/ 217156 w 375390"/>
              <a:gd name="connsiteY1" fmla="*/ 186450 h 343270"/>
              <a:gd name="connsiteX2" fmla="*/ 372731 w 375390"/>
              <a:gd name="connsiteY2" fmla="*/ 338850 h 343270"/>
              <a:gd name="connsiteX3" fmla="*/ 309231 w 375390"/>
              <a:gd name="connsiteY3" fmla="*/ 291225 h 343270"/>
              <a:gd name="connsiteX4" fmla="*/ 229856 w 375390"/>
              <a:gd name="connsiteY4" fmla="*/ 176925 h 343270"/>
              <a:gd name="connsiteX5" fmla="*/ 182231 w 375390"/>
              <a:gd name="connsiteY5" fmla="*/ 84850 h 343270"/>
              <a:gd name="connsiteX6" fmla="*/ 213981 w 375390"/>
              <a:gd name="connsiteY6" fmla="*/ 170575 h 343270"/>
              <a:gd name="connsiteX7" fmla="*/ 153656 w 375390"/>
              <a:gd name="connsiteY7" fmla="*/ 110250 h 343270"/>
              <a:gd name="connsiteX8" fmla="*/ 128256 w 375390"/>
              <a:gd name="connsiteY8" fmla="*/ 84850 h 343270"/>
              <a:gd name="connsiteX9" fmla="*/ 1256 w 375390"/>
              <a:gd name="connsiteY9" fmla="*/ 2300 h 3432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75390" h="343270">
                <a:moveTo>
                  <a:pt x="1256" y="2300"/>
                </a:moveTo>
                <a:cubicBezTo>
                  <a:pt x="16073" y="19233"/>
                  <a:pt x="155244" y="130358"/>
                  <a:pt x="217156" y="186450"/>
                </a:cubicBezTo>
                <a:cubicBezTo>
                  <a:pt x="279069" y="242542"/>
                  <a:pt x="357385" y="321388"/>
                  <a:pt x="372731" y="338850"/>
                </a:cubicBezTo>
                <a:cubicBezTo>
                  <a:pt x="388077" y="356312"/>
                  <a:pt x="333043" y="318212"/>
                  <a:pt x="309231" y="291225"/>
                </a:cubicBezTo>
                <a:cubicBezTo>
                  <a:pt x="285419" y="264238"/>
                  <a:pt x="251023" y="211321"/>
                  <a:pt x="229856" y="176925"/>
                </a:cubicBezTo>
                <a:cubicBezTo>
                  <a:pt x="208689" y="142529"/>
                  <a:pt x="184877" y="85908"/>
                  <a:pt x="182231" y="84850"/>
                </a:cubicBezTo>
                <a:cubicBezTo>
                  <a:pt x="179585" y="83792"/>
                  <a:pt x="218743" y="166342"/>
                  <a:pt x="213981" y="170575"/>
                </a:cubicBezTo>
                <a:cubicBezTo>
                  <a:pt x="209219" y="174808"/>
                  <a:pt x="153656" y="110250"/>
                  <a:pt x="153656" y="110250"/>
                </a:cubicBezTo>
                <a:cubicBezTo>
                  <a:pt x="139369" y="95963"/>
                  <a:pt x="149423" y="102842"/>
                  <a:pt x="128256" y="84850"/>
                </a:cubicBezTo>
                <a:cubicBezTo>
                  <a:pt x="107089" y="66858"/>
                  <a:pt x="-13561" y="-14633"/>
                  <a:pt x="1256" y="23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9" name="フリーフォーム 368">
            <a:extLst>
              <a:ext uri="{FF2B5EF4-FFF2-40B4-BE49-F238E27FC236}">
                <a16:creationId xmlns:a16="http://schemas.microsoft.com/office/drawing/2014/main" id="{1283F2F5-27D6-5473-FC7B-538D68100CED}"/>
              </a:ext>
            </a:extLst>
          </p:cNvPr>
          <p:cNvSpPr/>
          <p:nvPr/>
        </p:nvSpPr>
        <p:spPr>
          <a:xfrm>
            <a:off x="2517749" y="2974540"/>
            <a:ext cx="130622" cy="232227"/>
          </a:xfrm>
          <a:custGeom>
            <a:avLst/>
            <a:gdLst>
              <a:gd name="connsiteX0" fmla="*/ 26 w 130622"/>
              <a:gd name="connsiteY0" fmla="*/ 435 h 232227"/>
              <a:gd name="connsiteX1" fmla="*/ 98451 w 130622"/>
              <a:gd name="connsiteY1" fmla="*/ 108385 h 232227"/>
              <a:gd name="connsiteX2" fmla="*/ 117501 w 130622"/>
              <a:gd name="connsiteY2" fmla="*/ 165535 h 232227"/>
              <a:gd name="connsiteX3" fmla="*/ 130201 w 130622"/>
              <a:gd name="connsiteY3" fmla="*/ 232210 h 232227"/>
              <a:gd name="connsiteX4" fmla="*/ 123851 w 130622"/>
              <a:gd name="connsiteY4" fmla="*/ 159185 h 232227"/>
              <a:gd name="connsiteX5" fmla="*/ 88926 w 130622"/>
              <a:gd name="connsiteY5" fmla="*/ 73460 h 232227"/>
              <a:gd name="connsiteX6" fmla="*/ 26 w 130622"/>
              <a:gd name="connsiteY6" fmla="*/ 435 h 2322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0622" h="232227">
                <a:moveTo>
                  <a:pt x="26" y="435"/>
                </a:moveTo>
                <a:cubicBezTo>
                  <a:pt x="1614" y="6256"/>
                  <a:pt x="78872" y="80868"/>
                  <a:pt x="98451" y="108385"/>
                </a:cubicBezTo>
                <a:cubicBezTo>
                  <a:pt x="118030" y="135902"/>
                  <a:pt x="112209" y="144898"/>
                  <a:pt x="117501" y="165535"/>
                </a:cubicBezTo>
                <a:cubicBezTo>
                  <a:pt x="122793" y="186172"/>
                  <a:pt x="129143" y="233268"/>
                  <a:pt x="130201" y="232210"/>
                </a:cubicBezTo>
                <a:cubicBezTo>
                  <a:pt x="131259" y="231152"/>
                  <a:pt x="130730" y="185643"/>
                  <a:pt x="123851" y="159185"/>
                </a:cubicBezTo>
                <a:cubicBezTo>
                  <a:pt x="116972" y="132727"/>
                  <a:pt x="108505" y="98331"/>
                  <a:pt x="88926" y="73460"/>
                </a:cubicBezTo>
                <a:cubicBezTo>
                  <a:pt x="69347" y="48589"/>
                  <a:pt x="-1562" y="-5386"/>
                  <a:pt x="26" y="4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0" name="フリーフォーム 369">
            <a:extLst>
              <a:ext uri="{FF2B5EF4-FFF2-40B4-BE49-F238E27FC236}">
                <a16:creationId xmlns:a16="http://schemas.microsoft.com/office/drawing/2014/main" id="{28868474-D8FD-DC3F-3186-2F21957EBF98}"/>
              </a:ext>
            </a:extLst>
          </p:cNvPr>
          <p:cNvSpPr/>
          <p:nvPr/>
        </p:nvSpPr>
        <p:spPr>
          <a:xfrm>
            <a:off x="2401829" y="2920997"/>
            <a:ext cx="75265" cy="158753"/>
          </a:xfrm>
          <a:custGeom>
            <a:avLst/>
            <a:gdLst>
              <a:gd name="connsiteX0" fmla="*/ 42921 w 75265"/>
              <a:gd name="connsiteY0" fmla="*/ 3 h 158753"/>
              <a:gd name="connsiteX1" fmla="*/ 74671 w 75265"/>
              <a:gd name="connsiteY1" fmla="*/ 79378 h 158753"/>
              <a:gd name="connsiteX2" fmla="*/ 58796 w 75265"/>
              <a:gd name="connsiteY2" fmla="*/ 95253 h 158753"/>
              <a:gd name="connsiteX3" fmla="*/ 1646 w 75265"/>
              <a:gd name="connsiteY3" fmla="*/ 158753 h 158753"/>
              <a:gd name="connsiteX4" fmla="*/ 20696 w 75265"/>
              <a:gd name="connsiteY4" fmla="*/ 95253 h 158753"/>
              <a:gd name="connsiteX5" fmla="*/ 74671 w 75265"/>
              <a:gd name="connsiteY5" fmla="*/ 76203 h 158753"/>
              <a:gd name="connsiteX6" fmla="*/ 42921 w 75265"/>
              <a:gd name="connsiteY6" fmla="*/ 3 h 1587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5265" h="158753">
                <a:moveTo>
                  <a:pt x="42921" y="3"/>
                </a:moveTo>
                <a:cubicBezTo>
                  <a:pt x="42921" y="532"/>
                  <a:pt x="74671" y="79378"/>
                  <a:pt x="74671" y="79378"/>
                </a:cubicBezTo>
                <a:cubicBezTo>
                  <a:pt x="77317" y="95253"/>
                  <a:pt x="70967" y="82024"/>
                  <a:pt x="58796" y="95253"/>
                </a:cubicBezTo>
                <a:cubicBezTo>
                  <a:pt x="46625" y="108482"/>
                  <a:pt x="7996" y="158753"/>
                  <a:pt x="1646" y="158753"/>
                </a:cubicBezTo>
                <a:cubicBezTo>
                  <a:pt x="-4704" y="158753"/>
                  <a:pt x="8525" y="109011"/>
                  <a:pt x="20696" y="95253"/>
                </a:cubicBezTo>
                <a:cubicBezTo>
                  <a:pt x="32867" y="81495"/>
                  <a:pt x="69908" y="90491"/>
                  <a:pt x="74671" y="76203"/>
                </a:cubicBezTo>
                <a:cubicBezTo>
                  <a:pt x="79434" y="61915"/>
                  <a:pt x="42921" y="-526"/>
                  <a:pt x="42921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1" name="フリーフォーム 370">
            <a:extLst>
              <a:ext uri="{FF2B5EF4-FFF2-40B4-BE49-F238E27FC236}">
                <a16:creationId xmlns:a16="http://schemas.microsoft.com/office/drawing/2014/main" id="{BF18B5F5-6018-9641-62FB-2F3889C5DB1B}"/>
              </a:ext>
            </a:extLst>
          </p:cNvPr>
          <p:cNvSpPr/>
          <p:nvPr/>
        </p:nvSpPr>
        <p:spPr>
          <a:xfrm>
            <a:off x="2212855" y="3041044"/>
            <a:ext cx="381488" cy="169184"/>
          </a:xfrm>
          <a:custGeom>
            <a:avLst/>
            <a:gdLst>
              <a:gd name="connsiteX0" fmla="*/ 120 w 381488"/>
              <a:gd name="connsiteY0" fmla="*/ 79981 h 169184"/>
              <a:gd name="connsiteX1" fmla="*/ 254120 w 381488"/>
              <a:gd name="connsiteY1" fmla="*/ 22831 h 169184"/>
              <a:gd name="connsiteX2" fmla="*/ 317620 w 381488"/>
              <a:gd name="connsiteY2" fmla="*/ 64106 h 169184"/>
              <a:gd name="connsiteX3" fmla="*/ 311270 w 381488"/>
              <a:gd name="connsiteY3" fmla="*/ 32356 h 169184"/>
              <a:gd name="connsiteX4" fmla="*/ 381120 w 381488"/>
              <a:gd name="connsiteY4" fmla="*/ 168881 h 169184"/>
              <a:gd name="connsiteX5" fmla="*/ 336670 w 381488"/>
              <a:gd name="connsiteY5" fmla="*/ 67281 h 169184"/>
              <a:gd name="connsiteX6" fmla="*/ 289045 w 381488"/>
              <a:gd name="connsiteY6" fmla="*/ 606 h 169184"/>
              <a:gd name="connsiteX7" fmla="*/ 120 w 381488"/>
              <a:gd name="connsiteY7" fmla="*/ 79981 h 1691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1488" h="169184">
                <a:moveTo>
                  <a:pt x="120" y="79981"/>
                </a:moveTo>
                <a:cubicBezTo>
                  <a:pt x="-5701" y="83685"/>
                  <a:pt x="201204" y="25477"/>
                  <a:pt x="254120" y="22831"/>
                </a:cubicBezTo>
                <a:cubicBezTo>
                  <a:pt x="307036" y="20185"/>
                  <a:pt x="308095" y="62518"/>
                  <a:pt x="317620" y="64106"/>
                </a:cubicBezTo>
                <a:cubicBezTo>
                  <a:pt x="327145" y="65693"/>
                  <a:pt x="300687" y="14893"/>
                  <a:pt x="311270" y="32356"/>
                </a:cubicBezTo>
                <a:cubicBezTo>
                  <a:pt x="321853" y="49818"/>
                  <a:pt x="376887" y="163060"/>
                  <a:pt x="381120" y="168881"/>
                </a:cubicBezTo>
                <a:cubicBezTo>
                  <a:pt x="385353" y="174702"/>
                  <a:pt x="352016" y="95327"/>
                  <a:pt x="336670" y="67281"/>
                </a:cubicBezTo>
                <a:cubicBezTo>
                  <a:pt x="321324" y="39235"/>
                  <a:pt x="343549" y="-5744"/>
                  <a:pt x="289045" y="606"/>
                </a:cubicBezTo>
                <a:cubicBezTo>
                  <a:pt x="234541" y="6956"/>
                  <a:pt x="5941" y="76277"/>
                  <a:pt x="120" y="799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2" name="フリーフォーム 371">
            <a:extLst>
              <a:ext uri="{FF2B5EF4-FFF2-40B4-BE49-F238E27FC236}">
                <a16:creationId xmlns:a16="http://schemas.microsoft.com/office/drawing/2014/main" id="{E75E2F39-97D7-9119-F8E4-405AE7141ACB}"/>
              </a:ext>
            </a:extLst>
          </p:cNvPr>
          <p:cNvSpPr/>
          <p:nvPr/>
        </p:nvSpPr>
        <p:spPr>
          <a:xfrm>
            <a:off x="2714029" y="3136768"/>
            <a:ext cx="135533" cy="201077"/>
          </a:xfrm>
          <a:custGeom>
            <a:avLst/>
            <a:gdLst>
              <a:gd name="connsiteX0" fmla="*/ 596 w 135533"/>
              <a:gd name="connsiteY0" fmla="*/ 132 h 201077"/>
              <a:gd name="connsiteX1" fmla="*/ 95846 w 135533"/>
              <a:gd name="connsiteY1" fmla="*/ 114432 h 201077"/>
              <a:gd name="connsiteX2" fmla="*/ 133946 w 135533"/>
              <a:gd name="connsiteY2" fmla="*/ 200157 h 201077"/>
              <a:gd name="connsiteX3" fmla="*/ 121246 w 135533"/>
              <a:gd name="connsiteY3" fmla="*/ 155707 h 201077"/>
              <a:gd name="connsiteX4" fmla="*/ 57746 w 135533"/>
              <a:gd name="connsiteY4" fmla="*/ 92207 h 201077"/>
              <a:gd name="connsiteX5" fmla="*/ 596 w 135533"/>
              <a:gd name="connsiteY5" fmla="*/ 132 h 201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5533" h="201077">
                <a:moveTo>
                  <a:pt x="596" y="132"/>
                </a:moveTo>
                <a:cubicBezTo>
                  <a:pt x="6946" y="3836"/>
                  <a:pt x="73621" y="81095"/>
                  <a:pt x="95846" y="114432"/>
                </a:cubicBezTo>
                <a:cubicBezTo>
                  <a:pt x="118071" y="147769"/>
                  <a:pt x="129713" y="193278"/>
                  <a:pt x="133946" y="200157"/>
                </a:cubicBezTo>
                <a:cubicBezTo>
                  <a:pt x="138179" y="207036"/>
                  <a:pt x="133946" y="173699"/>
                  <a:pt x="121246" y="155707"/>
                </a:cubicBezTo>
                <a:cubicBezTo>
                  <a:pt x="108546" y="137715"/>
                  <a:pt x="75208" y="112844"/>
                  <a:pt x="57746" y="92207"/>
                </a:cubicBezTo>
                <a:cubicBezTo>
                  <a:pt x="40284" y="71570"/>
                  <a:pt x="-5754" y="-3572"/>
                  <a:pt x="596" y="1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3" name="フリーフォーム 372">
            <a:extLst>
              <a:ext uri="{FF2B5EF4-FFF2-40B4-BE49-F238E27FC236}">
                <a16:creationId xmlns:a16="http://schemas.microsoft.com/office/drawing/2014/main" id="{19D8CEDB-D2BC-CB6C-3C05-5411BC891319}"/>
              </a:ext>
            </a:extLst>
          </p:cNvPr>
          <p:cNvSpPr/>
          <p:nvPr/>
        </p:nvSpPr>
        <p:spPr>
          <a:xfrm>
            <a:off x="2733091" y="3149574"/>
            <a:ext cx="160070" cy="251093"/>
          </a:xfrm>
          <a:custGeom>
            <a:avLst/>
            <a:gdLst>
              <a:gd name="connsiteX0" fmla="*/ 584 w 160070"/>
              <a:gd name="connsiteY0" fmla="*/ 26 h 251093"/>
              <a:gd name="connsiteX1" fmla="*/ 92659 w 160070"/>
              <a:gd name="connsiteY1" fmla="*/ 95276 h 251093"/>
              <a:gd name="connsiteX2" fmla="*/ 149809 w 160070"/>
              <a:gd name="connsiteY2" fmla="*/ 158776 h 251093"/>
              <a:gd name="connsiteX3" fmla="*/ 156159 w 160070"/>
              <a:gd name="connsiteY3" fmla="*/ 250851 h 251093"/>
              <a:gd name="connsiteX4" fmla="*/ 156159 w 160070"/>
              <a:gd name="connsiteY4" fmla="*/ 184176 h 251093"/>
              <a:gd name="connsiteX5" fmla="*/ 159334 w 160070"/>
              <a:gd name="connsiteY5" fmla="*/ 139726 h 251093"/>
              <a:gd name="connsiteX6" fmla="*/ 140284 w 160070"/>
              <a:gd name="connsiteY6" fmla="*/ 104801 h 251093"/>
              <a:gd name="connsiteX7" fmla="*/ 584 w 160070"/>
              <a:gd name="connsiteY7" fmla="*/ 26 h 251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0070" h="251093">
                <a:moveTo>
                  <a:pt x="584" y="26"/>
                </a:moveTo>
                <a:cubicBezTo>
                  <a:pt x="-7354" y="-1562"/>
                  <a:pt x="67788" y="68818"/>
                  <a:pt x="92659" y="95276"/>
                </a:cubicBezTo>
                <a:cubicBezTo>
                  <a:pt x="117530" y="121734"/>
                  <a:pt x="139226" y="132847"/>
                  <a:pt x="149809" y="158776"/>
                </a:cubicBezTo>
                <a:cubicBezTo>
                  <a:pt x="160392" y="184705"/>
                  <a:pt x="155101" y="246618"/>
                  <a:pt x="156159" y="250851"/>
                </a:cubicBezTo>
                <a:cubicBezTo>
                  <a:pt x="157217" y="255084"/>
                  <a:pt x="155630" y="202697"/>
                  <a:pt x="156159" y="184176"/>
                </a:cubicBezTo>
                <a:cubicBezTo>
                  <a:pt x="156688" y="165655"/>
                  <a:pt x="161980" y="152955"/>
                  <a:pt x="159334" y="139726"/>
                </a:cubicBezTo>
                <a:cubicBezTo>
                  <a:pt x="156688" y="126497"/>
                  <a:pt x="162509" y="122793"/>
                  <a:pt x="140284" y="104801"/>
                </a:cubicBezTo>
                <a:cubicBezTo>
                  <a:pt x="118059" y="86809"/>
                  <a:pt x="8522" y="1614"/>
                  <a:pt x="584" y="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4" name="フリーフォーム 373">
            <a:extLst>
              <a:ext uri="{FF2B5EF4-FFF2-40B4-BE49-F238E27FC236}">
                <a16:creationId xmlns:a16="http://schemas.microsoft.com/office/drawing/2014/main" id="{5CE80EC6-B4ED-9DA4-6300-BA9FD683E70C}"/>
              </a:ext>
            </a:extLst>
          </p:cNvPr>
          <p:cNvSpPr/>
          <p:nvPr/>
        </p:nvSpPr>
        <p:spPr>
          <a:xfrm>
            <a:off x="2871380" y="3292076"/>
            <a:ext cx="140109" cy="348785"/>
          </a:xfrm>
          <a:custGeom>
            <a:avLst/>
            <a:gdLst>
              <a:gd name="connsiteX0" fmla="*/ 1995 w 140109"/>
              <a:gd name="connsiteY0" fmla="*/ 399 h 348785"/>
              <a:gd name="connsiteX1" fmla="*/ 5170 w 140109"/>
              <a:gd name="connsiteY1" fmla="*/ 117874 h 348785"/>
              <a:gd name="connsiteX2" fmla="*/ 46445 w 140109"/>
              <a:gd name="connsiteY2" fmla="*/ 225824 h 348785"/>
              <a:gd name="connsiteX3" fmla="*/ 33745 w 140109"/>
              <a:gd name="connsiteY3" fmla="*/ 190899 h 348785"/>
              <a:gd name="connsiteX4" fmla="*/ 135345 w 140109"/>
              <a:gd name="connsiteY4" fmla="*/ 343299 h 348785"/>
              <a:gd name="connsiteX5" fmla="*/ 116295 w 140109"/>
              <a:gd name="connsiteY5" fmla="*/ 305199 h 348785"/>
              <a:gd name="connsiteX6" fmla="*/ 52795 w 140109"/>
              <a:gd name="connsiteY6" fmla="*/ 209949 h 348785"/>
              <a:gd name="connsiteX7" fmla="*/ 43270 w 140109"/>
              <a:gd name="connsiteY7" fmla="*/ 197249 h 348785"/>
              <a:gd name="connsiteX8" fmla="*/ 17870 w 140109"/>
              <a:gd name="connsiteY8" fmla="*/ 82949 h 348785"/>
              <a:gd name="connsiteX9" fmla="*/ 1995 w 140109"/>
              <a:gd name="connsiteY9" fmla="*/ 399 h 348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0109" h="348785">
                <a:moveTo>
                  <a:pt x="1995" y="399"/>
                </a:moveTo>
                <a:cubicBezTo>
                  <a:pt x="-122" y="6220"/>
                  <a:pt x="-2238" y="80303"/>
                  <a:pt x="5170" y="117874"/>
                </a:cubicBezTo>
                <a:cubicBezTo>
                  <a:pt x="12578" y="155445"/>
                  <a:pt x="41683" y="213653"/>
                  <a:pt x="46445" y="225824"/>
                </a:cubicBezTo>
                <a:cubicBezTo>
                  <a:pt x="51207" y="237995"/>
                  <a:pt x="18928" y="171320"/>
                  <a:pt x="33745" y="190899"/>
                </a:cubicBezTo>
                <a:cubicBezTo>
                  <a:pt x="48562" y="210478"/>
                  <a:pt x="121587" y="324249"/>
                  <a:pt x="135345" y="343299"/>
                </a:cubicBezTo>
                <a:cubicBezTo>
                  <a:pt x="149103" y="362349"/>
                  <a:pt x="130053" y="327424"/>
                  <a:pt x="116295" y="305199"/>
                </a:cubicBezTo>
                <a:cubicBezTo>
                  <a:pt x="102537" y="282974"/>
                  <a:pt x="52795" y="209949"/>
                  <a:pt x="52795" y="209949"/>
                </a:cubicBezTo>
                <a:cubicBezTo>
                  <a:pt x="40624" y="191957"/>
                  <a:pt x="49091" y="218416"/>
                  <a:pt x="43270" y="197249"/>
                </a:cubicBezTo>
                <a:cubicBezTo>
                  <a:pt x="37449" y="176082"/>
                  <a:pt x="24220" y="112053"/>
                  <a:pt x="17870" y="82949"/>
                </a:cubicBezTo>
                <a:cubicBezTo>
                  <a:pt x="11520" y="53845"/>
                  <a:pt x="4112" y="-5422"/>
                  <a:pt x="1995" y="3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5" name="フリーフォーム 374">
            <a:extLst>
              <a:ext uri="{FF2B5EF4-FFF2-40B4-BE49-F238E27FC236}">
                <a16:creationId xmlns:a16="http://schemas.microsoft.com/office/drawing/2014/main" id="{E366993E-F070-2CB9-F937-FB2FBE83A6D3}"/>
              </a:ext>
            </a:extLst>
          </p:cNvPr>
          <p:cNvSpPr/>
          <p:nvPr/>
        </p:nvSpPr>
        <p:spPr>
          <a:xfrm>
            <a:off x="2927274" y="3209903"/>
            <a:ext cx="117381" cy="588160"/>
          </a:xfrm>
          <a:custGeom>
            <a:avLst/>
            <a:gdLst>
              <a:gd name="connsiteX0" fmla="*/ 69926 w 117381"/>
              <a:gd name="connsiteY0" fmla="*/ 22 h 588160"/>
              <a:gd name="connsiteX1" fmla="*/ 25476 w 117381"/>
              <a:gd name="connsiteY1" fmla="*/ 120672 h 588160"/>
              <a:gd name="connsiteX2" fmla="*/ 92151 w 117381"/>
              <a:gd name="connsiteY2" fmla="*/ 269897 h 588160"/>
              <a:gd name="connsiteX3" fmla="*/ 95326 w 117381"/>
              <a:gd name="connsiteY3" fmla="*/ 381022 h 588160"/>
              <a:gd name="connsiteX4" fmla="*/ 114376 w 117381"/>
              <a:gd name="connsiteY4" fmla="*/ 584222 h 588160"/>
              <a:gd name="connsiteX5" fmla="*/ 114376 w 117381"/>
              <a:gd name="connsiteY5" fmla="*/ 501672 h 588160"/>
              <a:gd name="connsiteX6" fmla="*/ 85801 w 117381"/>
              <a:gd name="connsiteY6" fmla="*/ 336572 h 588160"/>
              <a:gd name="connsiteX7" fmla="*/ 6426 w 117381"/>
              <a:gd name="connsiteY7" fmla="*/ 155597 h 588160"/>
              <a:gd name="connsiteX8" fmla="*/ 41351 w 117381"/>
              <a:gd name="connsiteY8" fmla="*/ 206397 h 588160"/>
              <a:gd name="connsiteX9" fmla="*/ 76 w 117381"/>
              <a:gd name="connsiteY9" fmla="*/ 111147 h 588160"/>
              <a:gd name="connsiteX10" fmla="*/ 69926 w 117381"/>
              <a:gd name="connsiteY10" fmla="*/ 22 h 588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7381" h="588160">
                <a:moveTo>
                  <a:pt x="69926" y="22"/>
                </a:moveTo>
                <a:cubicBezTo>
                  <a:pt x="74159" y="1609"/>
                  <a:pt x="21772" y="75693"/>
                  <a:pt x="25476" y="120672"/>
                </a:cubicBezTo>
                <a:cubicBezTo>
                  <a:pt x="29180" y="165651"/>
                  <a:pt x="80509" y="226505"/>
                  <a:pt x="92151" y="269897"/>
                </a:cubicBezTo>
                <a:cubicBezTo>
                  <a:pt x="103793" y="313289"/>
                  <a:pt x="91622" y="328635"/>
                  <a:pt x="95326" y="381022"/>
                </a:cubicBezTo>
                <a:cubicBezTo>
                  <a:pt x="99030" y="433410"/>
                  <a:pt x="111201" y="564114"/>
                  <a:pt x="114376" y="584222"/>
                </a:cubicBezTo>
                <a:cubicBezTo>
                  <a:pt x="117551" y="604330"/>
                  <a:pt x="119138" y="542947"/>
                  <a:pt x="114376" y="501672"/>
                </a:cubicBezTo>
                <a:cubicBezTo>
                  <a:pt x="109614" y="460397"/>
                  <a:pt x="103793" y="394251"/>
                  <a:pt x="85801" y="336572"/>
                </a:cubicBezTo>
                <a:cubicBezTo>
                  <a:pt x="67809" y="278893"/>
                  <a:pt x="13834" y="177293"/>
                  <a:pt x="6426" y="155597"/>
                </a:cubicBezTo>
                <a:cubicBezTo>
                  <a:pt x="-982" y="133901"/>
                  <a:pt x="42409" y="213805"/>
                  <a:pt x="41351" y="206397"/>
                </a:cubicBezTo>
                <a:cubicBezTo>
                  <a:pt x="40293" y="198989"/>
                  <a:pt x="-2041" y="140780"/>
                  <a:pt x="76" y="111147"/>
                </a:cubicBezTo>
                <a:cubicBezTo>
                  <a:pt x="2193" y="81514"/>
                  <a:pt x="65693" y="-1565"/>
                  <a:pt x="69926" y="22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6" name="フリーフォーム 375">
            <a:extLst>
              <a:ext uri="{FF2B5EF4-FFF2-40B4-BE49-F238E27FC236}">
                <a16:creationId xmlns:a16="http://schemas.microsoft.com/office/drawing/2014/main" id="{2E185BDD-A434-74BE-ECA3-A0F76EA4F667}"/>
              </a:ext>
            </a:extLst>
          </p:cNvPr>
          <p:cNvSpPr/>
          <p:nvPr/>
        </p:nvSpPr>
        <p:spPr>
          <a:xfrm>
            <a:off x="2945074" y="3584545"/>
            <a:ext cx="52131" cy="254210"/>
          </a:xfrm>
          <a:custGeom>
            <a:avLst/>
            <a:gdLst>
              <a:gd name="connsiteX0" fmla="*/ 4501 w 52131"/>
              <a:gd name="connsiteY0" fmla="*/ 30 h 254210"/>
              <a:gd name="connsiteX1" fmla="*/ 23551 w 52131"/>
              <a:gd name="connsiteY1" fmla="*/ 139730 h 254210"/>
              <a:gd name="connsiteX2" fmla="*/ 26726 w 52131"/>
              <a:gd name="connsiteY2" fmla="*/ 196880 h 254210"/>
              <a:gd name="connsiteX3" fmla="*/ 4501 w 52131"/>
              <a:gd name="connsiteY3" fmla="*/ 254030 h 254210"/>
              <a:gd name="connsiteX4" fmla="*/ 4501 w 52131"/>
              <a:gd name="connsiteY4" fmla="*/ 212755 h 254210"/>
              <a:gd name="connsiteX5" fmla="*/ 52126 w 52131"/>
              <a:gd name="connsiteY5" fmla="*/ 152430 h 254210"/>
              <a:gd name="connsiteX6" fmla="*/ 4501 w 52131"/>
              <a:gd name="connsiteY6" fmla="*/ 30 h 2542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131" h="254210">
                <a:moveTo>
                  <a:pt x="4501" y="30"/>
                </a:moveTo>
                <a:cubicBezTo>
                  <a:pt x="-261" y="-2087"/>
                  <a:pt x="19847" y="106922"/>
                  <a:pt x="23551" y="139730"/>
                </a:cubicBezTo>
                <a:cubicBezTo>
                  <a:pt x="27255" y="172538"/>
                  <a:pt x="29901" y="177830"/>
                  <a:pt x="26726" y="196880"/>
                </a:cubicBezTo>
                <a:cubicBezTo>
                  <a:pt x="23551" y="215930"/>
                  <a:pt x="8205" y="251384"/>
                  <a:pt x="4501" y="254030"/>
                </a:cubicBezTo>
                <a:cubicBezTo>
                  <a:pt x="797" y="256676"/>
                  <a:pt x="-3436" y="229688"/>
                  <a:pt x="4501" y="212755"/>
                </a:cubicBezTo>
                <a:cubicBezTo>
                  <a:pt x="12438" y="195822"/>
                  <a:pt x="52655" y="182593"/>
                  <a:pt x="52126" y="152430"/>
                </a:cubicBezTo>
                <a:cubicBezTo>
                  <a:pt x="51597" y="122268"/>
                  <a:pt x="9263" y="2147"/>
                  <a:pt x="4501" y="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7" name="フリーフォーム 376">
            <a:extLst>
              <a:ext uri="{FF2B5EF4-FFF2-40B4-BE49-F238E27FC236}">
                <a16:creationId xmlns:a16="http://schemas.microsoft.com/office/drawing/2014/main" id="{74DBFE9A-64CE-0DD8-CEB2-59EB5307D29A}"/>
              </a:ext>
            </a:extLst>
          </p:cNvPr>
          <p:cNvSpPr/>
          <p:nvPr/>
        </p:nvSpPr>
        <p:spPr>
          <a:xfrm>
            <a:off x="2917612" y="3806733"/>
            <a:ext cx="54759" cy="202527"/>
          </a:xfrm>
          <a:custGeom>
            <a:avLst/>
            <a:gdLst>
              <a:gd name="connsiteX0" fmla="*/ 54188 w 54759"/>
              <a:gd name="connsiteY0" fmla="*/ 92 h 202527"/>
              <a:gd name="connsiteX1" fmla="*/ 28788 w 54759"/>
              <a:gd name="connsiteY1" fmla="*/ 85817 h 202527"/>
              <a:gd name="connsiteX2" fmla="*/ 31963 w 54759"/>
              <a:gd name="connsiteY2" fmla="*/ 200117 h 202527"/>
              <a:gd name="connsiteX3" fmla="*/ 25613 w 54759"/>
              <a:gd name="connsiteY3" fmla="*/ 158842 h 202527"/>
              <a:gd name="connsiteX4" fmla="*/ 213 w 54759"/>
              <a:gd name="connsiteY4" fmla="*/ 101692 h 202527"/>
              <a:gd name="connsiteX5" fmla="*/ 54188 w 54759"/>
              <a:gd name="connsiteY5" fmla="*/ 92 h 2025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759" h="202527">
                <a:moveTo>
                  <a:pt x="54188" y="92"/>
                </a:moveTo>
                <a:cubicBezTo>
                  <a:pt x="58950" y="-2554"/>
                  <a:pt x="32492" y="52479"/>
                  <a:pt x="28788" y="85817"/>
                </a:cubicBezTo>
                <a:cubicBezTo>
                  <a:pt x="25084" y="119155"/>
                  <a:pt x="32492" y="187946"/>
                  <a:pt x="31963" y="200117"/>
                </a:cubicBezTo>
                <a:cubicBezTo>
                  <a:pt x="31434" y="212288"/>
                  <a:pt x="30905" y="175246"/>
                  <a:pt x="25613" y="158842"/>
                </a:cubicBezTo>
                <a:cubicBezTo>
                  <a:pt x="20321" y="142438"/>
                  <a:pt x="-2433" y="123917"/>
                  <a:pt x="213" y="101692"/>
                </a:cubicBezTo>
                <a:cubicBezTo>
                  <a:pt x="2859" y="79467"/>
                  <a:pt x="49426" y="2738"/>
                  <a:pt x="54188" y="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8" name="フリーフォーム 377">
            <a:extLst>
              <a:ext uri="{FF2B5EF4-FFF2-40B4-BE49-F238E27FC236}">
                <a16:creationId xmlns:a16="http://schemas.microsoft.com/office/drawing/2014/main" id="{C70CD7E5-5C17-1B24-12DC-82DAB3458114}"/>
              </a:ext>
            </a:extLst>
          </p:cNvPr>
          <p:cNvSpPr/>
          <p:nvPr/>
        </p:nvSpPr>
        <p:spPr>
          <a:xfrm>
            <a:off x="2876224" y="3752849"/>
            <a:ext cx="99278" cy="282721"/>
          </a:xfrm>
          <a:custGeom>
            <a:avLst/>
            <a:gdLst>
              <a:gd name="connsiteX0" fmla="*/ 82876 w 99278"/>
              <a:gd name="connsiteY0" fmla="*/ 1 h 282721"/>
              <a:gd name="connsiteX1" fmla="*/ 98751 w 99278"/>
              <a:gd name="connsiteY1" fmla="*/ 212726 h 282721"/>
              <a:gd name="connsiteX2" fmla="*/ 60651 w 99278"/>
              <a:gd name="connsiteY2" fmla="*/ 250826 h 282721"/>
              <a:gd name="connsiteX3" fmla="*/ 326 w 99278"/>
              <a:gd name="connsiteY3" fmla="*/ 282576 h 282721"/>
              <a:gd name="connsiteX4" fmla="*/ 89226 w 99278"/>
              <a:gd name="connsiteY4" fmla="*/ 260351 h 282721"/>
              <a:gd name="connsiteX5" fmla="*/ 82876 w 99278"/>
              <a:gd name="connsiteY5" fmla="*/ 209551 h 282721"/>
              <a:gd name="connsiteX6" fmla="*/ 82876 w 99278"/>
              <a:gd name="connsiteY6" fmla="*/ 1 h 2827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9278" h="282721">
                <a:moveTo>
                  <a:pt x="82876" y="1"/>
                </a:moveTo>
                <a:cubicBezTo>
                  <a:pt x="85522" y="530"/>
                  <a:pt x="102455" y="170922"/>
                  <a:pt x="98751" y="212726"/>
                </a:cubicBezTo>
                <a:cubicBezTo>
                  <a:pt x="95047" y="254530"/>
                  <a:pt x="77055" y="239184"/>
                  <a:pt x="60651" y="250826"/>
                </a:cubicBezTo>
                <a:cubicBezTo>
                  <a:pt x="44247" y="262468"/>
                  <a:pt x="-4436" y="280989"/>
                  <a:pt x="326" y="282576"/>
                </a:cubicBezTo>
                <a:cubicBezTo>
                  <a:pt x="5088" y="284163"/>
                  <a:pt x="75468" y="272522"/>
                  <a:pt x="89226" y="260351"/>
                </a:cubicBezTo>
                <a:cubicBezTo>
                  <a:pt x="102984" y="248180"/>
                  <a:pt x="82876" y="246593"/>
                  <a:pt x="82876" y="209551"/>
                </a:cubicBezTo>
                <a:cubicBezTo>
                  <a:pt x="82876" y="172509"/>
                  <a:pt x="80230" y="-528"/>
                  <a:pt x="82876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9" name="フリーフォーム 378">
            <a:extLst>
              <a:ext uri="{FF2B5EF4-FFF2-40B4-BE49-F238E27FC236}">
                <a16:creationId xmlns:a16="http://schemas.microsoft.com/office/drawing/2014/main" id="{8B34D4BB-CF69-9B83-B519-D85D926E1584}"/>
              </a:ext>
            </a:extLst>
          </p:cNvPr>
          <p:cNvSpPr/>
          <p:nvPr/>
        </p:nvSpPr>
        <p:spPr>
          <a:xfrm>
            <a:off x="2761886" y="3790935"/>
            <a:ext cx="102297" cy="245849"/>
          </a:xfrm>
          <a:custGeom>
            <a:avLst/>
            <a:gdLst>
              <a:gd name="connsiteX0" fmla="*/ 41639 w 102297"/>
              <a:gd name="connsiteY0" fmla="*/ 15 h 245849"/>
              <a:gd name="connsiteX1" fmla="*/ 16239 w 102297"/>
              <a:gd name="connsiteY1" fmla="*/ 79390 h 245849"/>
              <a:gd name="connsiteX2" fmla="*/ 57514 w 102297"/>
              <a:gd name="connsiteY2" fmla="*/ 168290 h 245849"/>
              <a:gd name="connsiteX3" fmla="*/ 38464 w 102297"/>
              <a:gd name="connsiteY3" fmla="*/ 142890 h 245849"/>
              <a:gd name="connsiteX4" fmla="*/ 101964 w 102297"/>
              <a:gd name="connsiteY4" fmla="*/ 244490 h 245849"/>
              <a:gd name="connsiteX5" fmla="*/ 60689 w 102297"/>
              <a:gd name="connsiteY5" fmla="*/ 193690 h 245849"/>
              <a:gd name="connsiteX6" fmla="*/ 364 w 102297"/>
              <a:gd name="connsiteY6" fmla="*/ 85740 h 245849"/>
              <a:gd name="connsiteX7" fmla="*/ 41639 w 102297"/>
              <a:gd name="connsiteY7" fmla="*/ 15 h 2458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2297" h="245849">
                <a:moveTo>
                  <a:pt x="41639" y="15"/>
                </a:moveTo>
                <a:cubicBezTo>
                  <a:pt x="44285" y="-1043"/>
                  <a:pt x="13593" y="51344"/>
                  <a:pt x="16239" y="79390"/>
                </a:cubicBezTo>
                <a:cubicBezTo>
                  <a:pt x="18885" y="107436"/>
                  <a:pt x="53810" y="157707"/>
                  <a:pt x="57514" y="168290"/>
                </a:cubicBezTo>
                <a:cubicBezTo>
                  <a:pt x="61218" y="178873"/>
                  <a:pt x="31056" y="130190"/>
                  <a:pt x="38464" y="142890"/>
                </a:cubicBezTo>
                <a:cubicBezTo>
                  <a:pt x="45872" y="155590"/>
                  <a:pt x="98260" y="236023"/>
                  <a:pt x="101964" y="244490"/>
                </a:cubicBezTo>
                <a:cubicBezTo>
                  <a:pt x="105668" y="252957"/>
                  <a:pt x="77622" y="220148"/>
                  <a:pt x="60689" y="193690"/>
                </a:cubicBezTo>
                <a:cubicBezTo>
                  <a:pt x="43756" y="167232"/>
                  <a:pt x="5126" y="113257"/>
                  <a:pt x="364" y="85740"/>
                </a:cubicBezTo>
                <a:cubicBezTo>
                  <a:pt x="-4398" y="58223"/>
                  <a:pt x="38993" y="1073"/>
                  <a:pt x="41639" y="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0" name="フリーフォーム 379">
            <a:extLst>
              <a:ext uri="{FF2B5EF4-FFF2-40B4-BE49-F238E27FC236}">
                <a16:creationId xmlns:a16="http://schemas.microsoft.com/office/drawing/2014/main" id="{59A6EA6B-24E5-1130-078B-42826E5E934D}"/>
              </a:ext>
            </a:extLst>
          </p:cNvPr>
          <p:cNvSpPr/>
          <p:nvPr/>
        </p:nvSpPr>
        <p:spPr>
          <a:xfrm>
            <a:off x="2749446" y="3739939"/>
            <a:ext cx="98704" cy="289180"/>
          </a:xfrm>
          <a:custGeom>
            <a:avLst/>
            <a:gdLst>
              <a:gd name="connsiteX0" fmla="*/ 28679 w 98704"/>
              <a:gd name="connsiteY0" fmla="*/ 211 h 289180"/>
              <a:gd name="connsiteX1" fmla="*/ 104 w 98704"/>
              <a:gd name="connsiteY1" fmla="*/ 114511 h 289180"/>
              <a:gd name="connsiteX2" fmla="*/ 35029 w 98704"/>
              <a:gd name="connsiteY2" fmla="*/ 206586 h 289180"/>
              <a:gd name="connsiteX3" fmla="*/ 25504 w 98704"/>
              <a:gd name="connsiteY3" fmla="*/ 206586 h 289180"/>
              <a:gd name="connsiteX4" fmla="*/ 98529 w 98704"/>
              <a:gd name="connsiteY4" fmla="*/ 289136 h 289180"/>
              <a:gd name="connsiteX5" fmla="*/ 44554 w 98704"/>
              <a:gd name="connsiteY5" fmla="*/ 216111 h 289180"/>
              <a:gd name="connsiteX6" fmla="*/ 104 w 98704"/>
              <a:gd name="connsiteY6" fmla="*/ 89111 h 289180"/>
              <a:gd name="connsiteX7" fmla="*/ 28679 w 98704"/>
              <a:gd name="connsiteY7" fmla="*/ 211 h 289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8704" h="289180">
                <a:moveTo>
                  <a:pt x="28679" y="211"/>
                </a:moveTo>
                <a:cubicBezTo>
                  <a:pt x="28679" y="4444"/>
                  <a:pt x="-954" y="80115"/>
                  <a:pt x="104" y="114511"/>
                </a:cubicBezTo>
                <a:cubicBezTo>
                  <a:pt x="1162" y="148907"/>
                  <a:pt x="30796" y="191240"/>
                  <a:pt x="35029" y="206586"/>
                </a:cubicBezTo>
                <a:cubicBezTo>
                  <a:pt x="39262" y="221932"/>
                  <a:pt x="14921" y="192828"/>
                  <a:pt x="25504" y="206586"/>
                </a:cubicBezTo>
                <a:cubicBezTo>
                  <a:pt x="36087" y="220344"/>
                  <a:pt x="95354" y="287549"/>
                  <a:pt x="98529" y="289136"/>
                </a:cubicBezTo>
                <a:cubicBezTo>
                  <a:pt x="101704" y="290723"/>
                  <a:pt x="60958" y="249449"/>
                  <a:pt x="44554" y="216111"/>
                </a:cubicBezTo>
                <a:cubicBezTo>
                  <a:pt x="28150" y="182773"/>
                  <a:pt x="2221" y="121919"/>
                  <a:pt x="104" y="89111"/>
                </a:cubicBezTo>
                <a:cubicBezTo>
                  <a:pt x="-2013" y="56303"/>
                  <a:pt x="28679" y="-4022"/>
                  <a:pt x="28679" y="2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1" name="フリーフォーム 380">
            <a:extLst>
              <a:ext uri="{FF2B5EF4-FFF2-40B4-BE49-F238E27FC236}">
                <a16:creationId xmlns:a16="http://schemas.microsoft.com/office/drawing/2014/main" id="{FEBC7F99-343C-A3F7-A7A1-0A1654801AF1}"/>
              </a:ext>
            </a:extLst>
          </p:cNvPr>
          <p:cNvSpPr/>
          <p:nvPr/>
        </p:nvSpPr>
        <p:spPr>
          <a:xfrm>
            <a:off x="2854285" y="3495664"/>
            <a:ext cx="69935" cy="270070"/>
          </a:xfrm>
          <a:custGeom>
            <a:avLst/>
            <a:gdLst>
              <a:gd name="connsiteX0" fmla="*/ 40 w 69935"/>
              <a:gd name="connsiteY0" fmla="*/ 11 h 270070"/>
              <a:gd name="connsiteX1" fmla="*/ 63540 w 69935"/>
              <a:gd name="connsiteY1" fmla="*/ 101611 h 270070"/>
              <a:gd name="connsiteX2" fmla="*/ 60365 w 69935"/>
              <a:gd name="connsiteY2" fmla="*/ 171461 h 270070"/>
              <a:gd name="connsiteX3" fmla="*/ 69890 w 69935"/>
              <a:gd name="connsiteY3" fmla="*/ 269886 h 270070"/>
              <a:gd name="connsiteX4" fmla="*/ 63540 w 69935"/>
              <a:gd name="connsiteY4" fmla="*/ 193686 h 270070"/>
              <a:gd name="connsiteX5" fmla="*/ 54015 w 69935"/>
              <a:gd name="connsiteY5" fmla="*/ 107961 h 270070"/>
              <a:gd name="connsiteX6" fmla="*/ 40 w 69935"/>
              <a:gd name="connsiteY6" fmla="*/ 11 h 2700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9935" h="270070">
                <a:moveTo>
                  <a:pt x="40" y="11"/>
                </a:moveTo>
                <a:cubicBezTo>
                  <a:pt x="1628" y="-1047"/>
                  <a:pt x="53486" y="73036"/>
                  <a:pt x="63540" y="101611"/>
                </a:cubicBezTo>
                <a:cubicBezTo>
                  <a:pt x="73594" y="130186"/>
                  <a:pt x="59307" y="143415"/>
                  <a:pt x="60365" y="171461"/>
                </a:cubicBezTo>
                <a:cubicBezTo>
                  <a:pt x="61423" y="199507"/>
                  <a:pt x="69361" y="266182"/>
                  <a:pt x="69890" y="269886"/>
                </a:cubicBezTo>
                <a:cubicBezTo>
                  <a:pt x="70419" y="273590"/>
                  <a:pt x="66186" y="220674"/>
                  <a:pt x="63540" y="193686"/>
                </a:cubicBezTo>
                <a:cubicBezTo>
                  <a:pt x="60894" y="166699"/>
                  <a:pt x="63540" y="135478"/>
                  <a:pt x="54015" y="107961"/>
                </a:cubicBezTo>
                <a:cubicBezTo>
                  <a:pt x="44490" y="80444"/>
                  <a:pt x="-1548" y="1069"/>
                  <a:pt x="40" y="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2" name="フリーフォーム 381">
            <a:extLst>
              <a:ext uri="{FF2B5EF4-FFF2-40B4-BE49-F238E27FC236}">
                <a16:creationId xmlns:a16="http://schemas.microsoft.com/office/drawing/2014/main" id="{F672D4F0-F575-8C45-7F05-4556A6AB10B2}"/>
              </a:ext>
            </a:extLst>
          </p:cNvPr>
          <p:cNvSpPr/>
          <p:nvPr/>
        </p:nvSpPr>
        <p:spPr>
          <a:xfrm>
            <a:off x="2881700" y="3822644"/>
            <a:ext cx="48849" cy="144513"/>
          </a:xfrm>
          <a:custGeom>
            <a:avLst/>
            <a:gdLst>
              <a:gd name="connsiteX0" fmla="*/ 48825 w 48849"/>
              <a:gd name="connsiteY0" fmla="*/ 56 h 144513"/>
              <a:gd name="connsiteX1" fmla="*/ 10725 w 48849"/>
              <a:gd name="connsiteY1" fmla="*/ 57206 h 144513"/>
              <a:gd name="connsiteX2" fmla="*/ 13900 w 48849"/>
              <a:gd name="connsiteY2" fmla="*/ 142931 h 144513"/>
              <a:gd name="connsiteX3" fmla="*/ 4375 w 48849"/>
              <a:gd name="connsiteY3" fmla="*/ 108006 h 144513"/>
              <a:gd name="connsiteX4" fmla="*/ 4375 w 48849"/>
              <a:gd name="connsiteY4" fmla="*/ 47681 h 144513"/>
              <a:gd name="connsiteX5" fmla="*/ 48825 w 48849"/>
              <a:gd name="connsiteY5" fmla="*/ 56 h 1445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849" h="144513">
                <a:moveTo>
                  <a:pt x="48825" y="56"/>
                </a:moveTo>
                <a:cubicBezTo>
                  <a:pt x="49883" y="1644"/>
                  <a:pt x="16546" y="33393"/>
                  <a:pt x="10725" y="57206"/>
                </a:cubicBezTo>
                <a:cubicBezTo>
                  <a:pt x="4904" y="81019"/>
                  <a:pt x="14958" y="134464"/>
                  <a:pt x="13900" y="142931"/>
                </a:cubicBezTo>
                <a:cubicBezTo>
                  <a:pt x="12842" y="151398"/>
                  <a:pt x="5962" y="123881"/>
                  <a:pt x="4375" y="108006"/>
                </a:cubicBezTo>
                <a:cubicBezTo>
                  <a:pt x="2787" y="92131"/>
                  <a:pt x="-4621" y="64614"/>
                  <a:pt x="4375" y="47681"/>
                </a:cubicBezTo>
                <a:cubicBezTo>
                  <a:pt x="13371" y="30748"/>
                  <a:pt x="47767" y="-1532"/>
                  <a:pt x="48825" y="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3" name="フリーフォーム 382">
            <a:extLst>
              <a:ext uri="{FF2B5EF4-FFF2-40B4-BE49-F238E27FC236}">
                <a16:creationId xmlns:a16="http://schemas.microsoft.com/office/drawing/2014/main" id="{8C57F0B8-F7DB-B208-CFE1-0B1955D3C043}"/>
              </a:ext>
            </a:extLst>
          </p:cNvPr>
          <p:cNvSpPr/>
          <p:nvPr/>
        </p:nvSpPr>
        <p:spPr>
          <a:xfrm>
            <a:off x="2689168" y="3222558"/>
            <a:ext cx="73223" cy="155742"/>
          </a:xfrm>
          <a:custGeom>
            <a:avLst/>
            <a:gdLst>
              <a:gd name="connsiteX0" fmla="*/ 57 w 73223"/>
              <a:gd name="connsiteY0" fmla="*/ 67 h 155742"/>
              <a:gd name="connsiteX1" fmla="*/ 34982 w 73223"/>
              <a:gd name="connsiteY1" fmla="*/ 98492 h 155742"/>
              <a:gd name="connsiteX2" fmla="*/ 28632 w 73223"/>
              <a:gd name="connsiteY2" fmla="*/ 155642 h 155742"/>
              <a:gd name="connsiteX3" fmla="*/ 31807 w 73223"/>
              <a:gd name="connsiteY3" fmla="*/ 111192 h 155742"/>
              <a:gd name="connsiteX4" fmla="*/ 73082 w 73223"/>
              <a:gd name="connsiteY4" fmla="*/ 66742 h 155742"/>
              <a:gd name="connsiteX5" fmla="*/ 44507 w 73223"/>
              <a:gd name="connsiteY5" fmla="*/ 82617 h 155742"/>
              <a:gd name="connsiteX6" fmla="*/ 57 w 73223"/>
              <a:gd name="connsiteY6" fmla="*/ 67 h 155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3223" h="155742">
                <a:moveTo>
                  <a:pt x="57" y="67"/>
                </a:moveTo>
                <a:cubicBezTo>
                  <a:pt x="-1531" y="2713"/>
                  <a:pt x="30220" y="72563"/>
                  <a:pt x="34982" y="98492"/>
                </a:cubicBezTo>
                <a:cubicBezTo>
                  <a:pt x="39744" y="124421"/>
                  <a:pt x="29161" y="153525"/>
                  <a:pt x="28632" y="155642"/>
                </a:cubicBezTo>
                <a:cubicBezTo>
                  <a:pt x="28103" y="157759"/>
                  <a:pt x="24399" y="126009"/>
                  <a:pt x="31807" y="111192"/>
                </a:cubicBezTo>
                <a:cubicBezTo>
                  <a:pt x="39215" y="96375"/>
                  <a:pt x="70965" y="71504"/>
                  <a:pt x="73082" y="66742"/>
                </a:cubicBezTo>
                <a:cubicBezTo>
                  <a:pt x="75199" y="61980"/>
                  <a:pt x="52974" y="91613"/>
                  <a:pt x="44507" y="82617"/>
                </a:cubicBezTo>
                <a:cubicBezTo>
                  <a:pt x="36040" y="73621"/>
                  <a:pt x="1645" y="-2579"/>
                  <a:pt x="57" y="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4" name="フリーフォーム 383">
            <a:extLst>
              <a:ext uri="{FF2B5EF4-FFF2-40B4-BE49-F238E27FC236}">
                <a16:creationId xmlns:a16="http://schemas.microsoft.com/office/drawing/2014/main" id="{C0F9ECE9-2843-604D-83D3-AF9D9BFBF73F}"/>
              </a:ext>
            </a:extLst>
          </p:cNvPr>
          <p:cNvSpPr/>
          <p:nvPr/>
        </p:nvSpPr>
        <p:spPr>
          <a:xfrm>
            <a:off x="2635203" y="3291702"/>
            <a:ext cx="143712" cy="305869"/>
          </a:xfrm>
          <a:custGeom>
            <a:avLst/>
            <a:gdLst>
              <a:gd name="connsiteX0" fmla="*/ 47 w 143712"/>
              <a:gd name="connsiteY0" fmla="*/ 773 h 305869"/>
              <a:gd name="connsiteX1" fmla="*/ 25447 w 143712"/>
              <a:gd name="connsiteY1" fmla="*/ 137298 h 305869"/>
              <a:gd name="connsiteX2" fmla="*/ 57197 w 143712"/>
              <a:gd name="connsiteY2" fmla="*/ 216673 h 305869"/>
              <a:gd name="connsiteX3" fmla="*/ 82597 w 143712"/>
              <a:gd name="connsiteY3" fmla="*/ 248423 h 305869"/>
              <a:gd name="connsiteX4" fmla="*/ 73072 w 143712"/>
              <a:gd name="connsiteY4" fmla="*/ 229373 h 305869"/>
              <a:gd name="connsiteX5" fmla="*/ 142922 w 143712"/>
              <a:gd name="connsiteY5" fmla="*/ 305573 h 305869"/>
              <a:gd name="connsiteX6" fmla="*/ 104822 w 143712"/>
              <a:gd name="connsiteY6" fmla="*/ 254773 h 305869"/>
              <a:gd name="connsiteX7" fmla="*/ 15922 w 143712"/>
              <a:gd name="connsiteY7" fmla="*/ 229373 h 305869"/>
              <a:gd name="connsiteX8" fmla="*/ 31797 w 143712"/>
              <a:gd name="connsiteY8" fmla="*/ 203973 h 305869"/>
              <a:gd name="connsiteX9" fmla="*/ 47 w 143712"/>
              <a:gd name="connsiteY9" fmla="*/ 773 h 3058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3712" h="305869">
                <a:moveTo>
                  <a:pt x="47" y="773"/>
                </a:moveTo>
                <a:cubicBezTo>
                  <a:pt x="-1011" y="-10339"/>
                  <a:pt x="15922" y="101315"/>
                  <a:pt x="25447" y="137298"/>
                </a:cubicBezTo>
                <a:cubicBezTo>
                  <a:pt x="34972" y="173281"/>
                  <a:pt x="47672" y="198152"/>
                  <a:pt x="57197" y="216673"/>
                </a:cubicBezTo>
                <a:cubicBezTo>
                  <a:pt x="66722" y="235194"/>
                  <a:pt x="79951" y="246306"/>
                  <a:pt x="82597" y="248423"/>
                </a:cubicBezTo>
                <a:cubicBezTo>
                  <a:pt x="85243" y="250540"/>
                  <a:pt x="63018" y="219848"/>
                  <a:pt x="73072" y="229373"/>
                </a:cubicBezTo>
                <a:cubicBezTo>
                  <a:pt x="83126" y="238898"/>
                  <a:pt x="137630" y="301340"/>
                  <a:pt x="142922" y="305573"/>
                </a:cubicBezTo>
                <a:cubicBezTo>
                  <a:pt x="148214" y="309806"/>
                  <a:pt x="125989" y="267473"/>
                  <a:pt x="104822" y="254773"/>
                </a:cubicBezTo>
                <a:cubicBezTo>
                  <a:pt x="83655" y="242073"/>
                  <a:pt x="28093" y="237840"/>
                  <a:pt x="15922" y="229373"/>
                </a:cubicBezTo>
                <a:cubicBezTo>
                  <a:pt x="3751" y="220906"/>
                  <a:pt x="33384" y="241544"/>
                  <a:pt x="31797" y="203973"/>
                </a:cubicBezTo>
                <a:cubicBezTo>
                  <a:pt x="30210" y="166402"/>
                  <a:pt x="1105" y="11885"/>
                  <a:pt x="47" y="7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5" name="フリーフォーム 384">
            <a:extLst>
              <a:ext uri="{FF2B5EF4-FFF2-40B4-BE49-F238E27FC236}">
                <a16:creationId xmlns:a16="http://schemas.microsoft.com/office/drawing/2014/main" id="{6097D9A9-C554-8D13-1237-C19CC96D227A}"/>
              </a:ext>
            </a:extLst>
          </p:cNvPr>
          <p:cNvSpPr/>
          <p:nvPr/>
        </p:nvSpPr>
        <p:spPr>
          <a:xfrm>
            <a:off x="2758963" y="3517860"/>
            <a:ext cx="80940" cy="228216"/>
          </a:xfrm>
          <a:custGeom>
            <a:avLst/>
            <a:gdLst>
              <a:gd name="connsiteX0" fmla="*/ 44562 w 80940"/>
              <a:gd name="connsiteY0" fmla="*/ 40 h 228216"/>
              <a:gd name="connsiteX1" fmla="*/ 12812 w 80940"/>
              <a:gd name="connsiteY1" fmla="*/ 117515 h 228216"/>
              <a:gd name="connsiteX2" fmla="*/ 79487 w 80940"/>
              <a:gd name="connsiteY2" fmla="*/ 225465 h 228216"/>
              <a:gd name="connsiteX3" fmla="*/ 54087 w 80940"/>
              <a:gd name="connsiteY3" fmla="*/ 190540 h 228216"/>
              <a:gd name="connsiteX4" fmla="*/ 112 w 80940"/>
              <a:gd name="connsiteY4" fmla="*/ 130215 h 228216"/>
              <a:gd name="connsiteX5" fmla="*/ 44562 w 80940"/>
              <a:gd name="connsiteY5" fmla="*/ 40 h 228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0940" h="228216">
                <a:moveTo>
                  <a:pt x="44562" y="40"/>
                </a:moveTo>
                <a:cubicBezTo>
                  <a:pt x="46679" y="-2077"/>
                  <a:pt x="6991" y="79944"/>
                  <a:pt x="12812" y="117515"/>
                </a:cubicBezTo>
                <a:cubicBezTo>
                  <a:pt x="18633" y="155086"/>
                  <a:pt x="72608" y="213294"/>
                  <a:pt x="79487" y="225465"/>
                </a:cubicBezTo>
                <a:cubicBezTo>
                  <a:pt x="86366" y="237636"/>
                  <a:pt x="67316" y="206415"/>
                  <a:pt x="54087" y="190540"/>
                </a:cubicBezTo>
                <a:cubicBezTo>
                  <a:pt x="40858" y="174665"/>
                  <a:pt x="2758" y="154027"/>
                  <a:pt x="112" y="130215"/>
                </a:cubicBezTo>
                <a:cubicBezTo>
                  <a:pt x="-2534" y="106403"/>
                  <a:pt x="42445" y="2157"/>
                  <a:pt x="44562" y="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6" name="フリーフォーム 385">
            <a:extLst>
              <a:ext uri="{FF2B5EF4-FFF2-40B4-BE49-F238E27FC236}">
                <a16:creationId xmlns:a16="http://schemas.microsoft.com/office/drawing/2014/main" id="{BF7682A0-7022-B577-985E-08042F223B22}"/>
              </a:ext>
            </a:extLst>
          </p:cNvPr>
          <p:cNvSpPr/>
          <p:nvPr/>
        </p:nvSpPr>
        <p:spPr>
          <a:xfrm>
            <a:off x="2774740" y="3732988"/>
            <a:ext cx="98572" cy="68114"/>
          </a:xfrm>
          <a:custGeom>
            <a:avLst/>
            <a:gdLst>
              <a:gd name="connsiteX0" fmla="*/ 210 w 98572"/>
              <a:gd name="connsiteY0" fmla="*/ 812 h 68114"/>
              <a:gd name="connsiteX1" fmla="*/ 95460 w 98572"/>
              <a:gd name="connsiteY1" fmla="*/ 67487 h 68114"/>
              <a:gd name="connsiteX2" fmla="*/ 70060 w 98572"/>
              <a:gd name="connsiteY2" fmla="*/ 32562 h 68114"/>
              <a:gd name="connsiteX3" fmla="*/ 210 w 98572"/>
              <a:gd name="connsiteY3" fmla="*/ 812 h 68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8572" h="68114">
                <a:moveTo>
                  <a:pt x="210" y="812"/>
                </a:moveTo>
                <a:cubicBezTo>
                  <a:pt x="4443" y="6633"/>
                  <a:pt x="83818" y="62195"/>
                  <a:pt x="95460" y="67487"/>
                </a:cubicBezTo>
                <a:cubicBezTo>
                  <a:pt x="107102" y="72779"/>
                  <a:pt x="83289" y="43145"/>
                  <a:pt x="70060" y="32562"/>
                </a:cubicBezTo>
                <a:cubicBezTo>
                  <a:pt x="56831" y="21979"/>
                  <a:pt x="-4023" y="-5009"/>
                  <a:pt x="210" y="8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7" name="フリーフォーム 386">
            <a:extLst>
              <a:ext uri="{FF2B5EF4-FFF2-40B4-BE49-F238E27FC236}">
                <a16:creationId xmlns:a16="http://schemas.microsoft.com/office/drawing/2014/main" id="{01B22B7D-F5FE-AAB0-C065-49489A6E41D7}"/>
              </a:ext>
            </a:extLst>
          </p:cNvPr>
          <p:cNvSpPr/>
          <p:nvPr/>
        </p:nvSpPr>
        <p:spPr>
          <a:xfrm>
            <a:off x="2801521" y="3993499"/>
            <a:ext cx="27416" cy="266100"/>
          </a:xfrm>
          <a:custGeom>
            <a:avLst/>
            <a:gdLst>
              <a:gd name="connsiteX0" fmla="*/ 27404 w 27416"/>
              <a:gd name="connsiteY0" fmla="*/ 651 h 266100"/>
              <a:gd name="connsiteX1" fmla="*/ 2004 w 27416"/>
              <a:gd name="connsiteY1" fmla="*/ 143526 h 266100"/>
              <a:gd name="connsiteX2" fmla="*/ 2004 w 27416"/>
              <a:gd name="connsiteY2" fmla="*/ 264176 h 266100"/>
              <a:gd name="connsiteX3" fmla="*/ 5179 w 27416"/>
              <a:gd name="connsiteY3" fmla="*/ 203851 h 266100"/>
              <a:gd name="connsiteX4" fmla="*/ 27404 w 27416"/>
              <a:gd name="connsiteY4" fmla="*/ 651 h 26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416" h="266100">
                <a:moveTo>
                  <a:pt x="27404" y="651"/>
                </a:moveTo>
                <a:cubicBezTo>
                  <a:pt x="26875" y="-9403"/>
                  <a:pt x="6237" y="99605"/>
                  <a:pt x="2004" y="143526"/>
                </a:cubicBezTo>
                <a:cubicBezTo>
                  <a:pt x="-2229" y="187447"/>
                  <a:pt x="1475" y="254122"/>
                  <a:pt x="2004" y="264176"/>
                </a:cubicBezTo>
                <a:cubicBezTo>
                  <a:pt x="2533" y="274230"/>
                  <a:pt x="-642" y="243538"/>
                  <a:pt x="5179" y="203851"/>
                </a:cubicBezTo>
                <a:cubicBezTo>
                  <a:pt x="11000" y="164164"/>
                  <a:pt x="27933" y="10705"/>
                  <a:pt x="27404" y="6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8" name="フリーフォーム 387">
            <a:extLst>
              <a:ext uri="{FF2B5EF4-FFF2-40B4-BE49-F238E27FC236}">
                <a16:creationId xmlns:a16="http://schemas.microsoft.com/office/drawing/2014/main" id="{562E96FB-EE81-5893-3264-B13CB6C12E31}"/>
              </a:ext>
            </a:extLst>
          </p:cNvPr>
          <p:cNvSpPr/>
          <p:nvPr/>
        </p:nvSpPr>
        <p:spPr>
          <a:xfrm>
            <a:off x="2617191" y="4094512"/>
            <a:ext cx="65892" cy="162383"/>
          </a:xfrm>
          <a:custGeom>
            <a:avLst/>
            <a:gdLst>
              <a:gd name="connsiteX0" fmla="*/ 2184 w 65892"/>
              <a:gd name="connsiteY0" fmla="*/ 1238 h 162383"/>
              <a:gd name="connsiteX1" fmla="*/ 65684 w 65892"/>
              <a:gd name="connsiteY1" fmla="*/ 159988 h 162383"/>
              <a:gd name="connsiteX2" fmla="*/ 21234 w 65892"/>
              <a:gd name="connsiteY2" fmla="*/ 90138 h 162383"/>
              <a:gd name="connsiteX3" fmla="*/ 2184 w 65892"/>
              <a:gd name="connsiteY3" fmla="*/ 1238 h 1623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892" h="162383">
                <a:moveTo>
                  <a:pt x="2184" y="1238"/>
                </a:moveTo>
                <a:cubicBezTo>
                  <a:pt x="9592" y="12880"/>
                  <a:pt x="62509" y="145171"/>
                  <a:pt x="65684" y="159988"/>
                </a:cubicBezTo>
                <a:cubicBezTo>
                  <a:pt x="68859" y="174805"/>
                  <a:pt x="34992" y="117126"/>
                  <a:pt x="21234" y="90138"/>
                </a:cubicBezTo>
                <a:cubicBezTo>
                  <a:pt x="7476" y="63151"/>
                  <a:pt x="-5224" y="-10404"/>
                  <a:pt x="2184" y="12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9" name="フリーフォーム 388">
            <a:extLst>
              <a:ext uri="{FF2B5EF4-FFF2-40B4-BE49-F238E27FC236}">
                <a16:creationId xmlns:a16="http://schemas.microsoft.com/office/drawing/2014/main" id="{1541788C-DC6B-3C7E-9118-A6CB8EA23708}"/>
              </a:ext>
            </a:extLst>
          </p:cNvPr>
          <p:cNvSpPr/>
          <p:nvPr/>
        </p:nvSpPr>
        <p:spPr>
          <a:xfrm>
            <a:off x="2685617" y="4202608"/>
            <a:ext cx="128227" cy="52373"/>
          </a:xfrm>
          <a:custGeom>
            <a:avLst/>
            <a:gdLst>
              <a:gd name="connsiteX0" fmla="*/ 433 w 128227"/>
              <a:gd name="connsiteY0" fmla="*/ 45542 h 52373"/>
              <a:gd name="connsiteX1" fmla="*/ 60758 w 128227"/>
              <a:gd name="connsiteY1" fmla="*/ 48717 h 52373"/>
              <a:gd name="connsiteX2" fmla="*/ 127433 w 128227"/>
              <a:gd name="connsiteY2" fmla="*/ 1092 h 52373"/>
              <a:gd name="connsiteX3" fmla="*/ 92508 w 128227"/>
              <a:gd name="connsiteY3" fmla="*/ 16967 h 52373"/>
              <a:gd name="connsiteX4" fmla="*/ 433 w 128227"/>
              <a:gd name="connsiteY4" fmla="*/ 45542 h 523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227" h="52373">
                <a:moveTo>
                  <a:pt x="433" y="45542"/>
                </a:moveTo>
                <a:cubicBezTo>
                  <a:pt x="-4859" y="50834"/>
                  <a:pt x="39591" y="56125"/>
                  <a:pt x="60758" y="48717"/>
                </a:cubicBezTo>
                <a:cubicBezTo>
                  <a:pt x="81925" y="41309"/>
                  <a:pt x="122141" y="6384"/>
                  <a:pt x="127433" y="1092"/>
                </a:cubicBezTo>
                <a:cubicBezTo>
                  <a:pt x="132725" y="-4200"/>
                  <a:pt x="110500" y="11146"/>
                  <a:pt x="92508" y="16967"/>
                </a:cubicBezTo>
                <a:cubicBezTo>
                  <a:pt x="74516" y="22788"/>
                  <a:pt x="5725" y="40250"/>
                  <a:pt x="433" y="455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0" name="フリーフォーム 389">
            <a:extLst>
              <a:ext uri="{FF2B5EF4-FFF2-40B4-BE49-F238E27FC236}">
                <a16:creationId xmlns:a16="http://schemas.microsoft.com/office/drawing/2014/main" id="{9714ABBE-1891-C050-E97D-C39D419898D4}"/>
              </a:ext>
            </a:extLst>
          </p:cNvPr>
          <p:cNvSpPr/>
          <p:nvPr/>
        </p:nvSpPr>
        <p:spPr>
          <a:xfrm>
            <a:off x="2704605" y="4019549"/>
            <a:ext cx="137033" cy="245039"/>
          </a:xfrm>
          <a:custGeom>
            <a:avLst/>
            <a:gdLst>
              <a:gd name="connsiteX0" fmla="*/ 137020 w 137033"/>
              <a:gd name="connsiteY0" fmla="*/ 1 h 245039"/>
              <a:gd name="connsiteX1" fmla="*/ 111620 w 137033"/>
              <a:gd name="connsiteY1" fmla="*/ 187326 h 245039"/>
              <a:gd name="connsiteX2" fmla="*/ 95745 w 137033"/>
              <a:gd name="connsiteY2" fmla="*/ 219076 h 245039"/>
              <a:gd name="connsiteX3" fmla="*/ 57645 w 137033"/>
              <a:gd name="connsiteY3" fmla="*/ 238126 h 245039"/>
              <a:gd name="connsiteX4" fmla="*/ 495 w 137033"/>
              <a:gd name="connsiteY4" fmla="*/ 244476 h 245039"/>
              <a:gd name="connsiteX5" fmla="*/ 92570 w 137033"/>
              <a:gd name="connsiteY5" fmla="*/ 225426 h 245039"/>
              <a:gd name="connsiteX6" fmla="*/ 114795 w 137033"/>
              <a:gd name="connsiteY6" fmla="*/ 190501 h 245039"/>
              <a:gd name="connsiteX7" fmla="*/ 137020 w 137033"/>
              <a:gd name="connsiteY7" fmla="*/ 1 h 245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7033" h="245039">
                <a:moveTo>
                  <a:pt x="137020" y="1"/>
                </a:moveTo>
                <a:cubicBezTo>
                  <a:pt x="136491" y="-528"/>
                  <a:pt x="118499" y="150814"/>
                  <a:pt x="111620" y="187326"/>
                </a:cubicBezTo>
                <a:cubicBezTo>
                  <a:pt x="104741" y="223838"/>
                  <a:pt x="104741" y="210609"/>
                  <a:pt x="95745" y="219076"/>
                </a:cubicBezTo>
                <a:cubicBezTo>
                  <a:pt x="86749" y="227543"/>
                  <a:pt x="73520" y="233893"/>
                  <a:pt x="57645" y="238126"/>
                </a:cubicBezTo>
                <a:cubicBezTo>
                  <a:pt x="41770" y="242359"/>
                  <a:pt x="-5326" y="246593"/>
                  <a:pt x="495" y="244476"/>
                </a:cubicBezTo>
                <a:cubicBezTo>
                  <a:pt x="6316" y="242359"/>
                  <a:pt x="73520" y="234422"/>
                  <a:pt x="92570" y="225426"/>
                </a:cubicBezTo>
                <a:cubicBezTo>
                  <a:pt x="111620" y="216430"/>
                  <a:pt x="107387" y="223838"/>
                  <a:pt x="114795" y="190501"/>
                </a:cubicBezTo>
                <a:cubicBezTo>
                  <a:pt x="122203" y="157164"/>
                  <a:pt x="137549" y="530"/>
                  <a:pt x="137020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1" name="フリーフォーム 390">
            <a:extLst>
              <a:ext uri="{FF2B5EF4-FFF2-40B4-BE49-F238E27FC236}">
                <a16:creationId xmlns:a16="http://schemas.microsoft.com/office/drawing/2014/main" id="{13A41D17-D405-8A6F-CBDE-228E983DE749}"/>
              </a:ext>
            </a:extLst>
          </p:cNvPr>
          <p:cNvSpPr/>
          <p:nvPr/>
        </p:nvSpPr>
        <p:spPr>
          <a:xfrm>
            <a:off x="2685577" y="3971858"/>
            <a:ext cx="70226" cy="209326"/>
          </a:xfrm>
          <a:custGeom>
            <a:avLst/>
            <a:gdLst>
              <a:gd name="connsiteX0" fmla="*/ 38573 w 70226"/>
              <a:gd name="connsiteY0" fmla="*/ 67 h 209326"/>
              <a:gd name="connsiteX1" fmla="*/ 16348 w 70226"/>
              <a:gd name="connsiteY1" fmla="*/ 108017 h 209326"/>
              <a:gd name="connsiteX2" fmla="*/ 67148 w 70226"/>
              <a:gd name="connsiteY2" fmla="*/ 206442 h 209326"/>
              <a:gd name="connsiteX3" fmla="*/ 57623 w 70226"/>
              <a:gd name="connsiteY3" fmla="*/ 177867 h 209326"/>
              <a:gd name="connsiteX4" fmla="*/ 473 w 70226"/>
              <a:gd name="connsiteY4" fmla="*/ 123892 h 209326"/>
              <a:gd name="connsiteX5" fmla="*/ 38573 w 70226"/>
              <a:gd name="connsiteY5" fmla="*/ 67 h 209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0226" h="209326">
                <a:moveTo>
                  <a:pt x="38573" y="67"/>
                </a:moveTo>
                <a:cubicBezTo>
                  <a:pt x="41219" y="-2579"/>
                  <a:pt x="11586" y="73621"/>
                  <a:pt x="16348" y="108017"/>
                </a:cubicBezTo>
                <a:cubicBezTo>
                  <a:pt x="21110" y="142413"/>
                  <a:pt x="60269" y="194800"/>
                  <a:pt x="67148" y="206442"/>
                </a:cubicBezTo>
                <a:cubicBezTo>
                  <a:pt x="74027" y="218084"/>
                  <a:pt x="68736" y="191625"/>
                  <a:pt x="57623" y="177867"/>
                </a:cubicBezTo>
                <a:cubicBezTo>
                  <a:pt x="46510" y="164109"/>
                  <a:pt x="5765" y="147705"/>
                  <a:pt x="473" y="123892"/>
                </a:cubicBezTo>
                <a:cubicBezTo>
                  <a:pt x="-4819" y="100079"/>
                  <a:pt x="35927" y="2713"/>
                  <a:pt x="38573" y="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2" name="フリーフォーム 391">
            <a:extLst>
              <a:ext uri="{FF2B5EF4-FFF2-40B4-BE49-F238E27FC236}">
                <a16:creationId xmlns:a16="http://schemas.microsoft.com/office/drawing/2014/main" id="{E3FDE023-766C-3E11-C010-31EC67A97074}"/>
              </a:ext>
            </a:extLst>
          </p:cNvPr>
          <p:cNvSpPr/>
          <p:nvPr/>
        </p:nvSpPr>
        <p:spPr>
          <a:xfrm>
            <a:off x="2654680" y="3910826"/>
            <a:ext cx="82304" cy="139734"/>
          </a:xfrm>
          <a:custGeom>
            <a:avLst/>
            <a:gdLst>
              <a:gd name="connsiteX0" fmla="*/ 82170 w 82304"/>
              <a:gd name="connsiteY0" fmla="*/ 774 h 139734"/>
              <a:gd name="connsiteX1" fmla="*/ 2795 w 82304"/>
              <a:gd name="connsiteY1" fmla="*/ 137299 h 139734"/>
              <a:gd name="connsiteX2" fmla="*/ 21845 w 82304"/>
              <a:gd name="connsiteY2" fmla="*/ 83324 h 139734"/>
              <a:gd name="connsiteX3" fmla="*/ 82170 w 82304"/>
              <a:gd name="connsiteY3" fmla="*/ 774 h 139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2304" h="139734">
                <a:moveTo>
                  <a:pt x="82170" y="774"/>
                </a:moveTo>
                <a:cubicBezTo>
                  <a:pt x="78995" y="9770"/>
                  <a:pt x="12849" y="123541"/>
                  <a:pt x="2795" y="137299"/>
                </a:cubicBezTo>
                <a:cubicBezTo>
                  <a:pt x="-7259" y="151057"/>
                  <a:pt x="12320" y="102903"/>
                  <a:pt x="21845" y="83324"/>
                </a:cubicBezTo>
                <a:cubicBezTo>
                  <a:pt x="31370" y="63745"/>
                  <a:pt x="85345" y="-8222"/>
                  <a:pt x="82170" y="7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3" name="フリーフォーム 392">
            <a:extLst>
              <a:ext uri="{FF2B5EF4-FFF2-40B4-BE49-F238E27FC236}">
                <a16:creationId xmlns:a16="http://schemas.microsoft.com/office/drawing/2014/main" id="{6E097DF3-33B1-9267-7DA1-1835D0929E5B}"/>
              </a:ext>
            </a:extLst>
          </p:cNvPr>
          <p:cNvSpPr/>
          <p:nvPr/>
        </p:nvSpPr>
        <p:spPr>
          <a:xfrm>
            <a:off x="2676337" y="4121004"/>
            <a:ext cx="49062" cy="82820"/>
          </a:xfrm>
          <a:custGeom>
            <a:avLst/>
            <a:gdLst>
              <a:gd name="connsiteX0" fmla="*/ 188 w 49062"/>
              <a:gd name="connsiteY0" fmla="*/ 146 h 82820"/>
              <a:gd name="connsiteX1" fmla="*/ 47813 w 49062"/>
              <a:gd name="connsiteY1" fmla="*/ 79521 h 82820"/>
              <a:gd name="connsiteX2" fmla="*/ 31938 w 49062"/>
              <a:gd name="connsiteY2" fmla="*/ 60471 h 82820"/>
              <a:gd name="connsiteX3" fmla="*/ 188 w 49062"/>
              <a:gd name="connsiteY3" fmla="*/ 146 h 828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9062" h="82820">
                <a:moveTo>
                  <a:pt x="188" y="146"/>
                </a:moveTo>
                <a:cubicBezTo>
                  <a:pt x="2834" y="3321"/>
                  <a:pt x="47813" y="79521"/>
                  <a:pt x="47813" y="79521"/>
                </a:cubicBezTo>
                <a:cubicBezTo>
                  <a:pt x="53105" y="89575"/>
                  <a:pt x="40405" y="74759"/>
                  <a:pt x="31938" y="60471"/>
                </a:cubicBezTo>
                <a:cubicBezTo>
                  <a:pt x="23471" y="46183"/>
                  <a:pt x="-2458" y="-3029"/>
                  <a:pt x="188" y="1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4" name="フリーフォーム 393">
            <a:extLst>
              <a:ext uri="{FF2B5EF4-FFF2-40B4-BE49-F238E27FC236}">
                <a16:creationId xmlns:a16="http://schemas.microsoft.com/office/drawing/2014/main" id="{7D7A2CF0-AA4D-D505-2BE3-8A60AE66411B}"/>
              </a:ext>
            </a:extLst>
          </p:cNvPr>
          <p:cNvSpPr/>
          <p:nvPr/>
        </p:nvSpPr>
        <p:spPr>
          <a:xfrm>
            <a:off x="2612442" y="3279418"/>
            <a:ext cx="86877" cy="335600"/>
          </a:xfrm>
          <a:custGeom>
            <a:avLst/>
            <a:gdLst>
              <a:gd name="connsiteX0" fmla="*/ 13283 w 86877"/>
              <a:gd name="connsiteY0" fmla="*/ 357 h 335600"/>
              <a:gd name="connsiteX1" fmla="*/ 16458 w 86877"/>
              <a:gd name="connsiteY1" fmla="*/ 228957 h 335600"/>
              <a:gd name="connsiteX2" fmla="*/ 86308 w 86877"/>
              <a:gd name="connsiteY2" fmla="*/ 333732 h 335600"/>
              <a:gd name="connsiteX3" fmla="*/ 51383 w 86877"/>
              <a:gd name="connsiteY3" fmla="*/ 298807 h 335600"/>
              <a:gd name="connsiteX4" fmla="*/ 583 w 86877"/>
              <a:gd name="connsiteY4" fmla="*/ 248007 h 335600"/>
              <a:gd name="connsiteX5" fmla="*/ 22808 w 86877"/>
              <a:gd name="connsiteY5" fmla="*/ 178157 h 335600"/>
              <a:gd name="connsiteX6" fmla="*/ 13283 w 86877"/>
              <a:gd name="connsiteY6" fmla="*/ 357 h 335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6877" h="335600">
                <a:moveTo>
                  <a:pt x="13283" y="357"/>
                </a:moveTo>
                <a:cubicBezTo>
                  <a:pt x="12225" y="8824"/>
                  <a:pt x="4287" y="173395"/>
                  <a:pt x="16458" y="228957"/>
                </a:cubicBezTo>
                <a:cubicBezTo>
                  <a:pt x="28629" y="284519"/>
                  <a:pt x="80487" y="322090"/>
                  <a:pt x="86308" y="333732"/>
                </a:cubicBezTo>
                <a:cubicBezTo>
                  <a:pt x="92129" y="345374"/>
                  <a:pt x="51383" y="298807"/>
                  <a:pt x="51383" y="298807"/>
                </a:cubicBezTo>
                <a:cubicBezTo>
                  <a:pt x="37096" y="284520"/>
                  <a:pt x="5345" y="268115"/>
                  <a:pt x="583" y="248007"/>
                </a:cubicBezTo>
                <a:cubicBezTo>
                  <a:pt x="-4179" y="227899"/>
                  <a:pt x="21750" y="219961"/>
                  <a:pt x="22808" y="178157"/>
                </a:cubicBezTo>
                <a:cubicBezTo>
                  <a:pt x="23866" y="136353"/>
                  <a:pt x="14341" y="-8110"/>
                  <a:pt x="13283" y="3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5" name="フリーフォーム 394">
            <a:extLst>
              <a:ext uri="{FF2B5EF4-FFF2-40B4-BE49-F238E27FC236}">
                <a16:creationId xmlns:a16="http://schemas.microsoft.com/office/drawing/2014/main" id="{62A264C9-8663-9F25-898C-2CEE82D344E1}"/>
              </a:ext>
            </a:extLst>
          </p:cNvPr>
          <p:cNvSpPr/>
          <p:nvPr/>
        </p:nvSpPr>
        <p:spPr>
          <a:xfrm>
            <a:off x="2393783" y="3273695"/>
            <a:ext cx="222468" cy="274253"/>
          </a:xfrm>
          <a:custGeom>
            <a:avLst/>
            <a:gdLst>
              <a:gd name="connsiteX0" fmla="*/ 187492 w 222468"/>
              <a:gd name="connsiteY0" fmla="*/ 2905 h 274253"/>
              <a:gd name="connsiteX1" fmla="*/ 216067 w 222468"/>
              <a:gd name="connsiteY1" fmla="*/ 218805 h 274253"/>
              <a:gd name="connsiteX2" fmla="*/ 216067 w 222468"/>
              <a:gd name="connsiteY2" fmla="*/ 256905 h 274253"/>
              <a:gd name="connsiteX3" fmla="*/ 146217 w 222468"/>
              <a:gd name="connsiteY3" fmla="*/ 272780 h 274253"/>
              <a:gd name="connsiteX4" fmla="*/ 79542 w 222468"/>
              <a:gd name="connsiteY4" fmla="*/ 221980 h 274253"/>
              <a:gd name="connsiteX5" fmla="*/ 167 w 222468"/>
              <a:gd name="connsiteY5" fmla="*/ 168005 h 274253"/>
              <a:gd name="connsiteX6" fmla="*/ 101767 w 222468"/>
              <a:gd name="connsiteY6" fmla="*/ 234680 h 274253"/>
              <a:gd name="connsiteX7" fmla="*/ 152567 w 222468"/>
              <a:gd name="connsiteY7" fmla="*/ 244205 h 274253"/>
              <a:gd name="connsiteX8" fmla="*/ 174792 w 222468"/>
              <a:gd name="connsiteY8" fmla="*/ 206105 h 274253"/>
              <a:gd name="connsiteX9" fmla="*/ 168442 w 222468"/>
              <a:gd name="connsiteY9" fmla="*/ 161655 h 274253"/>
              <a:gd name="connsiteX10" fmla="*/ 168442 w 222468"/>
              <a:gd name="connsiteY10" fmla="*/ 215630 h 274253"/>
              <a:gd name="connsiteX11" fmla="*/ 184317 w 222468"/>
              <a:gd name="connsiteY11" fmla="*/ 237855 h 274253"/>
              <a:gd name="connsiteX12" fmla="*/ 212892 w 222468"/>
              <a:gd name="connsiteY12" fmla="*/ 180705 h 274253"/>
              <a:gd name="connsiteX13" fmla="*/ 187492 w 222468"/>
              <a:gd name="connsiteY13" fmla="*/ 98155 h 274253"/>
              <a:gd name="connsiteX14" fmla="*/ 187492 w 222468"/>
              <a:gd name="connsiteY14" fmla="*/ 2905 h 2742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22468" h="274253">
                <a:moveTo>
                  <a:pt x="187492" y="2905"/>
                </a:moveTo>
                <a:cubicBezTo>
                  <a:pt x="192254" y="23013"/>
                  <a:pt x="211305" y="176472"/>
                  <a:pt x="216067" y="218805"/>
                </a:cubicBezTo>
                <a:cubicBezTo>
                  <a:pt x="220829" y="261138"/>
                  <a:pt x="227709" y="247909"/>
                  <a:pt x="216067" y="256905"/>
                </a:cubicBezTo>
                <a:cubicBezTo>
                  <a:pt x="204425" y="265901"/>
                  <a:pt x="168971" y="278601"/>
                  <a:pt x="146217" y="272780"/>
                </a:cubicBezTo>
                <a:cubicBezTo>
                  <a:pt x="123463" y="266959"/>
                  <a:pt x="103884" y="239443"/>
                  <a:pt x="79542" y="221980"/>
                </a:cubicBezTo>
                <a:cubicBezTo>
                  <a:pt x="55200" y="204517"/>
                  <a:pt x="-3537" y="165888"/>
                  <a:pt x="167" y="168005"/>
                </a:cubicBezTo>
                <a:cubicBezTo>
                  <a:pt x="3871" y="170122"/>
                  <a:pt x="76367" y="221980"/>
                  <a:pt x="101767" y="234680"/>
                </a:cubicBezTo>
                <a:cubicBezTo>
                  <a:pt x="127167" y="247380"/>
                  <a:pt x="140396" y="248967"/>
                  <a:pt x="152567" y="244205"/>
                </a:cubicBezTo>
                <a:cubicBezTo>
                  <a:pt x="164738" y="239443"/>
                  <a:pt x="172146" y="219863"/>
                  <a:pt x="174792" y="206105"/>
                </a:cubicBezTo>
                <a:cubicBezTo>
                  <a:pt x="177438" y="192347"/>
                  <a:pt x="169500" y="160067"/>
                  <a:pt x="168442" y="161655"/>
                </a:cubicBezTo>
                <a:cubicBezTo>
                  <a:pt x="167384" y="163243"/>
                  <a:pt x="165796" y="202930"/>
                  <a:pt x="168442" y="215630"/>
                </a:cubicBezTo>
                <a:cubicBezTo>
                  <a:pt x="171088" y="228330"/>
                  <a:pt x="176909" y="243676"/>
                  <a:pt x="184317" y="237855"/>
                </a:cubicBezTo>
                <a:cubicBezTo>
                  <a:pt x="191725" y="232034"/>
                  <a:pt x="212363" y="203988"/>
                  <a:pt x="212892" y="180705"/>
                </a:cubicBezTo>
                <a:cubicBezTo>
                  <a:pt x="213421" y="157422"/>
                  <a:pt x="190667" y="123555"/>
                  <a:pt x="187492" y="98155"/>
                </a:cubicBezTo>
                <a:cubicBezTo>
                  <a:pt x="184317" y="72755"/>
                  <a:pt x="182730" y="-17203"/>
                  <a:pt x="187492" y="29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6" name="フリーフォーム 395">
            <a:extLst>
              <a:ext uri="{FF2B5EF4-FFF2-40B4-BE49-F238E27FC236}">
                <a16:creationId xmlns:a16="http://schemas.microsoft.com/office/drawing/2014/main" id="{EAEE89DE-D1D3-D07D-67F8-7FD3F5B69977}"/>
              </a:ext>
            </a:extLst>
          </p:cNvPr>
          <p:cNvSpPr/>
          <p:nvPr/>
        </p:nvSpPr>
        <p:spPr>
          <a:xfrm>
            <a:off x="2529548" y="3660775"/>
            <a:ext cx="58570" cy="207865"/>
          </a:xfrm>
          <a:custGeom>
            <a:avLst/>
            <a:gdLst>
              <a:gd name="connsiteX0" fmla="*/ 29502 w 58570"/>
              <a:gd name="connsiteY0" fmla="*/ 0 h 207865"/>
              <a:gd name="connsiteX1" fmla="*/ 23152 w 58570"/>
              <a:gd name="connsiteY1" fmla="*/ 88900 h 207865"/>
              <a:gd name="connsiteX2" fmla="*/ 927 w 58570"/>
              <a:gd name="connsiteY2" fmla="*/ 107950 h 207865"/>
              <a:gd name="connsiteX3" fmla="*/ 58077 w 58570"/>
              <a:gd name="connsiteY3" fmla="*/ 206375 h 207865"/>
              <a:gd name="connsiteX4" fmla="*/ 29502 w 58570"/>
              <a:gd name="connsiteY4" fmla="*/ 161925 h 207865"/>
              <a:gd name="connsiteX5" fmla="*/ 45377 w 58570"/>
              <a:gd name="connsiteY5" fmla="*/ 88900 h 207865"/>
              <a:gd name="connsiteX6" fmla="*/ 29502 w 58570"/>
              <a:gd name="connsiteY6" fmla="*/ 0 h 207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8570" h="207865">
                <a:moveTo>
                  <a:pt x="29502" y="0"/>
                </a:moveTo>
                <a:cubicBezTo>
                  <a:pt x="25798" y="0"/>
                  <a:pt x="27914" y="70908"/>
                  <a:pt x="23152" y="88900"/>
                </a:cubicBezTo>
                <a:cubicBezTo>
                  <a:pt x="18389" y="106892"/>
                  <a:pt x="-4894" y="88371"/>
                  <a:pt x="927" y="107950"/>
                </a:cubicBezTo>
                <a:cubicBezTo>
                  <a:pt x="6748" y="127529"/>
                  <a:pt x="53315" y="197379"/>
                  <a:pt x="58077" y="206375"/>
                </a:cubicBezTo>
                <a:cubicBezTo>
                  <a:pt x="62839" y="215371"/>
                  <a:pt x="31619" y="181504"/>
                  <a:pt x="29502" y="161925"/>
                </a:cubicBezTo>
                <a:cubicBezTo>
                  <a:pt x="27385" y="142346"/>
                  <a:pt x="46435" y="111125"/>
                  <a:pt x="45377" y="88900"/>
                </a:cubicBezTo>
                <a:cubicBezTo>
                  <a:pt x="44319" y="66675"/>
                  <a:pt x="33206" y="0"/>
                  <a:pt x="29502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7" name="フリーフォーム 396">
            <a:extLst>
              <a:ext uri="{FF2B5EF4-FFF2-40B4-BE49-F238E27FC236}">
                <a16:creationId xmlns:a16="http://schemas.microsoft.com/office/drawing/2014/main" id="{B289282A-2C39-6FCB-C3DC-E1ABA2FFBA42}"/>
              </a:ext>
            </a:extLst>
          </p:cNvPr>
          <p:cNvSpPr/>
          <p:nvPr/>
        </p:nvSpPr>
        <p:spPr>
          <a:xfrm>
            <a:off x="2583766" y="3603159"/>
            <a:ext cx="163534" cy="44740"/>
          </a:xfrm>
          <a:custGeom>
            <a:avLst/>
            <a:gdLst>
              <a:gd name="connsiteX0" fmla="*/ 162609 w 163534"/>
              <a:gd name="connsiteY0" fmla="*/ 3641 h 44740"/>
              <a:gd name="connsiteX1" fmla="*/ 67359 w 163534"/>
              <a:gd name="connsiteY1" fmla="*/ 38566 h 44740"/>
              <a:gd name="connsiteX2" fmla="*/ 684 w 163534"/>
              <a:gd name="connsiteY2" fmla="*/ 41741 h 44740"/>
              <a:gd name="connsiteX3" fmla="*/ 108634 w 163534"/>
              <a:gd name="connsiteY3" fmla="*/ 6816 h 44740"/>
              <a:gd name="connsiteX4" fmla="*/ 162609 w 163534"/>
              <a:gd name="connsiteY4" fmla="*/ 3641 h 447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34" h="44740">
                <a:moveTo>
                  <a:pt x="162609" y="3641"/>
                </a:moveTo>
                <a:cubicBezTo>
                  <a:pt x="155730" y="8933"/>
                  <a:pt x="94346" y="32216"/>
                  <a:pt x="67359" y="38566"/>
                </a:cubicBezTo>
                <a:cubicBezTo>
                  <a:pt x="40372" y="44916"/>
                  <a:pt x="-6195" y="47033"/>
                  <a:pt x="684" y="41741"/>
                </a:cubicBezTo>
                <a:cubicBezTo>
                  <a:pt x="7563" y="36449"/>
                  <a:pt x="80588" y="15283"/>
                  <a:pt x="108634" y="6816"/>
                </a:cubicBezTo>
                <a:cubicBezTo>
                  <a:pt x="136680" y="-1651"/>
                  <a:pt x="169488" y="-1651"/>
                  <a:pt x="162609" y="36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8" name="フリーフォーム 397">
            <a:extLst>
              <a:ext uri="{FF2B5EF4-FFF2-40B4-BE49-F238E27FC236}">
                <a16:creationId xmlns:a16="http://schemas.microsoft.com/office/drawing/2014/main" id="{AD775DBE-8B4B-E5BF-F80E-70C22464795E}"/>
              </a:ext>
            </a:extLst>
          </p:cNvPr>
          <p:cNvSpPr/>
          <p:nvPr/>
        </p:nvSpPr>
        <p:spPr>
          <a:xfrm>
            <a:off x="2708257" y="3643055"/>
            <a:ext cx="50966" cy="294114"/>
          </a:xfrm>
          <a:custGeom>
            <a:avLst/>
            <a:gdLst>
              <a:gd name="connsiteX0" fmla="*/ 28593 w 50966"/>
              <a:gd name="connsiteY0" fmla="*/ 1845 h 294114"/>
              <a:gd name="connsiteX1" fmla="*/ 31768 w 50966"/>
              <a:gd name="connsiteY1" fmla="*/ 185995 h 294114"/>
              <a:gd name="connsiteX2" fmla="*/ 15893 w 50966"/>
              <a:gd name="connsiteY2" fmla="*/ 236795 h 294114"/>
              <a:gd name="connsiteX3" fmla="*/ 18 w 50966"/>
              <a:gd name="connsiteY3" fmla="*/ 293945 h 294114"/>
              <a:gd name="connsiteX4" fmla="*/ 19068 w 50966"/>
              <a:gd name="connsiteY4" fmla="*/ 217745 h 294114"/>
              <a:gd name="connsiteX5" fmla="*/ 50818 w 50966"/>
              <a:gd name="connsiteY5" fmla="*/ 97095 h 294114"/>
              <a:gd name="connsiteX6" fmla="*/ 28593 w 50966"/>
              <a:gd name="connsiteY6" fmla="*/ 1845 h 294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966" h="294114">
                <a:moveTo>
                  <a:pt x="28593" y="1845"/>
                </a:moveTo>
                <a:cubicBezTo>
                  <a:pt x="25418" y="16662"/>
                  <a:pt x="33885" y="146837"/>
                  <a:pt x="31768" y="185995"/>
                </a:cubicBezTo>
                <a:cubicBezTo>
                  <a:pt x="29651" y="225153"/>
                  <a:pt x="21185" y="218803"/>
                  <a:pt x="15893" y="236795"/>
                </a:cubicBezTo>
                <a:cubicBezTo>
                  <a:pt x="10601" y="254787"/>
                  <a:pt x="-511" y="297120"/>
                  <a:pt x="18" y="293945"/>
                </a:cubicBezTo>
                <a:cubicBezTo>
                  <a:pt x="547" y="290770"/>
                  <a:pt x="10601" y="250553"/>
                  <a:pt x="19068" y="217745"/>
                </a:cubicBezTo>
                <a:cubicBezTo>
                  <a:pt x="27535" y="184937"/>
                  <a:pt x="48701" y="128845"/>
                  <a:pt x="50818" y="97095"/>
                </a:cubicBezTo>
                <a:cubicBezTo>
                  <a:pt x="52935" y="65345"/>
                  <a:pt x="31768" y="-12972"/>
                  <a:pt x="28593" y="18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9" name="フリーフォーム 398">
            <a:extLst>
              <a:ext uri="{FF2B5EF4-FFF2-40B4-BE49-F238E27FC236}">
                <a16:creationId xmlns:a16="http://schemas.microsoft.com/office/drawing/2014/main" id="{02C29039-D459-E322-8F4D-67635D752692}"/>
              </a:ext>
            </a:extLst>
          </p:cNvPr>
          <p:cNvSpPr/>
          <p:nvPr/>
        </p:nvSpPr>
        <p:spPr>
          <a:xfrm>
            <a:off x="2600122" y="3794061"/>
            <a:ext cx="130378" cy="289713"/>
          </a:xfrm>
          <a:custGeom>
            <a:avLst/>
            <a:gdLst>
              <a:gd name="connsiteX0" fmla="*/ 130378 w 130378"/>
              <a:gd name="connsiteY0" fmla="*/ 64 h 289713"/>
              <a:gd name="connsiteX1" fmla="*/ 66878 w 130378"/>
              <a:gd name="connsiteY1" fmla="*/ 158814 h 289713"/>
              <a:gd name="connsiteX2" fmla="*/ 3378 w 130378"/>
              <a:gd name="connsiteY2" fmla="*/ 285814 h 289713"/>
              <a:gd name="connsiteX3" fmla="*/ 19253 w 130378"/>
              <a:gd name="connsiteY3" fmla="*/ 244539 h 289713"/>
              <a:gd name="connsiteX4" fmla="*/ 108153 w 130378"/>
              <a:gd name="connsiteY4" fmla="*/ 117539 h 289713"/>
              <a:gd name="connsiteX5" fmla="*/ 66878 w 130378"/>
              <a:gd name="connsiteY5" fmla="*/ 177864 h 289713"/>
              <a:gd name="connsiteX6" fmla="*/ 130378 w 130378"/>
              <a:gd name="connsiteY6" fmla="*/ 64 h 289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0378" h="289713">
                <a:moveTo>
                  <a:pt x="130378" y="64"/>
                </a:moveTo>
                <a:cubicBezTo>
                  <a:pt x="130378" y="-3111"/>
                  <a:pt x="88045" y="111189"/>
                  <a:pt x="66878" y="158814"/>
                </a:cubicBezTo>
                <a:cubicBezTo>
                  <a:pt x="45711" y="206439"/>
                  <a:pt x="11315" y="271527"/>
                  <a:pt x="3378" y="285814"/>
                </a:cubicBezTo>
                <a:cubicBezTo>
                  <a:pt x="-4559" y="300101"/>
                  <a:pt x="1790" y="272585"/>
                  <a:pt x="19253" y="244539"/>
                </a:cubicBezTo>
                <a:cubicBezTo>
                  <a:pt x="36715" y="216493"/>
                  <a:pt x="100215" y="128652"/>
                  <a:pt x="108153" y="117539"/>
                </a:cubicBezTo>
                <a:cubicBezTo>
                  <a:pt x="116090" y="106427"/>
                  <a:pt x="61057" y="192681"/>
                  <a:pt x="66878" y="177864"/>
                </a:cubicBezTo>
                <a:cubicBezTo>
                  <a:pt x="72699" y="163047"/>
                  <a:pt x="130378" y="3239"/>
                  <a:pt x="130378" y="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0" name="フリーフォーム 399">
            <a:extLst>
              <a:ext uri="{FF2B5EF4-FFF2-40B4-BE49-F238E27FC236}">
                <a16:creationId xmlns:a16="http://schemas.microsoft.com/office/drawing/2014/main" id="{7B45B40C-94C9-B6FF-468B-C87F65FEE7D0}"/>
              </a:ext>
            </a:extLst>
          </p:cNvPr>
          <p:cNvSpPr/>
          <p:nvPr/>
        </p:nvSpPr>
        <p:spPr>
          <a:xfrm>
            <a:off x="2590552" y="3670290"/>
            <a:ext cx="114351" cy="374828"/>
          </a:xfrm>
          <a:custGeom>
            <a:avLst/>
            <a:gdLst>
              <a:gd name="connsiteX0" fmla="*/ 111373 w 114351"/>
              <a:gd name="connsiteY0" fmla="*/ 10 h 374828"/>
              <a:gd name="connsiteX1" fmla="*/ 105023 w 114351"/>
              <a:gd name="connsiteY1" fmla="*/ 123835 h 374828"/>
              <a:gd name="connsiteX2" fmla="*/ 25648 w 114351"/>
              <a:gd name="connsiteY2" fmla="*/ 279410 h 374828"/>
              <a:gd name="connsiteX3" fmla="*/ 47873 w 114351"/>
              <a:gd name="connsiteY3" fmla="*/ 257185 h 374828"/>
              <a:gd name="connsiteX4" fmla="*/ 248 w 114351"/>
              <a:gd name="connsiteY4" fmla="*/ 374660 h 374828"/>
              <a:gd name="connsiteX5" fmla="*/ 31998 w 114351"/>
              <a:gd name="connsiteY5" fmla="*/ 279410 h 374828"/>
              <a:gd name="connsiteX6" fmla="*/ 92323 w 114351"/>
              <a:gd name="connsiteY6" fmla="*/ 130185 h 374828"/>
              <a:gd name="connsiteX7" fmla="*/ 111373 w 114351"/>
              <a:gd name="connsiteY7" fmla="*/ 10 h 374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4351" h="374828">
                <a:moveTo>
                  <a:pt x="111373" y="10"/>
                </a:moveTo>
                <a:cubicBezTo>
                  <a:pt x="113490" y="-1048"/>
                  <a:pt x="119311" y="77268"/>
                  <a:pt x="105023" y="123835"/>
                </a:cubicBezTo>
                <a:cubicBezTo>
                  <a:pt x="90735" y="170402"/>
                  <a:pt x="35173" y="257185"/>
                  <a:pt x="25648" y="279410"/>
                </a:cubicBezTo>
                <a:cubicBezTo>
                  <a:pt x="16123" y="301635"/>
                  <a:pt x="52106" y="241310"/>
                  <a:pt x="47873" y="257185"/>
                </a:cubicBezTo>
                <a:cubicBezTo>
                  <a:pt x="43640" y="273060"/>
                  <a:pt x="2894" y="370956"/>
                  <a:pt x="248" y="374660"/>
                </a:cubicBezTo>
                <a:cubicBezTo>
                  <a:pt x="-2398" y="378364"/>
                  <a:pt x="16652" y="320156"/>
                  <a:pt x="31998" y="279410"/>
                </a:cubicBezTo>
                <a:cubicBezTo>
                  <a:pt x="47344" y="238664"/>
                  <a:pt x="75390" y="171460"/>
                  <a:pt x="92323" y="130185"/>
                </a:cubicBezTo>
                <a:cubicBezTo>
                  <a:pt x="109256" y="88910"/>
                  <a:pt x="109256" y="1068"/>
                  <a:pt x="111373" y="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1" name="フリーフォーム 400">
            <a:extLst>
              <a:ext uri="{FF2B5EF4-FFF2-40B4-BE49-F238E27FC236}">
                <a16:creationId xmlns:a16="http://schemas.microsoft.com/office/drawing/2014/main" id="{3C3C10E2-C602-098A-CE80-0AF04DBDB828}"/>
              </a:ext>
            </a:extLst>
          </p:cNvPr>
          <p:cNvSpPr/>
          <p:nvPr/>
        </p:nvSpPr>
        <p:spPr>
          <a:xfrm>
            <a:off x="2503285" y="4032059"/>
            <a:ext cx="100562" cy="215566"/>
          </a:xfrm>
          <a:custGeom>
            <a:avLst/>
            <a:gdLst>
              <a:gd name="connsiteX0" fmla="*/ 100215 w 100562"/>
              <a:gd name="connsiteY0" fmla="*/ 191 h 215566"/>
              <a:gd name="connsiteX1" fmla="*/ 43065 w 100562"/>
              <a:gd name="connsiteY1" fmla="*/ 82741 h 215566"/>
              <a:gd name="connsiteX2" fmla="*/ 1790 w 100562"/>
              <a:gd name="connsiteY2" fmla="*/ 212916 h 215566"/>
              <a:gd name="connsiteX3" fmla="*/ 8140 w 100562"/>
              <a:gd name="connsiteY3" fmla="*/ 165291 h 215566"/>
              <a:gd name="connsiteX4" fmla="*/ 14490 w 100562"/>
              <a:gd name="connsiteY4" fmla="*/ 104966 h 215566"/>
              <a:gd name="connsiteX5" fmla="*/ 100215 w 100562"/>
              <a:gd name="connsiteY5" fmla="*/ 191 h 2155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562" h="215566">
                <a:moveTo>
                  <a:pt x="100215" y="191"/>
                </a:moveTo>
                <a:cubicBezTo>
                  <a:pt x="104977" y="-3513"/>
                  <a:pt x="59469" y="47287"/>
                  <a:pt x="43065" y="82741"/>
                </a:cubicBezTo>
                <a:cubicBezTo>
                  <a:pt x="26661" y="118195"/>
                  <a:pt x="7611" y="199158"/>
                  <a:pt x="1790" y="212916"/>
                </a:cubicBezTo>
                <a:cubicBezTo>
                  <a:pt x="-4031" y="226674"/>
                  <a:pt x="6023" y="183283"/>
                  <a:pt x="8140" y="165291"/>
                </a:cubicBezTo>
                <a:cubicBezTo>
                  <a:pt x="10257" y="147299"/>
                  <a:pt x="-327" y="126662"/>
                  <a:pt x="14490" y="104966"/>
                </a:cubicBezTo>
                <a:cubicBezTo>
                  <a:pt x="29307" y="83270"/>
                  <a:pt x="95453" y="3895"/>
                  <a:pt x="100215" y="1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2" name="フリーフォーム 401">
            <a:extLst>
              <a:ext uri="{FF2B5EF4-FFF2-40B4-BE49-F238E27FC236}">
                <a16:creationId xmlns:a16="http://schemas.microsoft.com/office/drawing/2014/main" id="{37505425-102F-2A65-FFB7-14497F0FA805}"/>
              </a:ext>
            </a:extLst>
          </p:cNvPr>
          <p:cNvSpPr/>
          <p:nvPr/>
        </p:nvSpPr>
        <p:spPr>
          <a:xfrm>
            <a:off x="2507613" y="4035315"/>
            <a:ext cx="108658" cy="236125"/>
          </a:xfrm>
          <a:custGeom>
            <a:avLst/>
            <a:gdLst>
              <a:gd name="connsiteX0" fmla="*/ 108587 w 108658"/>
              <a:gd name="connsiteY0" fmla="*/ 110 h 236125"/>
              <a:gd name="connsiteX1" fmla="*/ 48262 w 108658"/>
              <a:gd name="connsiteY1" fmla="*/ 89010 h 236125"/>
              <a:gd name="connsiteX2" fmla="*/ 41912 w 108658"/>
              <a:gd name="connsiteY2" fmla="*/ 155685 h 236125"/>
              <a:gd name="connsiteX3" fmla="*/ 637 w 108658"/>
              <a:gd name="connsiteY3" fmla="*/ 235060 h 236125"/>
              <a:gd name="connsiteX4" fmla="*/ 19687 w 108658"/>
              <a:gd name="connsiteY4" fmla="*/ 196960 h 236125"/>
              <a:gd name="connsiteX5" fmla="*/ 57787 w 108658"/>
              <a:gd name="connsiteY5" fmla="*/ 133460 h 236125"/>
              <a:gd name="connsiteX6" fmla="*/ 60962 w 108658"/>
              <a:gd name="connsiteY6" fmla="*/ 108060 h 236125"/>
              <a:gd name="connsiteX7" fmla="*/ 108587 w 108658"/>
              <a:gd name="connsiteY7" fmla="*/ 110 h 236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8658" h="236125">
                <a:moveTo>
                  <a:pt x="108587" y="110"/>
                </a:moveTo>
                <a:cubicBezTo>
                  <a:pt x="106470" y="-3065"/>
                  <a:pt x="59374" y="63081"/>
                  <a:pt x="48262" y="89010"/>
                </a:cubicBezTo>
                <a:cubicBezTo>
                  <a:pt x="37149" y="114939"/>
                  <a:pt x="49849" y="131343"/>
                  <a:pt x="41912" y="155685"/>
                </a:cubicBezTo>
                <a:cubicBezTo>
                  <a:pt x="33975" y="180027"/>
                  <a:pt x="637" y="235060"/>
                  <a:pt x="637" y="235060"/>
                </a:cubicBezTo>
                <a:cubicBezTo>
                  <a:pt x="-3067" y="241939"/>
                  <a:pt x="10162" y="213893"/>
                  <a:pt x="19687" y="196960"/>
                </a:cubicBezTo>
                <a:cubicBezTo>
                  <a:pt x="29212" y="180027"/>
                  <a:pt x="50908" y="148277"/>
                  <a:pt x="57787" y="133460"/>
                </a:cubicBezTo>
                <a:cubicBezTo>
                  <a:pt x="64666" y="118643"/>
                  <a:pt x="56729" y="124993"/>
                  <a:pt x="60962" y="108060"/>
                </a:cubicBezTo>
                <a:cubicBezTo>
                  <a:pt x="65195" y="91127"/>
                  <a:pt x="110704" y="3285"/>
                  <a:pt x="108587" y="1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3" name="フリーフォーム 402">
            <a:extLst>
              <a:ext uri="{FF2B5EF4-FFF2-40B4-BE49-F238E27FC236}">
                <a16:creationId xmlns:a16="http://schemas.microsoft.com/office/drawing/2014/main" id="{98E53651-C3C9-DEED-0F93-BAA350B11EB4}"/>
              </a:ext>
            </a:extLst>
          </p:cNvPr>
          <p:cNvSpPr/>
          <p:nvPr/>
        </p:nvSpPr>
        <p:spPr>
          <a:xfrm>
            <a:off x="2438236" y="3822437"/>
            <a:ext cx="165270" cy="307674"/>
          </a:xfrm>
          <a:custGeom>
            <a:avLst/>
            <a:gdLst>
              <a:gd name="connsiteX0" fmla="*/ 165264 w 165270"/>
              <a:gd name="connsiteY0" fmla="*/ 263 h 307674"/>
              <a:gd name="connsiteX1" fmla="*/ 22389 w 165270"/>
              <a:gd name="connsiteY1" fmla="*/ 124088 h 307674"/>
              <a:gd name="connsiteX2" fmla="*/ 44614 w 165270"/>
              <a:gd name="connsiteY2" fmla="*/ 225688 h 307674"/>
              <a:gd name="connsiteX3" fmla="*/ 164 w 165270"/>
              <a:gd name="connsiteY3" fmla="*/ 305063 h 307674"/>
              <a:gd name="connsiteX4" fmla="*/ 63664 w 165270"/>
              <a:gd name="connsiteY4" fmla="*/ 286013 h 307674"/>
              <a:gd name="connsiteX5" fmla="*/ 35089 w 165270"/>
              <a:gd name="connsiteY5" fmla="*/ 260613 h 307674"/>
              <a:gd name="connsiteX6" fmla="*/ 16039 w 165270"/>
              <a:gd name="connsiteY6" fmla="*/ 159013 h 307674"/>
              <a:gd name="connsiteX7" fmla="*/ 165264 w 165270"/>
              <a:gd name="connsiteY7" fmla="*/ 263 h 3076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5270" h="307674">
                <a:moveTo>
                  <a:pt x="165264" y="263"/>
                </a:moveTo>
                <a:cubicBezTo>
                  <a:pt x="166322" y="-5558"/>
                  <a:pt x="42497" y="86517"/>
                  <a:pt x="22389" y="124088"/>
                </a:cubicBezTo>
                <a:cubicBezTo>
                  <a:pt x="2281" y="161659"/>
                  <a:pt x="48318" y="195526"/>
                  <a:pt x="44614" y="225688"/>
                </a:cubicBezTo>
                <a:cubicBezTo>
                  <a:pt x="40910" y="255851"/>
                  <a:pt x="-3011" y="295009"/>
                  <a:pt x="164" y="305063"/>
                </a:cubicBezTo>
                <a:cubicBezTo>
                  <a:pt x="3339" y="315117"/>
                  <a:pt x="57843" y="293421"/>
                  <a:pt x="63664" y="286013"/>
                </a:cubicBezTo>
                <a:cubicBezTo>
                  <a:pt x="69485" y="278605"/>
                  <a:pt x="43026" y="281780"/>
                  <a:pt x="35089" y="260613"/>
                </a:cubicBezTo>
                <a:cubicBezTo>
                  <a:pt x="27151" y="239446"/>
                  <a:pt x="-5128" y="194467"/>
                  <a:pt x="16039" y="159013"/>
                </a:cubicBezTo>
                <a:cubicBezTo>
                  <a:pt x="37206" y="123559"/>
                  <a:pt x="164206" y="6084"/>
                  <a:pt x="165264" y="2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4" name="フリーフォーム 403">
            <a:extLst>
              <a:ext uri="{FF2B5EF4-FFF2-40B4-BE49-F238E27FC236}">
                <a16:creationId xmlns:a16="http://schemas.microsoft.com/office/drawing/2014/main" id="{5D0EF18D-2651-CE84-05AC-2CF06486F1B0}"/>
              </a:ext>
            </a:extLst>
          </p:cNvPr>
          <p:cNvSpPr/>
          <p:nvPr/>
        </p:nvSpPr>
        <p:spPr>
          <a:xfrm>
            <a:off x="2379303" y="3660740"/>
            <a:ext cx="174343" cy="294682"/>
          </a:xfrm>
          <a:custGeom>
            <a:avLst/>
            <a:gdLst>
              <a:gd name="connsiteX0" fmla="*/ 173397 w 174343"/>
              <a:gd name="connsiteY0" fmla="*/ 35 h 294682"/>
              <a:gd name="connsiteX1" fmla="*/ 147997 w 174343"/>
              <a:gd name="connsiteY1" fmla="*/ 136560 h 294682"/>
              <a:gd name="connsiteX2" fmla="*/ 1947 w 174343"/>
              <a:gd name="connsiteY2" fmla="*/ 292135 h 294682"/>
              <a:gd name="connsiteX3" fmla="*/ 68622 w 174343"/>
              <a:gd name="connsiteY3" fmla="*/ 225460 h 294682"/>
              <a:gd name="connsiteX4" fmla="*/ 135297 w 174343"/>
              <a:gd name="connsiteY4" fmla="*/ 123860 h 294682"/>
              <a:gd name="connsiteX5" fmla="*/ 173397 w 174343"/>
              <a:gd name="connsiteY5" fmla="*/ 35 h 294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4343" h="294682">
                <a:moveTo>
                  <a:pt x="173397" y="35"/>
                </a:moveTo>
                <a:cubicBezTo>
                  <a:pt x="175514" y="2152"/>
                  <a:pt x="176572" y="87877"/>
                  <a:pt x="147997" y="136560"/>
                </a:cubicBezTo>
                <a:cubicBezTo>
                  <a:pt x="119422" y="185243"/>
                  <a:pt x="15176" y="277318"/>
                  <a:pt x="1947" y="292135"/>
                </a:cubicBezTo>
                <a:cubicBezTo>
                  <a:pt x="-11282" y="306952"/>
                  <a:pt x="46397" y="253506"/>
                  <a:pt x="68622" y="225460"/>
                </a:cubicBezTo>
                <a:cubicBezTo>
                  <a:pt x="90847" y="197414"/>
                  <a:pt x="118893" y="157727"/>
                  <a:pt x="135297" y="123860"/>
                </a:cubicBezTo>
                <a:cubicBezTo>
                  <a:pt x="151701" y="89993"/>
                  <a:pt x="171280" y="-2082"/>
                  <a:pt x="173397" y="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5" name="フリーフォーム 404">
            <a:extLst>
              <a:ext uri="{FF2B5EF4-FFF2-40B4-BE49-F238E27FC236}">
                <a16:creationId xmlns:a16="http://schemas.microsoft.com/office/drawing/2014/main" id="{1542C56D-3BFF-9805-9B23-F0F5F8D7657E}"/>
              </a:ext>
            </a:extLst>
          </p:cNvPr>
          <p:cNvSpPr/>
          <p:nvPr/>
        </p:nvSpPr>
        <p:spPr>
          <a:xfrm>
            <a:off x="2338831" y="3954323"/>
            <a:ext cx="131787" cy="316144"/>
          </a:xfrm>
          <a:custGeom>
            <a:avLst/>
            <a:gdLst>
              <a:gd name="connsiteX0" fmla="*/ 61469 w 131787"/>
              <a:gd name="connsiteY0" fmla="*/ 1727 h 316144"/>
              <a:gd name="connsiteX1" fmla="*/ 29719 w 131787"/>
              <a:gd name="connsiteY1" fmla="*/ 116027 h 316144"/>
              <a:gd name="connsiteX2" fmla="*/ 32894 w 131787"/>
              <a:gd name="connsiteY2" fmla="*/ 195402 h 316144"/>
              <a:gd name="connsiteX3" fmla="*/ 80519 w 131787"/>
              <a:gd name="connsiteY3" fmla="*/ 271602 h 316144"/>
              <a:gd name="connsiteX4" fmla="*/ 131319 w 131787"/>
              <a:gd name="connsiteY4" fmla="*/ 316052 h 316144"/>
              <a:gd name="connsiteX5" fmla="*/ 99569 w 131787"/>
              <a:gd name="connsiteY5" fmla="*/ 281127 h 316144"/>
              <a:gd name="connsiteX6" fmla="*/ 1144 w 131787"/>
              <a:gd name="connsiteY6" fmla="*/ 211277 h 316144"/>
              <a:gd name="connsiteX7" fmla="*/ 61469 w 131787"/>
              <a:gd name="connsiteY7" fmla="*/ 1727 h 316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1787" h="316144">
                <a:moveTo>
                  <a:pt x="61469" y="1727"/>
                </a:moveTo>
                <a:cubicBezTo>
                  <a:pt x="66231" y="-14148"/>
                  <a:pt x="34481" y="83748"/>
                  <a:pt x="29719" y="116027"/>
                </a:cubicBezTo>
                <a:cubicBezTo>
                  <a:pt x="24956" y="148306"/>
                  <a:pt x="24427" y="169473"/>
                  <a:pt x="32894" y="195402"/>
                </a:cubicBezTo>
                <a:cubicBezTo>
                  <a:pt x="41361" y="221331"/>
                  <a:pt x="64115" y="251494"/>
                  <a:pt x="80519" y="271602"/>
                </a:cubicBezTo>
                <a:cubicBezTo>
                  <a:pt x="96923" y="291710"/>
                  <a:pt x="128144" y="314465"/>
                  <a:pt x="131319" y="316052"/>
                </a:cubicBezTo>
                <a:cubicBezTo>
                  <a:pt x="134494" y="317639"/>
                  <a:pt x="121265" y="298589"/>
                  <a:pt x="99569" y="281127"/>
                </a:cubicBezTo>
                <a:cubicBezTo>
                  <a:pt x="77873" y="263665"/>
                  <a:pt x="11727" y="253081"/>
                  <a:pt x="1144" y="211277"/>
                </a:cubicBezTo>
                <a:cubicBezTo>
                  <a:pt x="-9439" y="169473"/>
                  <a:pt x="56707" y="17602"/>
                  <a:pt x="61469" y="17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6" name="フリーフォーム 405">
            <a:extLst>
              <a:ext uri="{FF2B5EF4-FFF2-40B4-BE49-F238E27FC236}">
                <a16:creationId xmlns:a16="http://schemas.microsoft.com/office/drawing/2014/main" id="{3184DF6D-75A3-3CD3-96B6-7974301928EB}"/>
              </a:ext>
            </a:extLst>
          </p:cNvPr>
          <p:cNvSpPr/>
          <p:nvPr/>
        </p:nvSpPr>
        <p:spPr>
          <a:xfrm>
            <a:off x="2628888" y="3701164"/>
            <a:ext cx="23185" cy="156076"/>
          </a:xfrm>
          <a:custGeom>
            <a:avLst/>
            <a:gdLst>
              <a:gd name="connsiteX0" fmla="*/ 19062 w 23185"/>
              <a:gd name="connsiteY0" fmla="*/ 886 h 156076"/>
              <a:gd name="connsiteX1" fmla="*/ 12 w 23185"/>
              <a:gd name="connsiteY1" fmla="*/ 153286 h 156076"/>
              <a:gd name="connsiteX2" fmla="*/ 22237 w 23185"/>
              <a:gd name="connsiteY2" fmla="*/ 92961 h 156076"/>
              <a:gd name="connsiteX3" fmla="*/ 19062 w 23185"/>
              <a:gd name="connsiteY3" fmla="*/ 886 h 1560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185" h="156076">
                <a:moveTo>
                  <a:pt x="19062" y="886"/>
                </a:moveTo>
                <a:cubicBezTo>
                  <a:pt x="15358" y="10940"/>
                  <a:pt x="-517" y="137940"/>
                  <a:pt x="12" y="153286"/>
                </a:cubicBezTo>
                <a:cubicBezTo>
                  <a:pt x="541" y="168632"/>
                  <a:pt x="20120" y="116774"/>
                  <a:pt x="22237" y="92961"/>
                </a:cubicBezTo>
                <a:cubicBezTo>
                  <a:pt x="24354" y="69148"/>
                  <a:pt x="22766" y="-9168"/>
                  <a:pt x="19062" y="8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7" name="フリーフォーム 406">
            <a:extLst>
              <a:ext uri="{FF2B5EF4-FFF2-40B4-BE49-F238E27FC236}">
                <a16:creationId xmlns:a16="http://schemas.microsoft.com/office/drawing/2014/main" id="{BAE9980F-D07E-6FA8-2346-ED127BE8F363}"/>
              </a:ext>
            </a:extLst>
          </p:cNvPr>
          <p:cNvSpPr/>
          <p:nvPr/>
        </p:nvSpPr>
        <p:spPr>
          <a:xfrm>
            <a:off x="2434815" y="3902945"/>
            <a:ext cx="169418" cy="320120"/>
          </a:xfrm>
          <a:custGeom>
            <a:avLst/>
            <a:gdLst>
              <a:gd name="connsiteX0" fmla="*/ 168685 w 169418"/>
              <a:gd name="connsiteY0" fmla="*/ 2305 h 320120"/>
              <a:gd name="connsiteX1" fmla="*/ 111535 w 169418"/>
              <a:gd name="connsiteY1" fmla="*/ 94380 h 320120"/>
              <a:gd name="connsiteX2" fmla="*/ 86135 w 169418"/>
              <a:gd name="connsiteY2" fmla="*/ 170580 h 320120"/>
              <a:gd name="connsiteX3" fmla="*/ 41685 w 169418"/>
              <a:gd name="connsiteY3" fmla="*/ 269005 h 320120"/>
              <a:gd name="connsiteX4" fmla="*/ 67085 w 169418"/>
              <a:gd name="connsiteY4" fmla="*/ 319805 h 320120"/>
              <a:gd name="connsiteX5" fmla="*/ 19460 w 169418"/>
              <a:gd name="connsiteY5" fmla="*/ 246780 h 320120"/>
              <a:gd name="connsiteX6" fmla="*/ 410 w 169418"/>
              <a:gd name="connsiteY6" fmla="*/ 100730 h 320120"/>
              <a:gd name="connsiteX7" fmla="*/ 35335 w 169418"/>
              <a:gd name="connsiteY7" fmla="*/ 249955 h 320120"/>
              <a:gd name="connsiteX8" fmla="*/ 67085 w 169418"/>
              <a:gd name="connsiteY8" fmla="*/ 195980 h 320120"/>
              <a:gd name="connsiteX9" fmla="*/ 168685 w 169418"/>
              <a:gd name="connsiteY9" fmla="*/ 2305 h 320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9418" h="320120">
                <a:moveTo>
                  <a:pt x="168685" y="2305"/>
                </a:moveTo>
                <a:cubicBezTo>
                  <a:pt x="176093" y="-14628"/>
                  <a:pt x="125293" y="66334"/>
                  <a:pt x="111535" y="94380"/>
                </a:cubicBezTo>
                <a:cubicBezTo>
                  <a:pt x="97777" y="122426"/>
                  <a:pt x="97777" y="141476"/>
                  <a:pt x="86135" y="170580"/>
                </a:cubicBezTo>
                <a:cubicBezTo>
                  <a:pt x="74493" y="199684"/>
                  <a:pt x="44860" y="244134"/>
                  <a:pt x="41685" y="269005"/>
                </a:cubicBezTo>
                <a:cubicBezTo>
                  <a:pt x="38510" y="293876"/>
                  <a:pt x="70789" y="323509"/>
                  <a:pt x="67085" y="319805"/>
                </a:cubicBezTo>
                <a:cubicBezTo>
                  <a:pt x="63381" y="316101"/>
                  <a:pt x="30572" y="283292"/>
                  <a:pt x="19460" y="246780"/>
                </a:cubicBezTo>
                <a:cubicBezTo>
                  <a:pt x="8348" y="210268"/>
                  <a:pt x="-2236" y="100201"/>
                  <a:pt x="410" y="100730"/>
                </a:cubicBezTo>
                <a:cubicBezTo>
                  <a:pt x="3056" y="101259"/>
                  <a:pt x="24222" y="234080"/>
                  <a:pt x="35335" y="249955"/>
                </a:cubicBezTo>
                <a:cubicBezTo>
                  <a:pt x="46447" y="265830"/>
                  <a:pt x="49093" y="231434"/>
                  <a:pt x="67085" y="195980"/>
                </a:cubicBezTo>
                <a:cubicBezTo>
                  <a:pt x="85077" y="160526"/>
                  <a:pt x="161277" y="19238"/>
                  <a:pt x="168685" y="23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8" name="フリーフォーム 407">
            <a:extLst>
              <a:ext uri="{FF2B5EF4-FFF2-40B4-BE49-F238E27FC236}">
                <a16:creationId xmlns:a16="http://schemas.microsoft.com/office/drawing/2014/main" id="{C5138E45-DB1A-55FA-A443-0FECD7EC9BA7}"/>
              </a:ext>
            </a:extLst>
          </p:cNvPr>
          <p:cNvSpPr/>
          <p:nvPr/>
        </p:nvSpPr>
        <p:spPr>
          <a:xfrm>
            <a:off x="2422145" y="3469919"/>
            <a:ext cx="282659" cy="213224"/>
          </a:xfrm>
          <a:custGeom>
            <a:avLst/>
            <a:gdLst>
              <a:gd name="connsiteX0" fmla="*/ 380 w 282659"/>
              <a:gd name="connsiteY0" fmla="*/ 356 h 213224"/>
              <a:gd name="connsiteX1" fmla="*/ 111505 w 282659"/>
              <a:gd name="connsiteY1" fmla="*/ 82906 h 213224"/>
              <a:gd name="connsiteX2" fmla="*/ 159130 w 282659"/>
              <a:gd name="connsiteY2" fmla="*/ 51156 h 213224"/>
              <a:gd name="connsiteX3" fmla="*/ 279780 w 282659"/>
              <a:gd name="connsiteY3" fmla="*/ 155931 h 213224"/>
              <a:gd name="connsiteX4" fmla="*/ 225805 w 282659"/>
              <a:gd name="connsiteY4" fmla="*/ 165456 h 213224"/>
              <a:gd name="connsiteX5" fmla="*/ 19430 w 282659"/>
              <a:gd name="connsiteY5" fmla="*/ 213081 h 213224"/>
              <a:gd name="connsiteX6" fmla="*/ 57530 w 282659"/>
              <a:gd name="connsiteY6" fmla="*/ 178156 h 213224"/>
              <a:gd name="connsiteX7" fmla="*/ 73405 w 282659"/>
              <a:gd name="connsiteY7" fmla="*/ 121006 h 213224"/>
              <a:gd name="connsiteX8" fmla="*/ 380 w 282659"/>
              <a:gd name="connsiteY8" fmla="*/ 356 h 2132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2659" h="213224">
                <a:moveTo>
                  <a:pt x="380" y="356"/>
                </a:moveTo>
                <a:cubicBezTo>
                  <a:pt x="6730" y="-5994"/>
                  <a:pt x="85047" y="74439"/>
                  <a:pt x="111505" y="82906"/>
                </a:cubicBezTo>
                <a:cubicBezTo>
                  <a:pt x="137963" y="91373"/>
                  <a:pt x="131084" y="38985"/>
                  <a:pt x="159130" y="51156"/>
                </a:cubicBezTo>
                <a:cubicBezTo>
                  <a:pt x="187176" y="63327"/>
                  <a:pt x="268668" y="136881"/>
                  <a:pt x="279780" y="155931"/>
                </a:cubicBezTo>
                <a:cubicBezTo>
                  <a:pt x="290892" y="174981"/>
                  <a:pt x="269197" y="155931"/>
                  <a:pt x="225805" y="165456"/>
                </a:cubicBezTo>
                <a:cubicBezTo>
                  <a:pt x="182413" y="174981"/>
                  <a:pt x="47476" y="210964"/>
                  <a:pt x="19430" y="213081"/>
                </a:cubicBezTo>
                <a:cubicBezTo>
                  <a:pt x="-8616" y="215198"/>
                  <a:pt x="48534" y="193502"/>
                  <a:pt x="57530" y="178156"/>
                </a:cubicBezTo>
                <a:cubicBezTo>
                  <a:pt x="66526" y="162810"/>
                  <a:pt x="77638" y="147994"/>
                  <a:pt x="73405" y="121006"/>
                </a:cubicBezTo>
                <a:cubicBezTo>
                  <a:pt x="69172" y="94019"/>
                  <a:pt x="-5970" y="6706"/>
                  <a:pt x="380" y="3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9" name="フリーフォーム 408">
            <a:extLst>
              <a:ext uri="{FF2B5EF4-FFF2-40B4-BE49-F238E27FC236}">
                <a16:creationId xmlns:a16="http://schemas.microsoft.com/office/drawing/2014/main" id="{227290F9-9321-A5E2-A1E7-5149F1C462F1}"/>
              </a:ext>
            </a:extLst>
          </p:cNvPr>
          <p:cNvSpPr/>
          <p:nvPr/>
        </p:nvSpPr>
        <p:spPr>
          <a:xfrm>
            <a:off x="2371500" y="3443299"/>
            <a:ext cx="106058" cy="258755"/>
          </a:xfrm>
          <a:custGeom>
            <a:avLst/>
            <a:gdLst>
              <a:gd name="connsiteX0" fmla="*/ 225 w 106058"/>
              <a:gd name="connsiteY0" fmla="*/ 1576 h 258755"/>
              <a:gd name="connsiteX1" fmla="*/ 76425 w 106058"/>
              <a:gd name="connsiteY1" fmla="*/ 169851 h 258755"/>
              <a:gd name="connsiteX2" fmla="*/ 44675 w 106058"/>
              <a:gd name="connsiteY2" fmla="*/ 258751 h 258755"/>
              <a:gd name="connsiteX3" fmla="*/ 101825 w 106058"/>
              <a:gd name="connsiteY3" fmla="*/ 166676 h 258755"/>
              <a:gd name="connsiteX4" fmla="*/ 101825 w 106058"/>
              <a:gd name="connsiteY4" fmla="*/ 106351 h 258755"/>
              <a:gd name="connsiteX5" fmla="*/ 101825 w 106058"/>
              <a:gd name="connsiteY5" fmla="*/ 185726 h 258755"/>
              <a:gd name="connsiteX6" fmla="*/ 54200 w 106058"/>
              <a:gd name="connsiteY6" fmla="*/ 90476 h 258755"/>
              <a:gd name="connsiteX7" fmla="*/ 225 w 106058"/>
              <a:gd name="connsiteY7" fmla="*/ 1576 h 258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6058" h="258755">
                <a:moveTo>
                  <a:pt x="225" y="1576"/>
                </a:moveTo>
                <a:cubicBezTo>
                  <a:pt x="3929" y="14805"/>
                  <a:pt x="69017" y="126989"/>
                  <a:pt x="76425" y="169851"/>
                </a:cubicBezTo>
                <a:cubicBezTo>
                  <a:pt x="83833" y="212713"/>
                  <a:pt x="40442" y="259280"/>
                  <a:pt x="44675" y="258751"/>
                </a:cubicBezTo>
                <a:cubicBezTo>
                  <a:pt x="48908" y="258222"/>
                  <a:pt x="92300" y="192076"/>
                  <a:pt x="101825" y="166676"/>
                </a:cubicBezTo>
                <a:cubicBezTo>
                  <a:pt x="111350" y="141276"/>
                  <a:pt x="101825" y="106351"/>
                  <a:pt x="101825" y="106351"/>
                </a:cubicBezTo>
                <a:cubicBezTo>
                  <a:pt x="101825" y="109526"/>
                  <a:pt x="109762" y="188372"/>
                  <a:pt x="101825" y="185726"/>
                </a:cubicBezTo>
                <a:cubicBezTo>
                  <a:pt x="93888" y="183080"/>
                  <a:pt x="69017" y="119051"/>
                  <a:pt x="54200" y="90476"/>
                </a:cubicBezTo>
                <a:cubicBezTo>
                  <a:pt x="39383" y="61901"/>
                  <a:pt x="-3479" y="-11653"/>
                  <a:pt x="225" y="15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0" name="フリーフォーム 409">
            <a:extLst>
              <a:ext uri="{FF2B5EF4-FFF2-40B4-BE49-F238E27FC236}">
                <a16:creationId xmlns:a16="http://schemas.microsoft.com/office/drawing/2014/main" id="{AA8F9C0B-9F60-8D8D-29B4-DEE32CBD3E42}"/>
              </a:ext>
            </a:extLst>
          </p:cNvPr>
          <p:cNvSpPr/>
          <p:nvPr/>
        </p:nvSpPr>
        <p:spPr>
          <a:xfrm>
            <a:off x="2098668" y="3657425"/>
            <a:ext cx="333390" cy="422477"/>
          </a:xfrm>
          <a:custGeom>
            <a:avLst/>
            <a:gdLst>
              <a:gd name="connsiteX0" fmla="*/ 333382 w 333390"/>
              <a:gd name="connsiteY0" fmla="*/ 175 h 422477"/>
              <a:gd name="connsiteX1" fmla="*/ 212732 w 333390"/>
              <a:gd name="connsiteY1" fmla="*/ 212900 h 422477"/>
              <a:gd name="connsiteX2" fmla="*/ 225432 w 333390"/>
              <a:gd name="connsiteY2" fmla="*/ 171625 h 422477"/>
              <a:gd name="connsiteX3" fmla="*/ 146057 w 333390"/>
              <a:gd name="connsiteY3" fmla="*/ 263700 h 422477"/>
              <a:gd name="connsiteX4" fmla="*/ 7 w 333390"/>
              <a:gd name="connsiteY4" fmla="*/ 422450 h 422477"/>
              <a:gd name="connsiteX5" fmla="*/ 152407 w 333390"/>
              <a:gd name="connsiteY5" fmla="*/ 251000 h 422477"/>
              <a:gd name="connsiteX6" fmla="*/ 212732 w 333390"/>
              <a:gd name="connsiteY6" fmla="*/ 177975 h 422477"/>
              <a:gd name="connsiteX7" fmla="*/ 212732 w 333390"/>
              <a:gd name="connsiteY7" fmla="*/ 82725 h 422477"/>
              <a:gd name="connsiteX8" fmla="*/ 219082 w 333390"/>
              <a:gd name="connsiteY8" fmla="*/ 174800 h 422477"/>
              <a:gd name="connsiteX9" fmla="*/ 333382 w 333390"/>
              <a:gd name="connsiteY9" fmla="*/ 175 h 422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33390" h="422477">
                <a:moveTo>
                  <a:pt x="333382" y="175"/>
                </a:moveTo>
                <a:cubicBezTo>
                  <a:pt x="332324" y="6525"/>
                  <a:pt x="230724" y="184325"/>
                  <a:pt x="212732" y="212900"/>
                </a:cubicBezTo>
                <a:cubicBezTo>
                  <a:pt x="194740" y="241475"/>
                  <a:pt x="236544" y="163158"/>
                  <a:pt x="225432" y="171625"/>
                </a:cubicBezTo>
                <a:cubicBezTo>
                  <a:pt x="214320" y="180092"/>
                  <a:pt x="183628" y="221896"/>
                  <a:pt x="146057" y="263700"/>
                </a:cubicBezTo>
                <a:cubicBezTo>
                  <a:pt x="108486" y="305504"/>
                  <a:pt x="-1051" y="424567"/>
                  <a:pt x="7" y="422450"/>
                </a:cubicBezTo>
                <a:cubicBezTo>
                  <a:pt x="1065" y="420333"/>
                  <a:pt x="116953" y="291746"/>
                  <a:pt x="152407" y="251000"/>
                </a:cubicBezTo>
                <a:cubicBezTo>
                  <a:pt x="187861" y="210254"/>
                  <a:pt x="202678" y="206021"/>
                  <a:pt x="212732" y="177975"/>
                </a:cubicBezTo>
                <a:cubicBezTo>
                  <a:pt x="222786" y="149929"/>
                  <a:pt x="211674" y="83254"/>
                  <a:pt x="212732" y="82725"/>
                </a:cubicBezTo>
                <a:cubicBezTo>
                  <a:pt x="213790" y="82196"/>
                  <a:pt x="196857" y="188029"/>
                  <a:pt x="219082" y="174800"/>
                </a:cubicBezTo>
                <a:cubicBezTo>
                  <a:pt x="241307" y="161571"/>
                  <a:pt x="334440" y="-6175"/>
                  <a:pt x="333382" y="1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1" name="フリーフォーム 410">
            <a:extLst>
              <a:ext uri="{FF2B5EF4-FFF2-40B4-BE49-F238E27FC236}">
                <a16:creationId xmlns:a16="http://schemas.microsoft.com/office/drawing/2014/main" id="{5F197C64-2E87-147F-6324-888DA4680860}"/>
              </a:ext>
            </a:extLst>
          </p:cNvPr>
          <p:cNvSpPr/>
          <p:nvPr/>
        </p:nvSpPr>
        <p:spPr>
          <a:xfrm>
            <a:off x="1812924" y="3911383"/>
            <a:ext cx="428642" cy="180561"/>
          </a:xfrm>
          <a:custGeom>
            <a:avLst/>
            <a:gdLst>
              <a:gd name="connsiteX0" fmla="*/ 1 w 428642"/>
              <a:gd name="connsiteY0" fmla="*/ 98642 h 180561"/>
              <a:gd name="connsiteX1" fmla="*/ 222251 w 428642"/>
              <a:gd name="connsiteY1" fmla="*/ 158967 h 180561"/>
              <a:gd name="connsiteX2" fmla="*/ 123826 w 428642"/>
              <a:gd name="connsiteY2" fmla="*/ 178017 h 180561"/>
              <a:gd name="connsiteX3" fmla="*/ 279401 w 428642"/>
              <a:gd name="connsiteY3" fmla="*/ 108167 h 180561"/>
              <a:gd name="connsiteX4" fmla="*/ 428626 w 428642"/>
              <a:gd name="connsiteY4" fmla="*/ 217 h 180561"/>
              <a:gd name="connsiteX5" fmla="*/ 288926 w 428642"/>
              <a:gd name="connsiteY5" fmla="*/ 82767 h 180561"/>
              <a:gd name="connsiteX6" fmla="*/ 276226 w 428642"/>
              <a:gd name="connsiteY6" fmla="*/ 168492 h 180561"/>
              <a:gd name="connsiteX7" fmla="*/ 225426 w 428642"/>
              <a:gd name="connsiteY7" fmla="*/ 146267 h 180561"/>
              <a:gd name="connsiteX8" fmla="*/ 1 w 428642"/>
              <a:gd name="connsiteY8" fmla="*/ 98642 h 180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8642" h="180561">
                <a:moveTo>
                  <a:pt x="1" y="98642"/>
                </a:moveTo>
                <a:cubicBezTo>
                  <a:pt x="-528" y="100759"/>
                  <a:pt x="201613" y="145738"/>
                  <a:pt x="222251" y="158967"/>
                </a:cubicBezTo>
                <a:cubicBezTo>
                  <a:pt x="242889" y="172196"/>
                  <a:pt x="114301" y="186484"/>
                  <a:pt x="123826" y="178017"/>
                </a:cubicBezTo>
                <a:cubicBezTo>
                  <a:pt x="133351" y="169550"/>
                  <a:pt x="228601" y="137800"/>
                  <a:pt x="279401" y="108167"/>
                </a:cubicBezTo>
                <a:cubicBezTo>
                  <a:pt x="330201" y="78534"/>
                  <a:pt x="427039" y="4450"/>
                  <a:pt x="428626" y="217"/>
                </a:cubicBezTo>
                <a:cubicBezTo>
                  <a:pt x="430213" y="-4016"/>
                  <a:pt x="314326" y="54721"/>
                  <a:pt x="288926" y="82767"/>
                </a:cubicBezTo>
                <a:cubicBezTo>
                  <a:pt x="263526" y="110813"/>
                  <a:pt x="286809" y="157909"/>
                  <a:pt x="276226" y="168492"/>
                </a:cubicBezTo>
                <a:cubicBezTo>
                  <a:pt x="265643" y="179075"/>
                  <a:pt x="270934" y="158438"/>
                  <a:pt x="225426" y="146267"/>
                </a:cubicBezTo>
                <a:cubicBezTo>
                  <a:pt x="179918" y="134096"/>
                  <a:pt x="530" y="96525"/>
                  <a:pt x="1" y="986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2" name="フリーフォーム 411">
            <a:extLst>
              <a:ext uri="{FF2B5EF4-FFF2-40B4-BE49-F238E27FC236}">
                <a16:creationId xmlns:a16="http://schemas.microsoft.com/office/drawing/2014/main" id="{99E70D2C-DF1B-E76C-DDF6-FD793515FBDD}"/>
              </a:ext>
            </a:extLst>
          </p:cNvPr>
          <p:cNvSpPr/>
          <p:nvPr/>
        </p:nvSpPr>
        <p:spPr>
          <a:xfrm>
            <a:off x="1615891" y="3926137"/>
            <a:ext cx="444905" cy="290542"/>
          </a:xfrm>
          <a:custGeom>
            <a:avLst/>
            <a:gdLst>
              <a:gd name="connsiteX0" fmla="*/ 184 w 444905"/>
              <a:gd name="connsiteY0" fmla="*/ 1338 h 290542"/>
              <a:gd name="connsiteX1" fmla="*/ 92259 w 444905"/>
              <a:gd name="connsiteY1" fmla="*/ 121988 h 290542"/>
              <a:gd name="connsiteX2" fmla="*/ 247834 w 444905"/>
              <a:gd name="connsiteY2" fmla="*/ 185488 h 290542"/>
              <a:gd name="connsiteX3" fmla="*/ 444684 w 444905"/>
              <a:gd name="connsiteY3" fmla="*/ 137863 h 290542"/>
              <a:gd name="connsiteX4" fmla="*/ 285934 w 444905"/>
              <a:gd name="connsiteY4" fmla="*/ 172788 h 290542"/>
              <a:gd name="connsiteX5" fmla="*/ 244659 w 444905"/>
              <a:gd name="connsiteY5" fmla="*/ 204538 h 290542"/>
              <a:gd name="connsiteX6" fmla="*/ 247834 w 444905"/>
              <a:gd name="connsiteY6" fmla="*/ 290263 h 290542"/>
              <a:gd name="connsiteX7" fmla="*/ 263709 w 444905"/>
              <a:gd name="connsiteY7" fmla="*/ 172788 h 290542"/>
              <a:gd name="connsiteX8" fmla="*/ 355784 w 444905"/>
              <a:gd name="connsiteY8" fmla="*/ 58488 h 290542"/>
              <a:gd name="connsiteX9" fmla="*/ 171634 w 444905"/>
              <a:gd name="connsiteY9" fmla="*/ 172788 h 290542"/>
              <a:gd name="connsiteX10" fmla="*/ 111309 w 444905"/>
              <a:gd name="connsiteY10" fmla="*/ 156913 h 290542"/>
              <a:gd name="connsiteX11" fmla="*/ 70034 w 444905"/>
              <a:gd name="connsiteY11" fmla="*/ 61663 h 290542"/>
              <a:gd name="connsiteX12" fmla="*/ 184 w 444905"/>
              <a:gd name="connsiteY12" fmla="*/ 1338 h 2905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44905" h="290542">
                <a:moveTo>
                  <a:pt x="184" y="1338"/>
                </a:moveTo>
                <a:cubicBezTo>
                  <a:pt x="3888" y="11392"/>
                  <a:pt x="50984" y="91296"/>
                  <a:pt x="92259" y="121988"/>
                </a:cubicBezTo>
                <a:cubicBezTo>
                  <a:pt x="133534" y="152680"/>
                  <a:pt x="189097" y="182842"/>
                  <a:pt x="247834" y="185488"/>
                </a:cubicBezTo>
                <a:cubicBezTo>
                  <a:pt x="306571" y="188134"/>
                  <a:pt x="438334" y="139980"/>
                  <a:pt x="444684" y="137863"/>
                </a:cubicBezTo>
                <a:cubicBezTo>
                  <a:pt x="451034" y="135746"/>
                  <a:pt x="319271" y="161676"/>
                  <a:pt x="285934" y="172788"/>
                </a:cubicBezTo>
                <a:cubicBezTo>
                  <a:pt x="252597" y="183900"/>
                  <a:pt x="251009" y="184959"/>
                  <a:pt x="244659" y="204538"/>
                </a:cubicBezTo>
                <a:cubicBezTo>
                  <a:pt x="238309" y="224117"/>
                  <a:pt x="244659" y="295555"/>
                  <a:pt x="247834" y="290263"/>
                </a:cubicBezTo>
                <a:cubicBezTo>
                  <a:pt x="251009" y="284971"/>
                  <a:pt x="245717" y="211417"/>
                  <a:pt x="263709" y="172788"/>
                </a:cubicBezTo>
                <a:cubicBezTo>
                  <a:pt x="281701" y="134159"/>
                  <a:pt x="371130" y="58488"/>
                  <a:pt x="355784" y="58488"/>
                </a:cubicBezTo>
                <a:cubicBezTo>
                  <a:pt x="340438" y="58488"/>
                  <a:pt x="212380" y="156384"/>
                  <a:pt x="171634" y="172788"/>
                </a:cubicBezTo>
                <a:cubicBezTo>
                  <a:pt x="130888" y="189192"/>
                  <a:pt x="128242" y="175434"/>
                  <a:pt x="111309" y="156913"/>
                </a:cubicBezTo>
                <a:cubicBezTo>
                  <a:pt x="94376" y="138392"/>
                  <a:pt x="90672" y="82830"/>
                  <a:pt x="70034" y="61663"/>
                </a:cubicBezTo>
                <a:cubicBezTo>
                  <a:pt x="49397" y="40496"/>
                  <a:pt x="-3520" y="-8716"/>
                  <a:pt x="184" y="13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3" name="フリーフォーム 412">
            <a:extLst>
              <a:ext uri="{FF2B5EF4-FFF2-40B4-BE49-F238E27FC236}">
                <a16:creationId xmlns:a16="http://schemas.microsoft.com/office/drawing/2014/main" id="{5BE3DAB9-4E17-783C-CC13-D84481FB01D4}"/>
              </a:ext>
            </a:extLst>
          </p:cNvPr>
          <p:cNvSpPr/>
          <p:nvPr/>
        </p:nvSpPr>
        <p:spPr>
          <a:xfrm>
            <a:off x="1817698" y="3103399"/>
            <a:ext cx="387722" cy="152275"/>
          </a:xfrm>
          <a:custGeom>
            <a:avLst/>
            <a:gdLst>
              <a:gd name="connsiteX0" fmla="*/ 4752 w 387722"/>
              <a:gd name="connsiteY0" fmla="*/ 150976 h 152275"/>
              <a:gd name="connsiteX1" fmla="*/ 385752 w 387722"/>
              <a:gd name="connsiteY1" fmla="*/ 1751 h 152275"/>
              <a:gd name="connsiteX2" fmla="*/ 163502 w 387722"/>
              <a:gd name="connsiteY2" fmla="*/ 65251 h 152275"/>
              <a:gd name="connsiteX3" fmla="*/ 173027 w 387722"/>
              <a:gd name="connsiteY3" fmla="*/ 71601 h 152275"/>
              <a:gd name="connsiteX4" fmla="*/ 4752 w 387722"/>
              <a:gd name="connsiteY4" fmla="*/ 150976 h 152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7722" h="152275">
                <a:moveTo>
                  <a:pt x="4752" y="150976"/>
                </a:moveTo>
                <a:cubicBezTo>
                  <a:pt x="40206" y="139334"/>
                  <a:pt x="359294" y="16038"/>
                  <a:pt x="385752" y="1751"/>
                </a:cubicBezTo>
                <a:cubicBezTo>
                  <a:pt x="412210" y="-12536"/>
                  <a:pt x="163502" y="65251"/>
                  <a:pt x="163502" y="65251"/>
                </a:cubicBezTo>
                <a:cubicBezTo>
                  <a:pt x="128048" y="76893"/>
                  <a:pt x="203189" y="50434"/>
                  <a:pt x="173027" y="71601"/>
                </a:cubicBezTo>
                <a:cubicBezTo>
                  <a:pt x="142865" y="92768"/>
                  <a:pt x="-30702" y="162618"/>
                  <a:pt x="4752" y="1509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4" name="フリーフォーム 413">
            <a:extLst>
              <a:ext uri="{FF2B5EF4-FFF2-40B4-BE49-F238E27FC236}">
                <a16:creationId xmlns:a16="http://schemas.microsoft.com/office/drawing/2014/main" id="{4F5FBE32-EDEC-3574-5AE3-62C5922CF524}"/>
              </a:ext>
            </a:extLst>
          </p:cNvPr>
          <p:cNvSpPr/>
          <p:nvPr/>
        </p:nvSpPr>
        <p:spPr>
          <a:xfrm>
            <a:off x="2125919" y="2784256"/>
            <a:ext cx="179908" cy="153150"/>
          </a:xfrm>
          <a:custGeom>
            <a:avLst/>
            <a:gdLst>
              <a:gd name="connsiteX0" fmla="*/ 156906 w 179908"/>
              <a:gd name="connsiteY0" fmla="*/ 219 h 153150"/>
              <a:gd name="connsiteX1" fmla="*/ 1331 w 179908"/>
              <a:gd name="connsiteY1" fmla="*/ 149444 h 153150"/>
              <a:gd name="connsiteX2" fmla="*/ 87056 w 179908"/>
              <a:gd name="connsiteY2" fmla="*/ 104994 h 153150"/>
              <a:gd name="connsiteX3" fmla="*/ 179131 w 179908"/>
              <a:gd name="connsiteY3" fmla="*/ 73244 h 153150"/>
              <a:gd name="connsiteX4" fmla="*/ 33081 w 179908"/>
              <a:gd name="connsiteY4" fmla="*/ 114519 h 153150"/>
              <a:gd name="connsiteX5" fmla="*/ 156906 w 179908"/>
              <a:gd name="connsiteY5" fmla="*/ 219 h 153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9908" h="153150">
                <a:moveTo>
                  <a:pt x="156906" y="219"/>
                </a:moveTo>
                <a:cubicBezTo>
                  <a:pt x="151614" y="6040"/>
                  <a:pt x="12973" y="131982"/>
                  <a:pt x="1331" y="149444"/>
                </a:cubicBezTo>
                <a:cubicBezTo>
                  <a:pt x="-10311" y="166906"/>
                  <a:pt x="57423" y="117694"/>
                  <a:pt x="87056" y="104994"/>
                </a:cubicBezTo>
                <a:cubicBezTo>
                  <a:pt x="116689" y="92294"/>
                  <a:pt x="188127" y="71657"/>
                  <a:pt x="179131" y="73244"/>
                </a:cubicBezTo>
                <a:cubicBezTo>
                  <a:pt x="170135" y="74831"/>
                  <a:pt x="41548" y="122986"/>
                  <a:pt x="33081" y="114519"/>
                </a:cubicBezTo>
                <a:cubicBezTo>
                  <a:pt x="24614" y="106052"/>
                  <a:pt x="162198" y="-5602"/>
                  <a:pt x="156906" y="2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5" name="フリーフォーム 414">
            <a:extLst>
              <a:ext uri="{FF2B5EF4-FFF2-40B4-BE49-F238E27FC236}">
                <a16:creationId xmlns:a16="http://schemas.microsoft.com/office/drawing/2014/main" id="{F2B4A31A-9852-AAB3-87E6-4ADEEE18F52E}"/>
              </a:ext>
            </a:extLst>
          </p:cNvPr>
          <p:cNvSpPr/>
          <p:nvPr/>
        </p:nvSpPr>
        <p:spPr>
          <a:xfrm>
            <a:off x="1861594" y="2736641"/>
            <a:ext cx="256419" cy="172529"/>
          </a:xfrm>
          <a:custGeom>
            <a:avLst/>
            <a:gdLst>
              <a:gd name="connsiteX0" fmla="*/ 252956 w 256419"/>
              <a:gd name="connsiteY0" fmla="*/ 3384 h 172529"/>
              <a:gd name="connsiteX1" fmla="*/ 2131 w 256419"/>
              <a:gd name="connsiteY1" fmla="*/ 171659 h 172529"/>
              <a:gd name="connsiteX2" fmla="*/ 138656 w 256419"/>
              <a:gd name="connsiteY2" fmla="*/ 66884 h 172529"/>
              <a:gd name="connsiteX3" fmla="*/ 252956 w 256419"/>
              <a:gd name="connsiteY3" fmla="*/ 3384 h 1725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6419" h="172529">
                <a:moveTo>
                  <a:pt x="252956" y="3384"/>
                </a:moveTo>
                <a:cubicBezTo>
                  <a:pt x="230202" y="20847"/>
                  <a:pt x="21181" y="161076"/>
                  <a:pt x="2131" y="171659"/>
                </a:cubicBezTo>
                <a:cubicBezTo>
                  <a:pt x="-16919" y="182242"/>
                  <a:pt x="96852" y="93342"/>
                  <a:pt x="138656" y="66884"/>
                </a:cubicBezTo>
                <a:cubicBezTo>
                  <a:pt x="180460" y="40426"/>
                  <a:pt x="275710" y="-14079"/>
                  <a:pt x="252956" y="33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6" name="フリーフォーム 415">
            <a:extLst>
              <a:ext uri="{FF2B5EF4-FFF2-40B4-BE49-F238E27FC236}">
                <a16:creationId xmlns:a16="http://schemas.microsoft.com/office/drawing/2014/main" id="{162CFAE9-6D39-0094-2850-A10138CDE9B9}"/>
              </a:ext>
            </a:extLst>
          </p:cNvPr>
          <p:cNvSpPr/>
          <p:nvPr/>
        </p:nvSpPr>
        <p:spPr>
          <a:xfrm>
            <a:off x="2279627" y="3250966"/>
            <a:ext cx="265283" cy="237129"/>
          </a:xfrm>
          <a:custGeom>
            <a:avLst/>
            <a:gdLst>
              <a:gd name="connsiteX0" fmla="*/ 114323 w 265283"/>
              <a:gd name="connsiteY0" fmla="*/ 234 h 237129"/>
              <a:gd name="connsiteX1" fmla="*/ 263548 w 265283"/>
              <a:gd name="connsiteY1" fmla="*/ 228834 h 237129"/>
              <a:gd name="connsiteX2" fmla="*/ 190523 w 265283"/>
              <a:gd name="connsiteY2" fmla="*/ 184384 h 237129"/>
              <a:gd name="connsiteX3" fmla="*/ 111148 w 265283"/>
              <a:gd name="connsiteY3" fmla="*/ 158984 h 237129"/>
              <a:gd name="connsiteX4" fmla="*/ 23 w 265283"/>
              <a:gd name="connsiteY4" fmla="*/ 155809 h 237129"/>
              <a:gd name="connsiteX5" fmla="*/ 120673 w 265283"/>
              <a:gd name="connsiteY5" fmla="*/ 158984 h 237129"/>
              <a:gd name="connsiteX6" fmla="*/ 168298 w 265283"/>
              <a:gd name="connsiteY6" fmla="*/ 127234 h 237129"/>
              <a:gd name="connsiteX7" fmla="*/ 165123 w 265283"/>
              <a:gd name="connsiteY7" fmla="*/ 146284 h 237129"/>
              <a:gd name="connsiteX8" fmla="*/ 222273 w 265283"/>
              <a:gd name="connsiteY8" fmla="*/ 184384 h 237129"/>
              <a:gd name="connsiteX9" fmla="*/ 114323 w 265283"/>
              <a:gd name="connsiteY9" fmla="*/ 234 h 237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65283" h="237129">
                <a:moveTo>
                  <a:pt x="114323" y="234"/>
                </a:moveTo>
                <a:cubicBezTo>
                  <a:pt x="121202" y="7642"/>
                  <a:pt x="250848" y="198142"/>
                  <a:pt x="263548" y="228834"/>
                </a:cubicBezTo>
                <a:cubicBezTo>
                  <a:pt x="276248" y="259526"/>
                  <a:pt x="215923" y="196026"/>
                  <a:pt x="190523" y="184384"/>
                </a:cubicBezTo>
                <a:cubicBezTo>
                  <a:pt x="165123" y="172742"/>
                  <a:pt x="142898" y="163746"/>
                  <a:pt x="111148" y="158984"/>
                </a:cubicBezTo>
                <a:cubicBezTo>
                  <a:pt x="79398" y="154222"/>
                  <a:pt x="-1564" y="155809"/>
                  <a:pt x="23" y="155809"/>
                </a:cubicBezTo>
                <a:cubicBezTo>
                  <a:pt x="1610" y="155809"/>
                  <a:pt x="92627" y="163746"/>
                  <a:pt x="120673" y="158984"/>
                </a:cubicBezTo>
                <a:cubicBezTo>
                  <a:pt x="148719" y="154222"/>
                  <a:pt x="168298" y="127234"/>
                  <a:pt x="168298" y="127234"/>
                </a:cubicBezTo>
                <a:cubicBezTo>
                  <a:pt x="175706" y="125117"/>
                  <a:pt x="156127" y="136759"/>
                  <a:pt x="165123" y="146284"/>
                </a:cubicBezTo>
                <a:cubicBezTo>
                  <a:pt x="174119" y="155809"/>
                  <a:pt x="229152" y="205550"/>
                  <a:pt x="222273" y="184384"/>
                </a:cubicBezTo>
                <a:cubicBezTo>
                  <a:pt x="215394" y="163218"/>
                  <a:pt x="107444" y="-7174"/>
                  <a:pt x="114323" y="2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7" name="フリーフォーム 416">
            <a:extLst>
              <a:ext uri="{FF2B5EF4-FFF2-40B4-BE49-F238E27FC236}">
                <a16:creationId xmlns:a16="http://schemas.microsoft.com/office/drawing/2014/main" id="{C4C690C0-7614-257F-840D-871F8A7C1207}"/>
              </a:ext>
            </a:extLst>
          </p:cNvPr>
          <p:cNvSpPr/>
          <p:nvPr/>
        </p:nvSpPr>
        <p:spPr>
          <a:xfrm>
            <a:off x="1904636" y="2734691"/>
            <a:ext cx="446826" cy="234214"/>
          </a:xfrm>
          <a:custGeom>
            <a:avLst/>
            <a:gdLst>
              <a:gd name="connsiteX0" fmla="*/ 364 w 446826"/>
              <a:gd name="connsiteY0" fmla="*/ 233934 h 234214"/>
              <a:gd name="connsiteX1" fmla="*/ 286114 w 446826"/>
              <a:gd name="connsiteY1" fmla="*/ 68834 h 234214"/>
              <a:gd name="connsiteX2" fmla="*/ 441689 w 446826"/>
              <a:gd name="connsiteY2" fmla="*/ 46609 h 234214"/>
              <a:gd name="connsiteX3" fmla="*/ 397239 w 446826"/>
              <a:gd name="connsiteY3" fmla="*/ 27559 h 234214"/>
              <a:gd name="connsiteX4" fmla="*/ 276589 w 446826"/>
              <a:gd name="connsiteY4" fmla="*/ 2159 h 234214"/>
              <a:gd name="connsiteX5" fmla="*/ 349614 w 446826"/>
              <a:gd name="connsiteY5" fmla="*/ 24384 h 234214"/>
              <a:gd name="connsiteX6" fmla="*/ 364 w 446826"/>
              <a:gd name="connsiteY6" fmla="*/ 233934 h 234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6826" h="234214">
                <a:moveTo>
                  <a:pt x="364" y="233934"/>
                </a:moveTo>
                <a:cubicBezTo>
                  <a:pt x="-10219" y="241342"/>
                  <a:pt x="212560" y="100055"/>
                  <a:pt x="286114" y="68834"/>
                </a:cubicBezTo>
                <a:cubicBezTo>
                  <a:pt x="359668" y="37613"/>
                  <a:pt x="423168" y="53488"/>
                  <a:pt x="441689" y="46609"/>
                </a:cubicBezTo>
                <a:cubicBezTo>
                  <a:pt x="460210" y="39730"/>
                  <a:pt x="424756" y="34967"/>
                  <a:pt x="397239" y="27559"/>
                </a:cubicBezTo>
                <a:cubicBezTo>
                  <a:pt x="369722" y="20151"/>
                  <a:pt x="284527" y="2688"/>
                  <a:pt x="276589" y="2159"/>
                </a:cubicBezTo>
                <a:cubicBezTo>
                  <a:pt x="268652" y="1630"/>
                  <a:pt x="394593" y="-9483"/>
                  <a:pt x="349614" y="24384"/>
                </a:cubicBezTo>
                <a:cubicBezTo>
                  <a:pt x="304635" y="58251"/>
                  <a:pt x="10947" y="226526"/>
                  <a:pt x="364" y="2339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8" name="フリーフォーム 417">
            <a:extLst>
              <a:ext uri="{FF2B5EF4-FFF2-40B4-BE49-F238E27FC236}">
                <a16:creationId xmlns:a16="http://schemas.microsoft.com/office/drawing/2014/main" id="{BE8293BB-9B54-53ED-2554-309162A4B00F}"/>
              </a:ext>
            </a:extLst>
          </p:cNvPr>
          <p:cNvSpPr/>
          <p:nvPr/>
        </p:nvSpPr>
        <p:spPr>
          <a:xfrm>
            <a:off x="1762068" y="2951521"/>
            <a:ext cx="467327" cy="163788"/>
          </a:xfrm>
          <a:custGeom>
            <a:avLst/>
            <a:gdLst>
              <a:gd name="connsiteX0" fmla="*/ 466782 w 467327"/>
              <a:gd name="connsiteY0" fmla="*/ 1229 h 163788"/>
              <a:gd name="connsiteX1" fmla="*/ 247707 w 467327"/>
              <a:gd name="connsiteY1" fmla="*/ 102829 h 163788"/>
              <a:gd name="connsiteX2" fmla="*/ 247707 w 467327"/>
              <a:gd name="connsiteY2" fmla="*/ 134579 h 163788"/>
              <a:gd name="connsiteX3" fmla="*/ 57 w 467327"/>
              <a:gd name="connsiteY3" fmla="*/ 163154 h 163788"/>
              <a:gd name="connsiteX4" fmla="*/ 225482 w 467327"/>
              <a:gd name="connsiteY4" fmla="*/ 106004 h 163788"/>
              <a:gd name="connsiteX5" fmla="*/ 308032 w 467327"/>
              <a:gd name="connsiteY5" fmla="*/ 48854 h 163788"/>
              <a:gd name="connsiteX6" fmla="*/ 466782 w 467327"/>
              <a:gd name="connsiteY6" fmla="*/ 1229 h 163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67327" h="163788">
                <a:moveTo>
                  <a:pt x="466782" y="1229"/>
                </a:moveTo>
                <a:cubicBezTo>
                  <a:pt x="456728" y="10225"/>
                  <a:pt x="284219" y="80604"/>
                  <a:pt x="247707" y="102829"/>
                </a:cubicBezTo>
                <a:cubicBezTo>
                  <a:pt x="211195" y="125054"/>
                  <a:pt x="288982" y="124525"/>
                  <a:pt x="247707" y="134579"/>
                </a:cubicBezTo>
                <a:cubicBezTo>
                  <a:pt x="206432" y="144633"/>
                  <a:pt x="3761" y="167916"/>
                  <a:pt x="57" y="163154"/>
                </a:cubicBezTo>
                <a:cubicBezTo>
                  <a:pt x="-3647" y="158392"/>
                  <a:pt x="174153" y="125054"/>
                  <a:pt x="225482" y="106004"/>
                </a:cubicBezTo>
                <a:cubicBezTo>
                  <a:pt x="276811" y="86954"/>
                  <a:pt x="270990" y="62612"/>
                  <a:pt x="308032" y="48854"/>
                </a:cubicBezTo>
                <a:cubicBezTo>
                  <a:pt x="345074" y="35096"/>
                  <a:pt x="476836" y="-7767"/>
                  <a:pt x="466782" y="12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9" name="フリーフォーム 418">
            <a:extLst>
              <a:ext uri="{FF2B5EF4-FFF2-40B4-BE49-F238E27FC236}">
                <a16:creationId xmlns:a16="http://schemas.microsoft.com/office/drawing/2014/main" id="{F5277600-9CF5-DDAD-BAE3-60BEFEB2D3D7}"/>
              </a:ext>
            </a:extLst>
          </p:cNvPr>
          <p:cNvSpPr/>
          <p:nvPr/>
        </p:nvSpPr>
        <p:spPr>
          <a:xfrm>
            <a:off x="1405055" y="3199957"/>
            <a:ext cx="585976" cy="451375"/>
          </a:xfrm>
          <a:custGeom>
            <a:avLst/>
            <a:gdLst>
              <a:gd name="connsiteX0" fmla="*/ 328495 w 585976"/>
              <a:gd name="connsiteY0" fmla="*/ 443 h 451375"/>
              <a:gd name="connsiteX1" fmla="*/ 166570 w 585976"/>
              <a:gd name="connsiteY1" fmla="*/ 203643 h 451375"/>
              <a:gd name="connsiteX2" fmla="*/ 258645 w 585976"/>
              <a:gd name="connsiteY2" fmla="*/ 203643 h 451375"/>
              <a:gd name="connsiteX3" fmla="*/ 49095 w 585976"/>
              <a:gd name="connsiteY3" fmla="*/ 324293 h 451375"/>
              <a:gd name="connsiteX4" fmla="*/ 1470 w 585976"/>
              <a:gd name="connsiteY4" fmla="*/ 451293 h 451375"/>
              <a:gd name="connsiteX5" fmla="*/ 84020 w 585976"/>
              <a:gd name="connsiteY5" fmla="*/ 305243 h 451375"/>
              <a:gd name="connsiteX6" fmla="*/ 245945 w 585976"/>
              <a:gd name="connsiteY6" fmla="*/ 219518 h 451375"/>
              <a:gd name="connsiteX7" fmla="*/ 585670 w 585976"/>
              <a:gd name="connsiteY7" fmla="*/ 38543 h 451375"/>
              <a:gd name="connsiteX8" fmla="*/ 182445 w 585976"/>
              <a:gd name="connsiteY8" fmla="*/ 225868 h 451375"/>
              <a:gd name="connsiteX9" fmla="*/ 169745 w 585976"/>
              <a:gd name="connsiteY9" fmla="*/ 200468 h 451375"/>
              <a:gd name="connsiteX10" fmla="*/ 242770 w 585976"/>
              <a:gd name="connsiteY10" fmla="*/ 44893 h 451375"/>
              <a:gd name="connsiteX11" fmla="*/ 185620 w 585976"/>
              <a:gd name="connsiteY11" fmla="*/ 146493 h 451375"/>
              <a:gd name="connsiteX12" fmla="*/ 328495 w 585976"/>
              <a:gd name="connsiteY12" fmla="*/ 443 h 451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85976" h="451375">
                <a:moveTo>
                  <a:pt x="328495" y="443"/>
                </a:moveTo>
                <a:cubicBezTo>
                  <a:pt x="325320" y="9968"/>
                  <a:pt x="178212" y="169776"/>
                  <a:pt x="166570" y="203643"/>
                </a:cubicBezTo>
                <a:cubicBezTo>
                  <a:pt x="154928" y="237510"/>
                  <a:pt x="278224" y="183535"/>
                  <a:pt x="258645" y="203643"/>
                </a:cubicBezTo>
                <a:cubicBezTo>
                  <a:pt x="239066" y="223751"/>
                  <a:pt x="91957" y="283018"/>
                  <a:pt x="49095" y="324293"/>
                </a:cubicBezTo>
                <a:cubicBezTo>
                  <a:pt x="6233" y="365568"/>
                  <a:pt x="-4351" y="454468"/>
                  <a:pt x="1470" y="451293"/>
                </a:cubicBezTo>
                <a:cubicBezTo>
                  <a:pt x="7291" y="448118"/>
                  <a:pt x="43274" y="343872"/>
                  <a:pt x="84020" y="305243"/>
                </a:cubicBezTo>
                <a:cubicBezTo>
                  <a:pt x="124766" y="266614"/>
                  <a:pt x="245945" y="219518"/>
                  <a:pt x="245945" y="219518"/>
                </a:cubicBezTo>
                <a:cubicBezTo>
                  <a:pt x="329553" y="175068"/>
                  <a:pt x="596253" y="37485"/>
                  <a:pt x="585670" y="38543"/>
                </a:cubicBezTo>
                <a:cubicBezTo>
                  <a:pt x="575087" y="39601"/>
                  <a:pt x="251766" y="198881"/>
                  <a:pt x="182445" y="225868"/>
                </a:cubicBezTo>
                <a:cubicBezTo>
                  <a:pt x="113124" y="252855"/>
                  <a:pt x="159691" y="230630"/>
                  <a:pt x="169745" y="200468"/>
                </a:cubicBezTo>
                <a:cubicBezTo>
                  <a:pt x="179799" y="170306"/>
                  <a:pt x="240124" y="53889"/>
                  <a:pt x="242770" y="44893"/>
                </a:cubicBezTo>
                <a:cubicBezTo>
                  <a:pt x="245416" y="35897"/>
                  <a:pt x="176624" y="154960"/>
                  <a:pt x="185620" y="146493"/>
                </a:cubicBezTo>
                <a:cubicBezTo>
                  <a:pt x="194616" y="138026"/>
                  <a:pt x="331670" y="-9082"/>
                  <a:pt x="328495" y="4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0" name="フリーフォーム 419">
            <a:extLst>
              <a:ext uri="{FF2B5EF4-FFF2-40B4-BE49-F238E27FC236}">
                <a16:creationId xmlns:a16="http://schemas.microsoft.com/office/drawing/2014/main" id="{C6CED66E-0624-E585-A5F1-75DAB708099C}"/>
              </a:ext>
            </a:extLst>
          </p:cNvPr>
          <p:cNvSpPr/>
          <p:nvPr/>
        </p:nvSpPr>
        <p:spPr>
          <a:xfrm>
            <a:off x="1812621" y="3547233"/>
            <a:ext cx="483331" cy="164357"/>
          </a:xfrm>
          <a:custGeom>
            <a:avLst/>
            <a:gdLst>
              <a:gd name="connsiteX0" fmla="*/ 304 w 483331"/>
              <a:gd name="connsiteY0" fmla="*/ 164342 h 164357"/>
              <a:gd name="connsiteX1" fmla="*/ 298754 w 483331"/>
              <a:gd name="connsiteY1" fmla="*/ 24642 h 164357"/>
              <a:gd name="connsiteX2" fmla="*/ 482904 w 483331"/>
              <a:gd name="connsiteY2" fmla="*/ 62742 h 164357"/>
              <a:gd name="connsiteX3" fmla="*/ 346379 w 483331"/>
              <a:gd name="connsiteY3" fmla="*/ 15117 h 164357"/>
              <a:gd name="connsiteX4" fmla="*/ 244779 w 483331"/>
              <a:gd name="connsiteY4" fmla="*/ 15117 h 164357"/>
              <a:gd name="connsiteX5" fmla="*/ 304 w 483331"/>
              <a:gd name="connsiteY5" fmla="*/ 164342 h 1643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3331" h="164357">
                <a:moveTo>
                  <a:pt x="304" y="164342"/>
                </a:moveTo>
                <a:cubicBezTo>
                  <a:pt x="9300" y="165929"/>
                  <a:pt x="218321" y="41575"/>
                  <a:pt x="298754" y="24642"/>
                </a:cubicBezTo>
                <a:cubicBezTo>
                  <a:pt x="379187" y="7709"/>
                  <a:pt x="474966" y="64330"/>
                  <a:pt x="482904" y="62742"/>
                </a:cubicBezTo>
                <a:cubicBezTo>
                  <a:pt x="490842" y="61154"/>
                  <a:pt x="386066" y="23054"/>
                  <a:pt x="346379" y="15117"/>
                </a:cubicBezTo>
                <a:cubicBezTo>
                  <a:pt x="306692" y="7180"/>
                  <a:pt x="305104" y="-14516"/>
                  <a:pt x="244779" y="15117"/>
                </a:cubicBezTo>
                <a:cubicBezTo>
                  <a:pt x="184454" y="44750"/>
                  <a:pt x="-8692" y="162755"/>
                  <a:pt x="304" y="1643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1" name="フリーフォーム 420">
            <a:extLst>
              <a:ext uri="{FF2B5EF4-FFF2-40B4-BE49-F238E27FC236}">
                <a16:creationId xmlns:a16="http://schemas.microsoft.com/office/drawing/2014/main" id="{EEC46954-39A5-3435-7D3F-B2063857A2EC}"/>
              </a:ext>
            </a:extLst>
          </p:cNvPr>
          <p:cNvSpPr/>
          <p:nvPr/>
        </p:nvSpPr>
        <p:spPr>
          <a:xfrm>
            <a:off x="2150179" y="3102118"/>
            <a:ext cx="386189" cy="260847"/>
          </a:xfrm>
          <a:custGeom>
            <a:avLst/>
            <a:gdLst>
              <a:gd name="connsiteX0" fmla="*/ 43746 w 386189"/>
              <a:gd name="connsiteY0" fmla="*/ 91932 h 260847"/>
              <a:gd name="connsiteX1" fmla="*/ 316796 w 386189"/>
              <a:gd name="connsiteY1" fmla="*/ 18907 h 260847"/>
              <a:gd name="connsiteX2" fmla="*/ 383471 w 386189"/>
              <a:gd name="connsiteY2" fmla="*/ 85582 h 260847"/>
              <a:gd name="connsiteX3" fmla="*/ 373946 w 386189"/>
              <a:gd name="connsiteY3" fmla="*/ 161782 h 260847"/>
              <a:gd name="connsiteX4" fmla="*/ 380296 w 386189"/>
              <a:gd name="connsiteY4" fmla="*/ 260207 h 260847"/>
              <a:gd name="connsiteX5" fmla="*/ 367596 w 386189"/>
              <a:gd name="connsiteY5" fmla="*/ 110982 h 260847"/>
              <a:gd name="connsiteX6" fmla="*/ 335846 w 386189"/>
              <a:gd name="connsiteY6" fmla="*/ 3032 h 260847"/>
              <a:gd name="connsiteX7" fmla="*/ 135821 w 386189"/>
              <a:gd name="connsiteY7" fmla="*/ 31607 h 260847"/>
              <a:gd name="connsiteX8" fmla="*/ 177096 w 386189"/>
              <a:gd name="connsiteY8" fmla="*/ 50657 h 260847"/>
              <a:gd name="connsiteX9" fmla="*/ 15171 w 386189"/>
              <a:gd name="connsiteY9" fmla="*/ 145907 h 260847"/>
              <a:gd name="connsiteX10" fmla="*/ 43746 w 386189"/>
              <a:gd name="connsiteY10" fmla="*/ 91932 h 260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86189" h="260847">
                <a:moveTo>
                  <a:pt x="43746" y="91932"/>
                </a:moveTo>
                <a:cubicBezTo>
                  <a:pt x="94017" y="70765"/>
                  <a:pt x="260175" y="19965"/>
                  <a:pt x="316796" y="18907"/>
                </a:cubicBezTo>
                <a:cubicBezTo>
                  <a:pt x="373417" y="17849"/>
                  <a:pt x="373946" y="61769"/>
                  <a:pt x="383471" y="85582"/>
                </a:cubicBezTo>
                <a:cubicBezTo>
                  <a:pt x="392996" y="109395"/>
                  <a:pt x="374475" y="132678"/>
                  <a:pt x="373946" y="161782"/>
                </a:cubicBezTo>
                <a:cubicBezTo>
                  <a:pt x="373417" y="190886"/>
                  <a:pt x="381354" y="268674"/>
                  <a:pt x="380296" y="260207"/>
                </a:cubicBezTo>
                <a:cubicBezTo>
                  <a:pt x="379238" y="251740"/>
                  <a:pt x="375004" y="153844"/>
                  <a:pt x="367596" y="110982"/>
                </a:cubicBezTo>
                <a:cubicBezTo>
                  <a:pt x="360188" y="68120"/>
                  <a:pt x="374475" y="16261"/>
                  <a:pt x="335846" y="3032"/>
                </a:cubicBezTo>
                <a:cubicBezTo>
                  <a:pt x="297217" y="-10197"/>
                  <a:pt x="162279" y="23669"/>
                  <a:pt x="135821" y="31607"/>
                </a:cubicBezTo>
                <a:cubicBezTo>
                  <a:pt x="109363" y="39545"/>
                  <a:pt x="197204" y="31607"/>
                  <a:pt x="177096" y="50657"/>
                </a:cubicBezTo>
                <a:cubicBezTo>
                  <a:pt x="156988" y="69707"/>
                  <a:pt x="40042" y="136911"/>
                  <a:pt x="15171" y="145907"/>
                </a:cubicBezTo>
                <a:cubicBezTo>
                  <a:pt x="-9700" y="154903"/>
                  <a:pt x="-6525" y="113099"/>
                  <a:pt x="43746" y="919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2" name="フリーフォーム 421">
            <a:extLst>
              <a:ext uri="{FF2B5EF4-FFF2-40B4-BE49-F238E27FC236}">
                <a16:creationId xmlns:a16="http://schemas.microsoft.com/office/drawing/2014/main" id="{5CAC1060-29F1-EC1A-B8CC-184CCEFC83E4}"/>
              </a:ext>
            </a:extLst>
          </p:cNvPr>
          <p:cNvSpPr/>
          <p:nvPr/>
        </p:nvSpPr>
        <p:spPr>
          <a:xfrm>
            <a:off x="1942975" y="3370689"/>
            <a:ext cx="382621" cy="195965"/>
          </a:xfrm>
          <a:custGeom>
            <a:avLst/>
            <a:gdLst>
              <a:gd name="connsiteX0" fmla="*/ 125 w 382621"/>
              <a:gd name="connsiteY0" fmla="*/ 109111 h 195965"/>
              <a:gd name="connsiteX1" fmla="*/ 190625 w 382621"/>
              <a:gd name="connsiteY1" fmla="*/ 1161 h 195965"/>
              <a:gd name="connsiteX2" fmla="*/ 381125 w 382621"/>
              <a:gd name="connsiteY2" fmla="*/ 194836 h 195965"/>
              <a:gd name="connsiteX3" fmla="*/ 276350 w 382621"/>
              <a:gd name="connsiteY3" fmla="*/ 77361 h 195965"/>
              <a:gd name="connsiteX4" fmla="*/ 219200 w 382621"/>
              <a:gd name="connsiteY4" fmla="*/ 1161 h 195965"/>
              <a:gd name="connsiteX5" fmla="*/ 125 w 382621"/>
              <a:gd name="connsiteY5" fmla="*/ 109111 h 195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2621" h="195965">
                <a:moveTo>
                  <a:pt x="125" y="109111"/>
                </a:moveTo>
                <a:cubicBezTo>
                  <a:pt x="-4637" y="109111"/>
                  <a:pt x="127125" y="-13127"/>
                  <a:pt x="190625" y="1161"/>
                </a:cubicBezTo>
                <a:cubicBezTo>
                  <a:pt x="254125" y="15448"/>
                  <a:pt x="366838" y="182136"/>
                  <a:pt x="381125" y="194836"/>
                </a:cubicBezTo>
                <a:cubicBezTo>
                  <a:pt x="395413" y="207536"/>
                  <a:pt x="303337" y="109640"/>
                  <a:pt x="276350" y="77361"/>
                </a:cubicBezTo>
                <a:cubicBezTo>
                  <a:pt x="249363" y="45082"/>
                  <a:pt x="263121" y="-1485"/>
                  <a:pt x="219200" y="1161"/>
                </a:cubicBezTo>
                <a:cubicBezTo>
                  <a:pt x="175279" y="3807"/>
                  <a:pt x="4887" y="109111"/>
                  <a:pt x="125" y="1091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3" name="フリーフォーム 422">
            <a:extLst>
              <a:ext uri="{FF2B5EF4-FFF2-40B4-BE49-F238E27FC236}">
                <a16:creationId xmlns:a16="http://schemas.microsoft.com/office/drawing/2014/main" id="{3C3B9D3E-CE09-31F8-6643-2B7C05F1181D}"/>
              </a:ext>
            </a:extLst>
          </p:cNvPr>
          <p:cNvSpPr/>
          <p:nvPr/>
        </p:nvSpPr>
        <p:spPr>
          <a:xfrm>
            <a:off x="1907283" y="2666185"/>
            <a:ext cx="160214" cy="126841"/>
          </a:xfrm>
          <a:custGeom>
            <a:avLst/>
            <a:gdLst>
              <a:gd name="connsiteX0" fmla="*/ 159642 w 160214"/>
              <a:gd name="connsiteY0" fmla="*/ 815 h 126841"/>
              <a:gd name="connsiteX1" fmla="*/ 4067 w 160214"/>
              <a:gd name="connsiteY1" fmla="*/ 124640 h 126841"/>
              <a:gd name="connsiteX2" fmla="*/ 54867 w 160214"/>
              <a:gd name="connsiteY2" fmla="*/ 73840 h 126841"/>
              <a:gd name="connsiteX3" fmla="*/ 159642 w 160214"/>
              <a:gd name="connsiteY3" fmla="*/ 815 h 12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0214" h="126841">
                <a:moveTo>
                  <a:pt x="159642" y="815"/>
                </a:moveTo>
                <a:cubicBezTo>
                  <a:pt x="151175" y="9282"/>
                  <a:pt x="21529" y="112469"/>
                  <a:pt x="4067" y="124640"/>
                </a:cubicBezTo>
                <a:cubicBezTo>
                  <a:pt x="-13395" y="136811"/>
                  <a:pt x="29467" y="95536"/>
                  <a:pt x="54867" y="73840"/>
                </a:cubicBezTo>
                <a:cubicBezTo>
                  <a:pt x="80267" y="52144"/>
                  <a:pt x="168109" y="-7652"/>
                  <a:pt x="159642" y="8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4" name="フリーフォーム 423">
            <a:extLst>
              <a:ext uri="{FF2B5EF4-FFF2-40B4-BE49-F238E27FC236}">
                <a16:creationId xmlns:a16="http://schemas.microsoft.com/office/drawing/2014/main" id="{47F20092-4526-A148-BD11-7815E2A6C6F2}"/>
              </a:ext>
            </a:extLst>
          </p:cNvPr>
          <p:cNvSpPr/>
          <p:nvPr/>
        </p:nvSpPr>
        <p:spPr>
          <a:xfrm>
            <a:off x="1580332" y="3245341"/>
            <a:ext cx="775465" cy="393464"/>
          </a:xfrm>
          <a:custGeom>
            <a:avLst/>
            <a:gdLst>
              <a:gd name="connsiteX0" fmla="*/ 818 w 775465"/>
              <a:gd name="connsiteY0" fmla="*/ 393209 h 393464"/>
              <a:gd name="connsiteX1" fmla="*/ 384993 w 775465"/>
              <a:gd name="connsiteY1" fmla="*/ 107459 h 393464"/>
              <a:gd name="connsiteX2" fmla="*/ 496118 w 775465"/>
              <a:gd name="connsiteY2" fmla="*/ 101109 h 393464"/>
              <a:gd name="connsiteX3" fmla="*/ 470718 w 775465"/>
              <a:gd name="connsiteY3" fmla="*/ 110634 h 393464"/>
              <a:gd name="connsiteX4" fmla="*/ 651693 w 775465"/>
              <a:gd name="connsiteY4" fmla="*/ 24909 h 393464"/>
              <a:gd name="connsiteX5" fmla="*/ 772343 w 775465"/>
              <a:gd name="connsiteY5" fmla="*/ 2684 h 393464"/>
              <a:gd name="connsiteX6" fmla="*/ 524693 w 775465"/>
              <a:gd name="connsiteY6" fmla="*/ 75709 h 393464"/>
              <a:gd name="connsiteX7" fmla="*/ 331018 w 775465"/>
              <a:gd name="connsiteY7" fmla="*/ 120159 h 393464"/>
              <a:gd name="connsiteX8" fmla="*/ 299268 w 775465"/>
              <a:gd name="connsiteY8" fmla="*/ 126509 h 393464"/>
              <a:gd name="connsiteX9" fmla="*/ 283393 w 775465"/>
              <a:gd name="connsiteY9" fmla="*/ 158259 h 393464"/>
              <a:gd name="connsiteX10" fmla="*/ 818 w 775465"/>
              <a:gd name="connsiteY10" fmla="*/ 393209 h 3934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75465" h="393464">
                <a:moveTo>
                  <a:pt x="818" y="393209"/>
                </a:moveTo>
                <a:cubicBezTo>
                  <a:pt x="17751" y="384742"/>
                  <a:pt x="302443" y="156142"/>
                  <a:pt x="384993" y="107459"/>
                </a:cubicBezTo>
                <a:cubicBezTo>
                  <a:pt x="467543" y="58776"/>
                  <a:pt x="481831" y="100580"/>
                  <a:pt x="496118" y="101109"/>
                </a:cubicBezTo>
                <a:cubicBezTo>
                  <a:pt x="510406" y="101638"/>
                  <a:pt x="444789" y="123334"/>
                  <a:pt x="470718" y="110634"/>
                </a:cubicBezTo>
                <a:cubicBezTo>
                  <a:pt x="496647" y="97934"/>
                  <a:pt x="601422" y="42901"/>
                  <a:pt x="651693" y="24909"/>
                </a:cubicBezTo>
                <a:cubicBezTo>
                  <a:pt x="701964" y="6917"/>
                  <a:pt x="793510" y="-5783"/>
                  <a:pt x="772343" y="2684"/>
                </a:cubicBezTo>
                <a:cubicBezTo>
                  <a:pt x="751176" y="11151"/>
                  <a:pt x="598247" y="56130"/>
                  <a:pt x="524693" y="75709"/>
                </a:cubicBezTo>
                <a:cubicBezTo>
                  <a:pt x="451139" y="95288"/>
                  <a:pt x="368589" y="111692"/>
                  <a:pt x="331018" y="120159"/>
                </a:cubicBezTo>
                <a:cubicBezTo>
                  <a:pt x="293447" y="128626"/>
                  <a:pt x="307205" y="120159"/>
                  <a:pt x="299268" y="126509"/>
                </a:cubicBezTo>
                <a:cubicBezTo>
                  <a:pt x="291331" y="132859"/>
                  <a:pt x="332076" y="119101"/>
                  <a:pt x="283393" y="158259"/>
                </a:cubicBezTo>
                <a:cubicBezTo>
                  <a:pt x="234710" y="197417"/>
                  <a:pt x="-16115" y="401676"/>
                  <a:pt x="818" y="3932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5" name="フリーフォーム 424">
            <a:extLst>
              <a:ext uri="{FF2B5EF4-FFF2-40B4-BE49-F238E27FC236}">
                <a16:creationId xmlns:a16="http://schemas.microsoft.com/office/drawing/2014/main" id="{4E563FCE-2D43-905F-1C31-07C7B36CBB4C}"/>
              </a:ext>
            </a:extLst>
          </p:cNvPr>
          <p:cNvSpPr/>
          <p:nvPr/>
        </p:nvSpPr>
        <p:spPr>
          <a:xfrm>
            <a:off x="1751715" y="3634003"/>
            <a:ext cx="595359" cy="163551"/>
          </a:xfrm>
          <a:custGeom>
            <a:avLst/>
            <a:gdLst>
              <a:gd name="connsiteX0" fmla="*/ 885 w 595359"/>
              <a:gd name="connsiteY0" fmla="*/ 163297 h 163551"/>
              <a:gd name="connsiteX1" fmla="*/ 331085 w 595359"/>
              <a:gd name="connsiteY1" fmla="*/ 20422 h 163551"/>
              <a:gd name="connsiteX2" fmla="*/ 477135 w 595359"/>
              <a:gd name="connsiteY2" fmla="*/ 4547 h 163551"/>
              <a:gd name="connsiteX3" fmla="*/ 350135 w 595359"/>
              <a:gd name="connsiteY3" fmla="*/ 55347 h 163551"/>
              <a:gd name="connsiteX4" fmla="*/ 594610 w 595359"/>
              <a:gd name="connsiteY4" fmla="*/ 77572 h 163551"/>
              <a:gd name="connsiteX5" fmla="*/ 419985 w 595359"/>
              <a:gd name="connsiteY5" fmla="*/ 52172 h 163551"/>
              <a:gd name="connsiteX6" fmla="*/ 239010 w 595359"/>
              <a:gd name="connsiteY6" fmla="*/ 55347 h 163551"/>
              <a:gd name="connsiteX7" fmla="*/ 885 w 595359"/>
              <a:gd name="connsiteY7" fmla="*/ 163297 h 1635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95359" h="163551">
                <a:moveTo>
                  <a:pt x="885" y="163297"/>
                </a:moveTo>
                <a:cubicBezTo>
                  <a:pt x="16231" y="157476"/>
                  <a:pt x="251710" y="46880"/>
                  <a:pt x="331085" y="20422"/>
                </a:cubicBezTo>
                <a:cubicBezTo>
                  <a:pt x="410460" y="-6036"/>
                  <a:pt x="473960" y="-1274"/>
                  <a:pt x="477135" y="4547"/>
                </a:cubicBezTo>
                <a:cubicBezTo>
                  <a:pt x="480310" y="10368"/>
                  <a:pt x="330556" y="43176"/>
                  <a:pt x="350135" y="55347"/>
                </a:cubicBezTo>
                <a:cubicBezTo>
                  <a:pt x="369714" y="67518"/>
                  <a:pt x="582968" y="78101"/>
                  <a:pt x="594610" y="77572"/>
                </a:cubicBezTo>
                <a:cubicBezTo>
                  <a:pt x="606252" y="77043"/>
                  <a:pt x="479252" y="55876"/>
                  <a:pt x="419985" y="52172"/>
                </a:cubicBezTo>
                <a:cubicBezTo>
                  <a:pt x="360718" y="48468"/>
                  <a:pt x="304097" y="37355"/>
                  <a:pt x="239010" y="55347"/>
                </a:cubicBezTo>
                <a:cubicBezTo>
                  <a:pt x="173923" y="73339"/>
                  <a:pt x="-14461" y="169118"/>
                  <a:pt x="885" y="1632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6" name="フリーフォーム 425">
            <a:extLst>
              <a:ext uri="{FF2B5EF4-FFF2-40B4-BE49-F238E27FC236}">
                <a16:creationId xmlns:a16="http://schemas.microsoft.com/office/drawing/2014/main" id="{2B61F084-6149-624B-CE28-813D895E649A}"/>
              </a:ext>
            </a:extLst>
          </p:cNvPr>
          <p:cNvSpPr/>
          <p:nvPr/>
        </p:nvSpPr>
        <p:spPr>
          <a:xfrm>
            <a:off x="1558925" y="3390843"/>
            <a:ext cx="295300" cy="171507"/>
          </a:xfrm>
          <a:custGeom>
            <a:avLst/>
            <a:gdLst>
              <a:gd name="connsiteX0" fmla="*/ 0 w 295300"/>
              <a:gd name="connsiteY0" fmla="*/ 171507 h 171507"/>
              <a:gd name="connsiteX1" fmla="*/ 295275 w 295300"/>
              <a:gd name="connsiteY1" fmla="*/ 57 h 171507"/>
              <a:gd name="connsiteX2" fmla="*/ 0 w 295300"/>
              <a:gd name="connsiteY2" fmla="*/ 171507 h 171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5300" h="171507">
                <a:moveTo>
                  <a:pt x="0" y="171507"/>
                </a:moveTo>
                <a:lnTo>
                  <a:pt x="295275" y="57"/>
                </a:lnTo>
                <a:cubicBezTo>
                  <a:pt x="298450" y="-3647"/>
                  <a:pt x="0" y="171507"/>
                  <a:pt x="0" y="1715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7" name="フリーフォーム 426">
            <a:extLst>
              <a:ext uri="{FF2B5EF4-FFF2-40B4-BE49-F238E27FC236}">
                <a16:creationId xmlns:a16="http://schemas.microsoft.com/office/drawing/2014/main" id="{8A80FA75-92B8-0F9F-AFA9-7525D3A7439D}"/>
              </a:ext>
            </a:extLst>
          </p:cNvPr>
          <p:cNvSpPr/>
          <p:nvPr/>
        </p:nvSpPr>
        <p:spPr>
          <a:xfrm>
            <a:off x="1672352" y="3692406"/>
            <a:ext cx="176390" cy="270465"/>
          </a:xfrm>
          <a:custGeom>
            <a:avLst/>
            <a:gdLst>
              <a:gd name="connsiteX0" fmla="*/ 873 w 176390"/>
              <a:gd name="connsiteY0" fmla="*/ 119 h 270465"/>
              <a:gd name="connsiteX1" fmla="*/ 38973 w 176390"/>
              <a:gd name="connsiteY1" fmla="*/ 123944 h 270465"/>
              <a:gd name="connsiteX2" fmla="*/ 172323 w 176390"/>
              <a:gd name="connsiteY2" fmla="*/ 263644 h 270465"/>
              <a:gd name="connsiteX3" fmla="*/ 131048 w 176390"/>
              <a:gd name="connsiteY3" fmla="*/ 238244 h 270465"/>
              <a:gd name="connsiteX4" fmla="*/ 19923 w 176390"/>
              <a:gd name="connsiteY4" fmla="*/ 146169 h 270465"/>
              <a:gd name="connsiteX5" fmla="*/ 873 w 176390"/>
              <a:gd name="connsiteY5" fmla="*/ 119 h 2704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6390" h="270465">
                <a:moveTo>
                  <a:pt x="873" y="119"/>
                </a:moveTo>
                <a:cubicBezTo>
                  <a:pt x="4048" y="-3585"/>
                  <a:pt x="10398" y="80023"/>
                  <a:pt x="38973" y="123944"/>
                </a:cubicBezTo>
                <a:cubicBezTo>
                  <a:pt x="67548" y="167865"/>
                  <a:pt x="156977" y="244594"/>
                  <a:pt x="172323" y="263644"/>
                </a:cubicBezTo>
                <a:cubicBezTo>
                  <a:pt x="187669" y="282694"/>
                  <a:pt x="156448" y="257823"/>
                  <a:pt x="131048" y="238244"/>
                </a:cubicBezTo>
                <a:cubicBezTo>
                  <a:pt x="105648" y="218665"/>
                  <a:pt x="36856" y="183740"/>
                  <a:pt x="19923" y="146169"/>
                </a:cubicBezTo>
                <a:cubicBezTo>
                  <a:pt x="2990" y="108598"/>
                  <a:pt x="-2302" y="3823"/>
                  <a:pt x="873" y="1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8" name="フリーフォーム 427">
            <a:extLst>
              <a:ext uri="{FF2B5EF4-FFF2-40B4-BE49-F238E27FC236}">
                <a16:creationId xmlns:a16="http://schemas.microsoft.com/office/drawing/2014/main" id="{305D024E-90D3-5DAB-638E-68FFF3E960C7}"/>
              </a:ext>
            </a:extLst>
          </p:cNvPr>
          <p:cNvSpPr/>
          <p:nvPr/>
        </p:nvSpPr>
        <p:spPr>
          <a:xfrm>
            <a:off x="1863094" y="3760133"/>
            <a:ext cx="324957" cy="68933"/>
          </a:xfrm>
          <a:custGeom>
            <a:avLst/>
            <a:gdLst>
              <a:gd name="connsiteX0" fmla="*/ 631 w 324957"/>
              <a:gd name="connsiteY0" fmla="*/ 68917 h 68933"/>
              <a:gd name="connsiteX1" fmla="*/ 172081 w 324957"/>
              <a:gd name="connsiteY1" fmla="*/ 11767 h 68933"/>
              <a:gd name="connsiteX2" fmla="*/ 324481 w 324957"/>
              <a:gd name="connsiteY2" fmla="*/ 11767 h 68933"/>
              <a:gd name="connsiteX3" fmla="*/ 216531 w 324957"/>
              <a:gd name="connsiteY3" fmla="*/ 5417 h 68933"/>
              <a:gd name="connsiteX4" fmla="*/ 118106 w 324957"/>
              <a:gd name="connsiteY4" fmla="*/ 5417 h 68933"/>
              <a:gd name="connsiteX5" fmla="*/ 631 w 324957"/>
              <a:gd name="connsiteY5" fmla="*/ 68917 h 68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4957" h="68933">
                <a:moveTo>
                  <a:pt x="631" y="68917"/>
                </a:moveTo>
                <a:cubicBezTo>
                  <a:pt x="9627" y="69975"/>
                  <a:pt x="118106" y="21292"/>
                  <a:pt x="172081" y="11767"/>
                </a:cubicBezTo>
                <a:cubicBezTo>
                  <a:pt x="226056" y="2242"/>
                  <a:pt x="317073" y="12825"/>
                  <a:pt x="324481" y="11767"/>
                </a:cubicBezTo>
                <a:cubicBezTo>
                  <a:pt x="331889" y="10709"/>
                  <a:pt x="250927" y="6475"/>
                  <a:pt x="216531" y="5417"/>
                </a:cubicBezTo>
                <a:cubicBezTo>
                  <a:pt x="182135" y="4359"/>
                  <a:pt x="155148" y="-6225"/>
                  <a:pt x="118106" y="5417"/>
                </a:cubicBezTo>
                <a:cubicBezTo>
                  <a:pt x="81064" y="17059"/>
                  <a:pt x="-8365" y="67859"/>
                  <a:pt x="631" y="689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9" name="フリーフォーム 428">
            <a:extLst>
              <a:ext uri="{FF2B5EF4-FFF2-40B4-BE49-F238E27FC236}">
                <a16:creationId xmlns:a16="http://schemas.microsoft.com/office/drawing/2014/main" id="{9FDD1A31-AED5-E42B-1E2E-6405518312B3}"/>
              </a:ext>
            </a:extLst>
          </p:cNvPr>
          <p:cNvSpPr/>
          <p:nvPr/>
        </p:nvSpPr>
        <p:spPr>
          <a:xfrm>
            <a:off x="1142396" y="3854264"/>
            <a:ext cx="244091" cy="254993"/>
          </a:xfrm>
          <a:custGeom>
            <a:avLst/>
            <a:gdLst>
              <a:gd name="connsiteX0" fmla="*/ 604 w 244091"/>
              <a:gd name="connsiteY0" fmla="*/ 98611 h 254993"/>
              <a:gd name="connsiteX1" fmla="*/ 54579 w 244091"/>
              <a:gd name="connsiteY1" fmla="*/ 127186 h 254993"/>
              <a:gd name="connsiteX2" fmla="*/ 241904 w 244091"/>
              <a:gd name="connsiteY2" fmla="*/ 254186 h 254993"/>
              <a:gd name="connsiteX3" fmla="*/ 153004 w 244091"/>
              <a:gd name="connsiteY3" fmla="*/ 177986 h 254993"/>
              <a:gd name="connsiteX4" fmla="*/ 92679 w 244091"/>
              <a:gd name="connsiteY4" fmla="*/ 108136 h 254993"/>
              <a:gd name="connsiteX5" fmla="*/ 99029 w 244091"/>
              <a:gd name="connsiteY5" fmla="*/ 66861 h 254993"/>
              <a:gd name="connsiteX6" fmla="*/ 143479 w 244091"/>
              <a:gd name="connsiteY6" fmla="*/ 186 h 254993"/>
              <a:gd name="connsiteX7" fmla="*/ 79979 w 244091"/>
              <a:gd name="connsiteY7" fmla="*/ 89086 h 254993"/>
              <a:gd name="connsiteX8" fmla="*/ 604 w 244091"/>
              <a:gd name="connsiteY8" fmla="*/ 98611 h 254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4091" h="254993">
                <a:moveTo>
                  <a:pt x="604" y="98611"/>
                </a:moveTo>
                <a:cubicBezTo>
                  <a:pt x="-3629" y="104961"/>
                  <a:pt x="14362" y="101257"/>
                  <a:pt x="54579" y="127186"/>
                </a:cubicBezTo>
                <a:cubicBezTo>
                  <a:pt x="94796" y="153115"/>
                  <a:pt x="225500" y="245719"/>
                  <a:pt x="241904" y="254186"/>
                </a:cubicBezTo>
                <a:cubicBezTo>
                  <a:pt x="258308" y="262653"/>
                  <a:pt x="177875" y="202328"/>
                  <a:pt x="153004" y="177986"/>
                </a:cubicBezTo>
                <a:cubicBezTo>
                  <a:pt x="128133" y="153644"/>
                  <a:pt x="101675" y="126657"/>
                  <a:pt x="92679" y="108136"/>
                </a:cubicBezTo>
                <a:cubicBezTo>
                  <a:pt x="83683" y="89615"/>
                  <a:pt x="90562" y="84853"/>
                  <a:pt x="99029" y="66861"/>
                </a:cubicBezTo>
                <a:cubicBezTo>
                  <a:pt x="107496" y="48869"/>
                  <a:pt x="146654" y="-3518"/>
                  <a:pt x="143479" y="186"/>
                </a:cubicBezTo>
                <a:cubicBezTo>
                  <a:pt x="140304" y="3890"/>
                  <a:pt x="102733" y="72682"/>
                  <a:pt x="79979" y="89086"/>
                </a:cubicBezTo>
                <a:cubicBezTo>
                  <a:pt x="57225" y="105490"/>
                  <a:pt x="4837" y="92261"/>
                  <a:pt x="604" y="986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0" name="フリーフォーム 429">
            <a:extLst>
              <a:ext uri="{FF2B5EF4-FFF2-40B4-BE49-F238E27FC236}">
                <a16:creationId xmlns:a16="http://schemas.microsoft.com/office/drawing/2014/main" id="{9219D5FF-A8BD-8A99-6896-371B96C44B2E}"/>
              </a:ext>
            </a:extLst>
          </p:cNvPr>
          <p:cNvSpPr/>
          <p:nvPr/>
        </p:nvSpPr>
        <p:spPr>
          <a:xfrm>
            <a:off x="1041370" y="3657563"/>
            <a:ext cx="521434" cy="495744"/>
          </a:xfrm>
          <a:custGeom>
            <a:avLst/>
            <a:gdLst>
              <a:gd name="connsiteX0" fmla="*/ 30 w 521434"/>
              <a:gd name="connsiteY0" fmla="*/ 349287 h 495744"/>
              <a:gd name="connsiteX1" fmla="*/ 127030 w 521434"/>
              <a:gd name="connsiteY1" fmla="*/ 365162 h 495744"/>
              <a:gd name="connsiteX2" fmla="*/ 247680 w 521434"/>
              <a:gd name="connsiteY2" fmla="*/ 431837 h 495744"/>
              <a:gd name="connsiteX3" fmla="*/ 193705 w 521434"/>
              <a:gd name="connsiteY3" fmla="*/ 428662 h 495744"/>
              <a:gd name="connsiteX4" fmla="*/ 371505 w 521434"/>
              <a:gd name="connsiteY4" fmla="*/ 495337 h 495744"/>
              <a:gd name="connsiteX5" fmla="*/ 393730 w 521434"/>
              <a:gd name="connsiteY5" fmla="*/ 447712 h 495744"/>
              <a:gd name="connsiteX6" fmla="*/ 495330 w 521434"/>
              <a:gd name="connsiteY6" fmla="*/ 282612 h 495744"/>
              <a:gd name="connsiteX7" fmla="*/ 520730 w 521434"/>
              <a:gd name="connsiteY7" fmla="*/ 244512 h 495744"/>
              <a:gd name="connsiteX8" fmla="*/ 476280 w 521434"/>
              <a:gd name="connsiteY8" fmla="*/ 295312 h 495744"/>
              <a:gd name="connsiteX9" fmla="*/ 495330 w 521434"/>
              <a:gd name="connsiteY9" fmla="*/ 196887 h 495744"/>
              <a:gd name="connsiteX10" fmla="*/ 387380 w 521434"/>
              <a:gd name="connsiteY10" fmla="*/ 142912 h 495744"/>
              <a:gd name="connsiteX11" fmla="*/ 403255 w 521434"/>
              <a:gd name="connsiteY11" fmla="*/ 37 h 495744"/>
              <a:gd name="connsiteX12" fmla="*/ 396905 w 521434"/>
              <a:gd name="connsiteY12" fmla="*/ 130212 h 495744"/>
              <a:gd name="connsiteX13" fmla="*/ 476280 w 521434"/>
              <a:gd name="connsiteY13" fmla="*/ 266737 h 495744"/>
              <a:gd name="connsiteX14" fmla="*/ 349280 w 521434"/>
              <a:gd name="connsiteY14" fmla="*/ 457237 h 495744"/>
              <a:gd name="connsiteX15" fmla="*/ 174655 w 521434"/>
              <a:gd name="connsiteY15" fmla="*/ 358812 h 495744"/>
              <a:gd name="connsiteX16" fmla="*/ 85755 w 521434"/>
              <a:gd name="connsiteY16" fmla="*/ 234987 h 495744"/>
              <a:gd name="connsiteX17" fmla="*/ 114330 w 521434"/>
              <a:gd name="connsiteY17" fmla="*/ 327062 h 495744"/>
              <a:gd name="connsiteX18" fmla="*/ 30 w 521434"/>
              <a:gd name="connsiteY18" fmla="*/ 349287 h 4957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21434" h="495744">
                <a:moveTo>
                  <a:pt x="30" y="349287"/>
                </a:moveTo>
                <a:cubicBezTo>
                  <a:pt x="2147" y="355637"/>
                  <a:pt x="85755" y="351404"/>
                  <a:pt x="127030" y="365162"/>
                </a:cubicBezTo>
                <a:cubicBezTo>
                  <a:pt x="168305" y="378920"/>
                  <a:pt x="236568" y="421254"/>
                  <a:pt x="247680" y="431837"/>
                </a:cubicBezTo>
                <a:cubicBezTo>
                  <a:pt x="258792" y="442420"/>
                  <a:pt x="173068" y="418079"/>
                  <a:pt x="193705" y="428662"/>
                </a:cubicBezTo>
                <a:cubicBezTo>
                  <a:pt x="214343" y="439245"/>
                  <a:pt x="338168" y="492162"/>
                  <a:pt x="371505" y="495337"/>
                </a:cubicBezTo>
                <a:cubicBezTo>
                  <a:pt x="404842" y="498512"/>
                  <a:pt x="373092" y="483166"/>
                  <a:pt x="393730" y="447712"/>
                </a:cubicBezTo>
                <a:cubicBezTo>
                  <a:pt x="414368" y="412258"/>
                  <a:pt x="474163" y="316479"/>
                  <a:pt x="495330" y="282612"/>
                </a:cubicBezTo>
                <a:cubicBezTo>
                  <a:pt x="516497" y="248745"/>
                  <a:pt x="523905" y="242395"/>
                  <a:pt x="520730" y="244512"/>
                </a:cubicBezTo>
                <a:cubicBezTo>
                  <a:pt x="517555" y="246629"/>
                  <a:pt x="480513" y="303249"/>
                  <a:pt x="476280" y="295312"/>
                </a:cubicBezTo>
                <a:cubicBezTo>
                  <a:pt x="472047" y="287375"/>
                  <a:pt x="510147" y="222287"/>
                  <a:pt x="495330" y="196887"/>
                </a:cubicBezTo>
                <a:cubicBezTo>
                  <a:pt x="480513" y="171487"/>
                  <a:pt x="402726" y="175720"/>
                  <a:pt x="387380" y="142912"/>
                </a:cubicBezTo>
                <a:cubicBezTo>
                  <a:pt x="372034" y="110104"/>
                  <a:pt x="401667" y="2154"/>
                  <a:pt x="403255" y="37"/>
                </a:cubicBezTo>
                <a:cubicBezTo>
                  <a:pt x="404843" y="-2080"/>
                  <a:pt x="384734" y="85762"/>
                  <a:pt x="396905" y="130212"/>
                </a:cubicBezTo>
                <a:cubicBezTo>
                  <a:pt x="409076" y="174662"/>
                  <a:pt x="484217" y="212233"/>
                  <a:pt x="476280" y="266737"/>
                </a:cubicBezTo>
                <a:cubicBezTo>
                  <a:pt x="468343" y="321241"/>
                  <a:pt x="399551" y="441891"/>
                  <a:pt x="349280" y="457237"/>
                </a:cubicBezTo>
                <a:cubicBezTo>
                  <a:pt x="299009" y="472583"/>
                  <a:pt x="218576" y="395854"/>
                  <a:pt x="174655" y="358812"/>
                </a:cubicBezTo>
                <a:cubicBezTo>
                  <a:pt x="130734" y="321770"/>
                  <a:pt x="95809" y="240279"/>
                  <a:pt x="85755" y="234987"/>
                </a:cubicBezTo>
                <a:cubicBezTo>
                  <a:pt x="75701" y="229695"/>
                  <a:pt x="122267" y="310129"/>
                  <a:pt x="114330" y="327062"/>
                </a:cubicBezTo>
                <a:cubicBezTo>
                  <a:pt x="106393" y="343995"/>
                  <a:pt x="-2087" y="342937"/>
                  <a:pt x="30" y="3492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1" name="フリーフォーム 430">
            <a:extLst>
              <a:ext uri="{FF2B5EF4-FFF2-40B4-BE49-F238E27FC236}">
                <a16:creationId xmlns:a16="http://schemas.microsoft.com/office/drawing/2014/main" id="{58E205C0-D9DA-4197-6E66-808A2885A1F6}"/>
              </a:ext>
            </a:extLst>
          </p:cNvPr>
          <p:cNvSpPr/>
          <p:nvPr/>
        </p:nvSpPr>
        <p:spPr>
          <a:xfrm>
            <a:off x="1324120" y="3441660"/>
            <a:ext cx="149615" cy="473622"/>
          </a:xfrm>
          <a:custGeom>
            <a:avLst/>
            <a:gdLst>
              <a:gd name="connsiteX0" fmla="*/ 142730 w 149615"/>
              <a:gd name="connsiteY0" fmla="*/ 40 h 473622"/>
              <a:gd name="connsiteX1" fmla="*/ 18905 w 149615"/>
              <a:gd name="connsiteY1" fmla="*/ 177840 h 473622"/>
              <a:gd name="connsiteX2" fmla="*/ 69705 w 149615"/>
              <a:gd name="connsiteY2" fmla="*/ 301665 h 473622"/>
              <a:gd name="connsiteX3" fmla="*/ 3030 w 149615"/>
              <a:gd name="connsiteY3" fmla="*/ 327065 h 473622"/>
              <a:gd name="connsiteX4" fmla="*/ 149080 w 149615"/>
              <a:gd name="connsiteY4" fmla="*/ 473115 h 473622"/>
              <a:gd name="connsiteX5" fmla="*/ 50655 w 149615"/>
              <a:gd name="connsiteY5" fmla="*/ 371515 h 473622"/>
              <a:gd name="connsiteX6" fmla="*/ 6205 w 149615"/>
              <a:gd name="connsiteY6" fmla="*/ 273090 h 473622"/>
              <a:gd name="connsiteX7" fmla="*/ 3030 w 149615"/>
              <a:gd name="connsiteY7" fmla="*/ 241340 h 473622"/>
              <a:gd name="connsiteX8" fmla="*/ 31605 w 149615"/>
              <a:gd name="connsiteY8" fmla="*/ 161965 h 473622"/>
              <a:gd name="connsiteX9" fmla="*/ 142730 w 149615"/>
              <a:gd name="connsiteY9" fmla="*/ 40 h 4736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9615" h="473622">
                <a:moveTo>
                  <a:pt x="142730" y="40"/>
                </a:moveTo>
                <a:cubicBezTo>
                  <a:pt x="140613" y="2686"/>
                  <a:pt x="31076" y="127569"/>
                  <a:pt x="18905" y="177840"/>
                </a:cubicBezTo>
                <a:cubicBezTo>
                  <a:pt x="6734" y="228111"/>
                  <a:pt x="72351" y="276794"/>
                  <a:pt x="69705" y="301665"/>
                </a:cubicBezTo>
                <a:cubicBezTo>
                  <a:pt x="67059" y="326536"/>
                  <a:pt x="-10199" y="298490"/>
                  <a:pt x="3030" y="327065"/>
                </a:cubicBezTo>
                <a:cubicBezTo>
                  <a:pt x="16259" y="355640"/>
                  <a:pt x="141142" y="465707"/>
                  <a:pt x="149080" y="473115"/>
                </a:cubicBezTo>
                <a:cubicBezTo>
                  <a:pt x="157018" y="480523"/>
                  <a:pt x="74467" y="404852"/>
                  <a:pt x="50655" y="371515"/>
                </a:cubicBezTo>
                <a:cubicBezTo>
                  <a:pt x="26843" y="338178"/>
                  <a:pt x="14142" y="294786"/>
                  <a:pt x="6205" y="273090"/>
                </a:cubicBezTo>
                <a:cubicBezTo>
                  <a:pt x="-1732" y="251394"/>
                  <a:pt x="-1203" y="259861"/>
                  <a:pt x="3030" y="241340"/>
                </a:cubicBezTo>
                <a:cubicBezTo>
                  <a:pt x="7263" y="222819"/>
                  <a:pt x="9380" y="199536"/>
                  <a:pt x="31605" y="161965"/>
                </a:cubicBezTo>
                <a:cubicBezTo>
                  <a:pt x="53830" y="124394"/>
                  <a:pt x="144847" y="-2606"/>
                  <a:pt x="142730" y="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2" name="フリーフォーム 431">
            <a:extLst>
              <a:ext uri="{FF2B5EF4-FFF2-40B4-BE49-F238E27FC236}">
                <a16:creationId xmlns:a16="http://schemas.microsoft.com/office/drawing/2014/main" id="{4228E00B-4D7E-F52C-4E2F-A6872A943211}"/>
              </a:ext>
            </a:extLst>
          </p:cNvPr>
          <p:cNvSpPr/>
          <p:nvPr/>
        </p:nvSpPr>
        <p:spPr>
          <a:xfrm>
            <a:off x="967932" y="3985718"/>
            <a:ext cx="121903" cy="339225"/>
          </a:xfrm>
          <a:custGeom>
            <a:avLst/>
            <a:gdLst>
              <a:gd name="connsiteX0" fmla="*/ 121093 w 121903"/>
              <a:gd name="connsiteY0" fmla="*/ 5257 h 339225"/>
              <a:gd name="connsiteX1" fmla="*/ 3618 w 121903"/>
              <a:gd name="connsiteY1" fmla="*/ 329107 h 339225"/>
              <a:gd name="connsiteX2" fmla="*/ 32193 w 121903"/>
              <a:gd name="connsiteY2" fmla="*/ 246557 h 339225"/>
              <a:gd name="connsiteX3" fmla="*/ 54418 w 121903"/>
              <a:gd name="connsiteY3" fmla="*/ 135432 h 339225"/>
              <a:gd name="connsiteX4" fmla="*/ 121093 w 121903"/>
              <a:gd name="connsiteY4" fmla="*/ 5257 h 339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03" h="339225">
                <a:moveTo>
                  <a:pt x="121093" y="5257"/>
                </a:moveTo>
                <a:cubicBezTo>
                  <a:pt x="112626" y="37536"/>
                  <a:pt x="18435" y="288890"/>
                  <a:pt x="3618" y="329107"/>
                </a:cubicBezTo>
                <a:cubicBezTo>
                  <a:pt x="-11199" y="369324"/>
                  <a:pt x="23726" y="278836"/>
                  <a:pt x="32193" y="246557"/>
                </a:cubicBezTo>
                <a:cubicBezTo>
                  <a:pt x="40660" y="214278"/>
                  <a:pt x="39601" y="172474"/>
                  <a:pt x="54418" y="135432"/>
                </a:cubicBezTo>
                <a:cubicBezTo>
                  <a:pt x="69235" y="98390"/>
                  <a:pt x="129560" y="-27022"/>
                  <a:pt x="121093" y="52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3" name="フリーフォーム 432">
            <a:extLst>
              <a:ext uri="{FF2B5EF4-FFF2-40B4-BE49-F238E27FC236}">
                <a16:creationId xmlns:a16="http://schemas.microsoft.com/office/drawing/2014/main" id="{ADFDB05B-2C01-52C2-EAC7-269909CCEDF8}"/>
              </a:ext>
            </a:extLst>
          </p:cNvPr>
          <p:cNvSpPr/>
          <p:nvPr/>
        </p:nvSpPr>
        <p:spPr>
          <a:xfrm>
            <a:off x="1636523" y="3970943"/>
            <a:ext cx="474167" cy="255860"/>
          </a:xfrm>
          <a:custGeom>
            <a:avLst/>
            <a:gdLst>
              <a:gd name="connsiteX0" fmla="*/ 4952 w 474167"/>
              <a:gd name="connsiteY0" fmla="*/ 4157 h 255860"/>
              <a:gd name="connsiteX1" fmla="*/ 166877 w 474167"/>
              <a:gd name="connsiteY1" fmla="*/ 159732 h 255860"/>
              <a:gd name="connsiteX2" fmla="*/ 471677 w 474167"/>
              <a:gd name="connsiteY2" fmla="*/ 96232 h 255860"/>
              <a:gd name="connsiteX3" fmla="*/ 306577 w 474167"/>
              <a:gd name="connsiteY3" fmla="*/ 137507 h 255860"/>
              <a:gd name="connsiteX4" fmla="*/ 220852 w 474167"/>
              <a:gd name="connsiteY4" fmla="*/ 254982 h 255860"/>
              <a:gd name="connsiteX5" fmla="*/ 179577 w 474167"/>
              <a:gd name="connsiteY5" fmla="*/ 188307 h 255860"/>
              <a:gd name="connsiteX6" fmla="*/ 166877 w 474167"/>
              <a:gd name="connsiteY6" fmla="*/ 134332 h 255860"/>
              <a:gd name="connsiteX7" fmla="*/ 52577 w 474167"/>
              <a:gd name="connsiteY7" fmla="*/ 51782 h 255860"/>
              <a:gd name="connsiteX8" fmla="*/ 4952 w 474167"/>
              <a:gd name="connsiteY8" fmla="*/ 4157 h 2558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74167" h="255860">
                <a:moveTo>
                  <a:pt x="4952" y="4157"/>
                </a:moveTo>
                <a:cubicBezTo>
                  <a:pt x="24002" y="22149"/>
                  <a:pt x="89090" y="144386"/>
                  <a:pt x="166877" y="159732"/>
                </a:cubicBezTo>
                <a:cubicBezTo>
                  <a:pt x="244665" y="175078"/>
                  <a:pt x="448394" y="99936"/>
                  <a:pt x="471677" y="96232"/>
                </a:cubicBezTo>
                <a:cubicBezTo>
                  <a:pt x="494960" y="92528"/>
                  <a:pt x="348381" y="111049"/>
                  <a:pt x="306577" y="137507"/>
                </a:cubicBezTo>
                <a:cubicBezTo>
                  <a:pt x="264773" y="163965"/>
                  <a:pt x="242019" y="246515"/>
                  <a:pt x="220852" y="254982"/>
                </a:cubicBezTo>
                <a:cubicBezTo>
                  <a:pt x="199685" y="263449"/>
                  <a:pt x="188573" y="208415"/>
                  <a:pt x="179577" y="188307"/>
                </a:cubicBezTo>
                <a:cubicBezTo>
                  <a:pt x="170581" y="168199"/>
                  <a:pt x="188044" y="157086"/>
                  <a:pt x="166877" y="134332"/>
                </a:cubicBezTo>
                <a:cubicBezTo>
                  <a:pt x="145710" y="111578"/>
                  <a:pt x="79035" y="72420"/>
                  <a:pt x="52577" y="51782"/>
                </a:cubicBezTo>
                <a:cubicBezTo>
                  <a:pt x="26119" y="31144"/>
                  <a:pt x="-14098" y="-13835"/>
                  <a:pt x="4952" y="41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4" name="フリーフォーム 433">
            <a:extLst>
              <a:ext uri="{FF2B5EF4-FFF2-40B4-BE49-F238E27FC236}">
                <a16:creationId xmlns:a16="http://schemas.microsoft.com/office/drawing/2014/main" id="{B6B4B6DA-0924-106B-BAF6-7B259A770F67}"/>
              </a:ext>
            </a:extLst>
          </p:cNvPr>
          <p:cNvSpPr/>
          <p:nvPr/>
        </p:nvSpPr>
        <p:spPr>
          <a:xfrm>
            <a:off x="1773674" y="4184416"/>
            <a:ext cx="67888" cy="282600"/>
          </a:xfrm>
          <a:custGeom>
            <a:avLst/>
            <a:gdLst>
              <a:gd name="connsiteX0" fmla="*/ 67826 w 67888"/>
              <a:gd name="connsiteY0" fmla="*/ 234 h 282600"/>
              <a:gd name="connsiteX1" fmla="*/ 13851 w 67888"/>
              <a:gd name="connsiteY1" fmla="*/ 146284 h 282600"/>
              <a:gd name="connsiteX2" fmla="*/ 45601 w 67888"/>
              <a:gd name="connsiteY2" fmla="*/ 279634 h 282600"/>
              <a:gd name="connsiteX3" fmla="*/ 36076 w 67888"/>
              <a:gd name="connsiteY3" fmla="*/ 228834 h 282600"/>
              <a:gd name="connsiteX4" fmla="*/ 1151 w 67888"/>
              <a:gd name="connsiteY4" fmla="*/ 114534 h 282600"/>
              <a:gd name="connsiteX5" fmla="*/ 67826 w 67888"/>
              <a:gd name="connsiteY5" fmla="*/ 234 h 282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888" h="282600">
                <a:moveTo>
                  <a:pt x="67826" y="234"/>
                </a:moveTo>
                <a:cubicBezTo>
                  <a:pt x="69943" y="5526"/>
                  <a:pt x="17555" y="99717"/>
                  <a:pt x="13851" y="146284"/>
                </a:cubicBezTo>
                <a:cubicBezTo>
                  <a:pt x="10147" y="192851"/>
                  <a:pt x="41897" y="265876"/>
                  <a:pt x="45601" y="279634"/>
                </a:cubicBezTo>
                <a:cubicBezTo>
                  <a:pt x="49305" y="293392"/>
                  <a:pt x="43484" y="256351"/>
                  <a:pt x="36076" y="228834"/>
                </a:cubicBezTo>
                <a:cubicBezTo>
                  <a:pt x="28668" y="201317"/>
                  <a:pt x="-6787" y="148401"/>
                  <a:pt x="1151" y="114534"/>
                </a:cubicBezTo>
                <a:cubicBezTo>
                  <a:pt x="9088" y="80667"/>
                  <a:pt x="65709" y="-5058"/>
                  <a:pt x="67826" y="2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5" name="フリーフォーム 434">
            <a:extLst>
              <a:ext uri="{FF2B5EF4-FFF2-40B4-BE49-F238E27FC236}">
                <a16:creationId xmlns:a16="http://schemas.microsoft.com/office/drawing/2014/main" id="{C6EF690E-181B-62E4-5FD8-66C7C6F7C705}"/>
              </a:ext>
            </a:extLst>
          </p:cNvPr>
          <p:cNvSpPr/>
          <p:nvPr/>
        </p:nvSpPr>
        <p:spPr>
          <a:xfrm>
            <a:off x="1831536" y="4153261"/>
            <a:ext cx="25839" cy="340681"/>
          </a:xfrm>
          <a:custGeom>
            <a:avLst/>
            <a:gdLst>
              <a:gd name="connsiteX0" fmla="*/ 25839 w 25839"/>
              <a:gd name="connsiteY0" fmla="*/ 2814 h 340681"/>
              <a:gd name="connsiteX1" fmla="*/ 3614 w 25839"/>
              <a:gd name="connsiteY1" fmla="*/ 336189 h 340681"/>
              <a:gd name="connsiteX2" fmla="*/ 3614 w 25839"/>
              <a:gd name="connsiteY2" fmla="*/ 183789 h 340681"/>
              <a:gd name="connsiteX3" fmla="*/ 25839 w 25839"/>
              <a:gd name="connsiteY3" fmla="*/ 2814 h 340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839" h="340681">
                <a:moveTo>
                  <a:pt x="25839" y="2814"/>
                </a:moveTo>
                <a:cubicBezTo>
                  <a:pt x="25839" y="28214"/>
                  <a:pt x="7318" y="306027"/>
                  <a:pt x="3614" y="336189"/>
                </a:cubicBezTo>
                <a:cubicBezTo>
                  <a:pt x="-90" y="366352"/>
                  <a:pt x="-2207" y="236706"/>
                  <a:pt x="3614" y="183789"/>
                </a:cubicBezTo>
                <a:cubicBezTo>
                  <a:pt x="9435" y="130872"/>
                  <a:pt x="25839" y="-22586"/>
                  <a:pt x="25839" y="28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6" name="フリーフォーム 435">
            <a:extLst>
              <a:ext uri="{FF2B5EF4-FFF2-40B4-BE49-F238E27FC236}">
                <a16:creationId xmlns:a16="http://schemas.microsoft.com/office/drawing/2014/main" id="{82A23611-DD01-0148-A952-473F35317E47}"/>
              </a:ext>
            </a:extLst>
          </p:cNvPr>
          <p:cNvSpPr/>
          <p:nvPr/>
        </p:nvSpPr>
        <p:spPr>
          <a:xfrm>
            <a:off x="1857695" y="4115916"/>
            <a:ext cx="37787" cy="370545"/>
          </a:xfrm>
          <a:custGeom>
            <a:avLst/>
            <a:gdLst>
              <a:gd name="connsiteX0" fmla="*/ 37780 w 37787"/>
              <a:gd name="connsiteY0" fmla="*/ 2059 h 370545"/>
              <a:gd name="connsiteX1" fmla="*/ 6030 w 37787"/>
              <a:gd name="connsiteY1" fmla="*/ 364009 h 370545"/>
              <a:gd name="connsiteX2" fmla="*/ 2855 w 37787"/>
              <a:gd name="connsiteY2" fmla="*/ 221134 h 370545"/>
              <a:gd name="connsiteX3" fmla="*/ 37780 w 37787"/>
              <a:gd name="connsiteY3" fmla="*/ 2059 h 370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787" h="370545">
                <a:moveTo>
                  <a:pt x="37780" y="2059"/>
                </a:moveTo>
                <a:cubicBezTo>
                  <a:pt x="38309" y="25871"/>
                  <a:pt x="11851" y="327497"/>
                  <a:pt x="6030" y="364009"/>
                </a:cubicBezTo>
                <a:cubicBezTo>
                  <a:pt x="209" y="400521"/>
                  <a:pt x="-2437" y="274580"/>
                  <a:pt x="2855" y="221134"/>
                </a:cubicBezTo>
                <a:cubicBezTo>
                  <a:pt x="8147" y="167688"/>
                  <a:pt x="37251" y="-21753"/>
                  <a:pt x="37780" y="20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7" name="フリーフォーム 436">
            <a:extLst>
              <a:ext uri="{FF2B5EF4-FFF2-40B4-BE49-F238E27FC236}">
                <a16:creationId xmlns:a16="http://schemas.microsoft.com/office/drawing/2014/main" id="{9E6213F3-D547-8A90-4322-2C2560A03C5F}"/>
              </a:ext>
            </a:extLst>
          </p:cNvPr>
          <p:cNvSpPr/>
          <p:nvPr/>
        </p:nvSpPr>
        <p:spPr>
          <a:xfrm>
            <a:off x="1530342" y="3540051"/>
            <a:ext cx="88992" cy="191119"/>
          </a:xfrm>
          <a:custGeom>
            <a:avLst/>
            <a:gdLst>
              <a:gd name="connsiteX0" fmla="*/ 28583 w 88992"/>
              <a:gd name="connsiteY0" fmla="*/ 74 h 191119"/>
              <a:gd name="connsiteX1" fmla="*/ 25408 w 88992"/>
              <a:gd name="connsiteY1" fmla="*/ 101674 h 191119"/>
              <a:gd name="connsiteX2" fmla="*/ 88908 w 88992"/>
              <a:gd name="connsiteY2" fmla="*/ 190574 h 191119"/>
              <a:gd name="connsiteX3" fmla="*/ 38108 w 88992"/>
              <a:gd name="connsiteY3" fmla="*/ 136599 h 191119"/>
              <a:gd name="connsiteX4" fmla="*/ 8 w 88992"/>
              <a:gd name="connsiteY4" fmla="*/ 85799 h 191119"/>
              <a:gd name="connsiteX5" fmla="*/ 28583 w 88992"/>
              <a:gd name="connsiteY5" fmla="*/ 74 h 191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8992" h="191119">
                <a:moveTo>
                  <a:pt x="28583" y="74"/>
                </a:moveTo>
                <a:cubicBezTo>
                  <a:pt x="32816" y="2720"/>
                  <a:pt x="15354" y="69924"/>
                  <a:pt x="25408" y="101674"/>
                </a:cubicBezTo>
                <a:cubicBezTo>
                  <a:pt x="35462" y="133424"/>
                  <a:pt x="86791" y="184753"/>
                  <a:pt x="88908" y="190574"/>
                </a:cubicBezTo>
                <a:cubicBezTo>
                  <a:pt x="91025" y="196395"/>
                  <a:pt x="52925" y="154061"/>
                  <a:pt x="38108" y="136599"/>
                </a:cubicBezTo>
                <a:cubicBezTo>
                  <a:pt x="23291" y="119137"/>
                  <a:pt x="537" y="105378"/>
                  <a:pt x="8" y="85799"/>
                </a:cubicBezTo>
                <a:cubicBezTo>
                  <a:pt x="-521" y="66220"/>
                  <a:pt x="24350" y="-2572"/>
                  <a:pt x="28583" y="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8" name="フリーフォーム 437">
            <a:extLst>
              <a:ext uri="{FF2B5EF4-FFF2-40B4-BE49-F238E27FC236}">
                <a16:creationId xmlns:a16="http://schemas.microsoft.com/office/drawing/2014/main" id="{A072D0CB-CD0C-1656-8A27-0A87F024C106}"/>
              </a:ext>
            </a:extLst>
          </p:cNvPr>
          <p:cNvSpPr/>
          <p:nvPr/>
        </p:nvSpPr>
        <p:spPr>
          <a:xfrm>
            <a:off x="1192322" y="3660417"/>
            <a:ext cx="192256" cy="275179"/>
          </a:xfrm>
          <a:custGeom>
            <a:avLst/>
            <a:gdLst>
              <a:gd name="connsiteX0" fmla="*/ 4653 w 192256"/>
              <a:gd name="connsiteY0" fmla="*/ 273408 h 275179"/>
              <a:gd name="connsiteX1" fmla="*/ 96728 w 192256"/>
              <a:gd name="connsiteY1" fmla="*/ 117833 h 275179"/>
              <a:gd name="connsiteX2" fmla="*/ 191978 w 192256"/>
              <a:gd name="connsiteY2" fmla="*/ 222608 h 275179"/>
              <a:gd name="connsiteX3" fmla="*/ 125303 w 192256"/>
              <a:gd name="connsiteY3" fmla="*/ 127358 h 275179"/>
              <a:gd name="connsiteX4" fmla="*/ 109428 w 192256"/>
              <a:gd name="connsiteY4" fmla="*/ 60683 h 275179"/>
              <a:gd name="connsiteX5" fmla="*/ 112603 w 192256"/>
              <a:gd name="connsiteY5" fmla="*/ 358 h 275179"/>
              <a:gd name="connsiteX6" fmla="*/ 103078 w 192256"/>
              <a:gd name="connsiteY6" fmla="*/ 89258 h 275179"/>
              <a:gd name="connsiteX7" fmla="*/ 4653 w 192256"/>
              <a:gd name="connsiteY7" fmla="*/ 190858 h 275179"/>
              <a:gd name="connsiteX8" fmla="*/ 14178 w 192256"/>
              <a:gd name="connsiteY8" fmla="*/ 200383 h 275179"/>
              <a:gd name="connsiteX9" fmla="*/ 4653 w 192256"/>
              <a:gd name="connsiteY9" fmla="*/ 273408 h 275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2256" h="275179">
                <a:moveTo>
                  <a:pt x="4653" y="273408"/>
                </a:moveTo>
                <a:cubicBezTo>
                  <a:pt x="18411" y="259650"/>
                  <a:pt x="65507" y="126300"/>
                  <a:pt x="96728" y="117833"/>
                </a:cubicBezTo>
                <a:cubicBezTo>
                  <a:pt x="127949" y="109366"/>
                  <a:pt x="187216" y="221021"/>
                  <a:pt x="191978" y="222608"/>
                </a:cubicBezTo>
                <a:cubicBezTo>
                  <a:pt x="196740" y="224195"/>
                  <a:pt x="139061" y="154345"/>
                  <a:pt x="125303" y="127358"/>
                </a:cubicBezTo>
                <a:cubicBezTo>
                  <a:pt x="111545" y="100370"/>
                  <a:pt x="111545" y="81850"/>
                  <a:pt x="109428" y="60683"/>
                </a:cubicBezTo>
                <a:cubicBezTo>
                  <a:pt x="107311" y="39516"/>
                  <a:pt x="113661" y="-4404"/>
                  <a:pt x="112603" y="358"/>
                </a:cubicBezTo>
                <a:cubicBezTo>
                  <a:pt x="111545" y="5120"/>
                  <a:pt x="121070" y="57508"/>
                  <a:pt x="103078" y="89258"/>
                </a:cubicBezTo>
                <a:cubicBezTo>
                  <a:pt x="85086" y="121008"/>
                  <a:pt x="4653" y="190858"/>
                  <a:pt x="4653" y="190858"/>
                </a:cubicBezTo>
                <a:cubicBezTo>
                  <a:pt x="-10164" y="209379"/>
                  <a:pt x="15236" y="183979"/>
                  <a:pt x="14178" y="200383"/>
                </a:cubicBezTo>
                <a:cubicBezTo>
                  <a:pt x="13120" y="216787"/>
                  <a:pt x="-9105" y="287166"/>
                  <a:pt x="4653" y="2734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9" name="フリーフォーム 438">
            <a:extLst>
              <a:ext uri="{FF2B5EF4-FFF2-40B4-BE49-F238E27FC236}">
                <a16:creationId xmlns:a16="http://schemas.microsoft.com/office/drawing/2014/main" id="{AD2FD187-8DDF-07C2-CD79-3A1C18479EFD}"/>
              </a:ext>
            </a:extLst>
          </p:cNvPr>
          <p:cNvSpPr/>
          <p:nvPr/>
        </p:nvSpPr>
        <p:spPr>
          <a:xfrm>
            <a:off x="1602354" y="3990551"/>
            <a:ext cx="193463" cy="332968"/>
          </a:xfrm>
          <a:custGeom>
            <a:avLst/>
            <a:gdLst>
              <a:gd name="connsiteX0" fmla="*/ 13721 w 193463"/>
              <a:gd name="connsiteY0" fmla="*/ 424 h 332968"/>
              <a:gd name="connsiteX1" fmla="*/ 4196 w 193463"/>
              <a:gd name="connsiteY1" fmla="*/ 70274 h 332968"/>
              <a:gd name="connsiteX2" fmla="*/ 93096 w 193463"/>
              <a:gd name="connsiteY2" fmla="*/ 121074 h 332968"/>
              <a:gd name="connsiteX3" fmla="*/ 1021 w 193463"/>
              <a:gd name="connsiteY3" fmla="*/ 114724 h 332968"/>
              <a:gd name="connsiteX4" fmla="*/ 140721 w 193463"/>
              <a:gd name="connsiteY4" fmla="*/ 187749 h 332968"/>
              <a:gd name="connsiteX5" fmla="*/ 137546 w 193463"/>
              <a:gd name="connsiteY5" fmla="*/ 270299 h 332968"/>
              <a:gd name="connsiteX6" fmla="*/ 131196 w 193463"/>
              <a:gd name="connsiteY6" fmla="*/ 330624 h 332968"/>
              <a:gd name="connsiteX7" fmla="*/ 159771 w 193463"/>
              <a:gd name="connsiteY7" fmla="*/ 187749 h 332968"/>
              <a:gd name="connsiteX8" fmla="*/ 191521 w 193463"/>
              <a:gd name="connsiteY8" fmla="*/ 209974 h 332968"/>
              <a:gd name="connsiteX9" fmla="*/ 99446 w 193463"/>
              <a:gd name="connsiteY9" fmla="*/ 130599 h 332968"/>
              <a:gd name="connsiteX10" fmla="*/ 7371 w 193463"/>
              <a:gd name="connsiteY10" fmla="*/ 105199 h 332968"/>
              <a:gd name="connsiteX11" fmla="*/ 13721 w 193463"/>
              <a:gd name="connsiteY11" fmla="*/ 424 h 332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93463" h="332968">
                <a:moveTo>
                  <a:pt x="13721" y="424"/>
                </a:moveTo>
                <a:cubicBezTo>
                  <a:pt x="13192" y="-5397"/>
                  <a:pt x="-9033" y="50166"/>
                  <a:pt x="4196" y="70274"/>
                </a:cubicBezTo>
                <a:cubicBezTo>
                  <a:pt x="17425" y="90382"/>
                  <a:pt x="93625" y="113666"/>
                  <a:pt x="93096" y="121074"/>
                </a:cubicBezTo>
                <a:cubicBezTo>
                  <a:pt x="92567" y="128482"/>
                  <a:pt x="-6917" y="103612"/>
                  <a:pt x="1021" y="114724"/>
                </a:cubicBezTo>
                <a:cubicBezTo>
                  <a:pt x="8958" y="125837"/>
                  <a:pt x="117967" y="161820"/>
                  <a:pt x="140721" y="187749"/>
                </a:cubicBezTo>
                <a:cubicBezTo>
                  <a:pt x="163475" y="213678"/>
                  <a:pt x="139134" y="246486"/>
                  <a:pt x="137546" y="270299"/>
                </a:cubicBezTo>
                <a:cubicBezTo>
                  <a:pt x="135958" y="294112"/>
                  <a:pt x="127492" y="344382"/>
                  <a:pt x="131196" y="330624"/>
                </a:cubicBezTo>
                <a:cubicBezTo>
                  <a:pt x="134900" y="316866"/>
                  <a:pt x="149717" y="207857"/>
                  <a:pt x="159771" y="187749"/>
                </a:cubicBezTo>
                <a:cubicBezTo>
                  <a:pt x="169825" y="167641"/>
                  <a:pt x="201575" y="219499"/>
                  <a:pt x="191521" y="209974"/>
                </a:cubicBezTo>
                <a:cubicBezTo>
                  <a:pt x="181467" y="200449"/>
                  <a:pt x="130138" y="148062"/>
                  <a:pt x="99446" y="130599"/>
                </a:cubicBezTo>
                <a:cubicBezTo>
                  <a:pt x="68754" y="113137"/>
                  <a:pt x="20600" y="125307"/>
                  <a:pt x="7371" y="105199"/>
                </a:cubicBezTo>
                <a:cubicBezTo>
                  <a:pt x="-5858" y="85091"/>
                  <a:pt x="14250" y="6245"/>
                  <a:pt x="13721" y="4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0" name="フリーフォーム 439">
            <a:extLst>
              <a:ext uri="{FF2B5EF4-FFF2-40B4-BE49-F238E27FC236}">
                <a16:creationId xmlns:a16="http://schemas.microsoft.com/office/drawing/2014/main" id="{47BD053E-0DBD-BFAB-B7FE-EA9EC49068BA}"/>
              </a:ext>
            </a:extLst>
          </p:cNvPr>
          <p:cNvSpPr/>
          <p:nvPr/>
        </p:nvSpPr>
        <p:spPr>
          <a:xfrm>
            <a:off x="1209675" y="4000238"/>
            <a:ext cx="569880" cy="350265"/>
          </a:xfrm>
          <a:custGeom>
            <a:avLst/>
            <a:gdLst>
              <a:gd name="connsiteX0" fmla="*/ 323850 w 569880"/>
              <a:gd name="connsiteY0" fmla="*/ 262 h 350265"/>
              <a:gd name="connsiteX1" fmla="*/ 244475 w 569880"/>
              <a:gd name="connsiteY1" fmla="*/ 124087 h 350265"/>
              <a:gd name="connsiteX2" fmla="*/ 311150 w 569880"/>
              <a:gd name="connsiteY2" fmla="*/ 276487 h 350265"/>
              <a:gd name="connsiteX3" fmla="*/ 0 w 569880"/>
              <a:gd name="connsiteY3" fmla="*/ 181237 h 350265"/>
              <a:gd name="connsiteX4" fmla="*/ 552450 w 569880"/>
              <a:gd name="connsiteY4" fmla="*/ 346337 h 350265"/>
              <a:gd name="connsiteX5" fmla="*/ 434975 w 569880"/>
              <a:gd name="connsiteY5" fmla="*/ 292362 h 350265"/>
              <a:gd name="connsiteX6" fmla="*/ 469900 w 569880"/>
              <a:gd name="connsiteY6" fmla="*/ 222512 h 350265"/>
              <a:gd name="connsiteX7" fmla="*/ 495300 w 569880"/>
              <a:gd name="connsiteY7" fmla="*/ 219337 h 350265"/>
              <a:gd name="connsiteX8" fmla="*/ 381000 w 569880"/>
              <a:gd name="connsiteY8" fmla="*/ 273312 h 350265"/>
              <a:gd name="connsiteX9" fmla="*/ 222250 w 569880"/>
              <a:gd name="connsiteY9" fmla="*/ 197112 h 350265"/>
              <a:gd name="connsiteX10" fmla="*/ 101600 w 569880"/>
              <a:gd name="connsiteY10" fmla="*/ 171712 h 350265"/>
              <a:gd name="connsiteX11" fmla="*/ 282575 w 569880"/>
              <a:gd name="connsiteY11" fmla="*/ 149487 h 350265"/>
              <a:gd name="connsiteX12" fmla="*/ 247650 w 569880"/>
              <a:gd name="connsiteY12" fmla="*/ 92337 h 350265"/>
              <a:gd name="connsiteX13" fmla="*/ 323850 w 569880"/>
              <a:gd name="connsiteY13" fmla="*/ 262 h 3502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69880" h="350265">
                <a:moveTo>
                  <a:pt x="323850" y="262"/>
                </a:moveTo>
                <a:cubicBezTo>
                  <a:pt x="323321" y="5554"/>
                  <a:pt x="246592" y="78050"/>
                  <a:pt x="244475" y="124087"/>
                </a:cubicBezTo>
                <a:cubicBezTo>
                  <a:pt x="242358" y="170124"/>
                  <a:pt x="351896" y="266962"/>
                  <a:pt x="311150" y="276487"/>
                </a:cubicBezTo>
                <a:cubicBezTo>
                  <a:pt x="270404" y="286012"/>
                  <a:pt x="0" y="181237"/>
                  <a:pt x="0" y="181237"/>
                </a:cubicBezTo>
                <a:lnTo>
                  <a:pt x="552450" y="346337"/>
                </a:lnTo>
                <a:cubicBezTo>
                  <a:pt x="624946" y="364858"/>
                  <a:pt x="448733" y="313000"/>
                  <a:pt x="434975" y="292362"/>
                </a:cubicBezTo>
                <a:cubicBezTo>
                  <a:pt x="421217" y="271724"/>
                  <a:pt x="459846" y="234683"/>
                  <a:pt x="469900" y="222512"/>
                </a:cubicBezTo>
                <a:cubicBezTo>
                  <a:pt x="479954" y="210341"/>
                  <a:pt x="510117" y="210870"/>
                  <a:pt x="495300" y="219337"/>
                </a:cubicBezTo>
                <a:cubicBezTo>
                  <a:pt x="480483" y="227804"/>
                  <a:pt x="426508" y="277016"/>
                  <a:pt x="381000" y="273312"/>
                </a:cubicBezTo>
                <a:cubicBezTo>
                  <a:pt x="335492" y="269608"/>
                  <a:pt x="268817" y="214045"/>
                  <a:pt x="222250" y="197112"/>
                </a:cubicBezTo>
                <a:cubicBezTo>
                  <a:pt x="175683" y="180179"/>
                  <a:pt x="91546" y="179649"/>
                  <a:pt x="101600" y="171712"/>
                </a:cubicBezTo>
                <a:cubicBezTo>
                  <a:pt x="111654" y="163775"/>
                  <a:pt x="258233" y="162716"/>
                  <a:pt x="282575" y="149487"/>
                </a:cubicBezTo>
                <a:cubicBezTo>
                  <a:pt x="306917" y="136258"/>
                  <a:pt x="242358" y="113503"/>
                  <a:pt x="247650" y="92337"/>
                </a:cubicBezTo>
                <a:cubicBezTo>
                  <a:pt x="252942" y="71171"/>
                  <a:pt x="324379" y="-5030"/>
                  <a:pt x="323850" y="2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" name="フリーフォーム 109">
            <a:extLst>
              <a:ext uri="{FF2B5EF4-FFF2-40B4-BE49-F238E27FC236}">
                <a16:creationId xmlns:a16="http://schemas.microsoft.com/office/drawing/2014/main" id="{F9D747E9-C391-1624-DFE1-B1BFDED55F50}"/>
              </a:ext>
            </a:extLst>
          </p:cNvPr>
          <p:cNvSpPr/>
          <p:nvPr/>
        </p:nvSpPr>
        <p:spPr>
          <a:xfrm>
            <a:off x="802099" y="4086056"/>
            <a:ext cx="239327" cy="178046"/>
          </a:xfrm>
          <a:custGeom>
            <a:avLst/>
            <a:gdLst>
              <a:gd name="connsiteX0" fmla="*/ 239301 w 239327"/>
              <a:gd name="connsiteY0" fmla="*/ 169 h 178046"/>
              <a:gd name="connsiteX1" fmla="*/ 96426 w 239327"/>
              <a:gd name="connsiteY1" fmla="*/ 44619 h 178046"/>
              <a:gd name="connsiteX2" fmla="*/ 29751 w 239327"/>
              <a:gd name="connsiteY2" fmla="*/ 79544 h 178046"/>
              <a:gd name="connsiteX3" fmla="*/ 10701 w 239327"/>
              <a:gd name="connsiteY3" fmla="*/ 139869 h 178046"/>
              <a:gd name="connsiteX4" fmla="*/ 20226 w 239327"/>
              <a:gd name="connsiteY4" fmla="*/ 177969 h 178046"/>
              <a:gd name="connsiteX5" fmla="*/ 1176 w 239327"/>
              <a:gd name="connsiteY5" fmla="*/ 130344 h 178046"/>
              <a:gd name="connsiteX6" fmla="*/ 7526 w 239327"/>
              <a:gd name="connsiteY6" fmla="*/ 89069 h 178046"/>
              <a:gd name="connsiteX7" fmla="*/ 51976 w 239327"/>
              <a:gd name="connsiteY7" fmla="*/ 73194 h 178046"/>
              <a:gd name="connsiteX8" fmla="*/ 166276 w 239327"/>
              <a:gd name="connsiteY8" fmla="*/ 25569 h 178046"/>
              <a:gd name="connsiteX9" fmla="*/ 109126 w 239327"/>
              <a:gd name="connsiteY9" fmla="*/ 28744 h 178046"/>
              <a:gd name="connsiteX10" fmla="*/ 239301 w 239327"/>
              <a:gd name="connsiteY10" fmla="*/ 169 h 1780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9327" h="178046">
                <a:moveTo>
                  <a:pt x="239301" y="169"/>
                </a:moveTo>
                <a:cubicBezTo>
                  <a:pt x="237184" y="2815"/>
                  <a:pt x="131351" y="31390"/>
                  <a:pt x="96426" y="44619"/>
                </a:cubicBezTo>
                <a:cubicBezTo>
                  <a:pt x="61501" y="57848"/>
                  <a:pt x="44038" y="63669"/>
                  <a:pt x="29751" y="79544"/>
                </a:cubicBezTo>
                <a:cubicBezTo>
                  <a:pt x="15463" y="95419"/>
                  <a:pt x="12288" y="123465"/>
                  <a:pt x="10701" y="139869"/>
                </a:cubicBezTo>
                <a:cubicBezTo>
                  <a:pt x="9114" y="156273"/>
                  <a:pt x="21813" y="179556"/>
                  <a:pt x="20226" y="177969"/>
                </a:cubicBezTo>
                <a:cubicBezTo>
                  <a:pt x="18639" y="176382"/>
                  <a:pt x="3293" y="145161"/>
                  <a:pt x="1176" y="130344"/>
                </a:cubicBezTo>
                <a:cubicBezTo>
                  <a:pt x="-941" y="115527"/>
                  <a:pt x="-941" y="98594"/>
                  <a:pt x="7526" y="89069"/>
                </a:cubicBezTo>
                <a:cubicBezTo>
                  <a:pt x="15993" y="79544"/>
                  <a:pt x="25518" y="83777"/>
                  <a:pt x="51976" y="73194"/>
                </a:cubicBezTo>
                <a:cubicBezTo>
                  <a:pt x="78434" y="62611"/>
                  <a:pt x="156751" y="32977"/>
                  <a:pt x="166276" y="25569"/>
                </a:cubicBezTo>
                <a:cubicBezTo>
                  <a:pt x="175801" y="18161"/>
                  <a:pt x="100130" y="30861"/>
                  <a:pt x="109126" y="28744"/>
                </a:cubicBezTo>
                <a:cubicBezTo>
                  <a:pt x="118122" y="26627"/>
                  <a:pt x="241418" y="-2477"/>
                  <a:pt x="239301" y="1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" name="フリーフォーム 136">
            <a:extLst>
              <a:ext uri="{FF2B5EF4-FFF2-40B4-BE49-F238E27FC236}">
                <a16:creationId xmlns:a16="http://schemas.microsoft.com/office/drawing/2014/main" id="{5B02DD64-6EDC-AB25-A870-9A9F47F993AB}"/>
              </a:ext>
            </a:extLst>
          </p:cNvPr>
          <p:cNvSpPr/>
          <p:nvPr/>
        </p:nvSpPr>
        <p:spPr>
          <a:xfrm>
            <a:off x="748947" y="4079603"/>
            <a:ext cx="290070" cy="178072"/>
          </a:xfrm>
          <a:custGeom>
            <a:avLst/>
            <a:gdLst>
              <a:gd name="connsiteX0" fmla="*/ 289278 w 290070"/>
              <a:gd name="connsiteY0" fmla="*/ 272 h 178072"/>
              <a:gd name="connsiteX1" fmla="*/ 101953 w 290070"/>
              <a:gd name="connsiteY1" fmla="*/ 51072 h 178072"/>
              <a:gd name="connsiteX2" fmla="*/ 22578 w 290070"/>
              <a:gd name="connsiteY2" fmla="*/ 117747 h 178072"/>
              <a:gd name="connsiteX3" fmla="*/ 353 w 290070"/>
              <a:gd name="connsiteY3" fmla="*/ 178072 h 178072"/>
              <a:gd name="connsiteX4" fmla="*/ 9878 w 290070"/>
              <a:gd name="connsiteY4" fmla="*/ 117747 h 178072"/>
              <a:gd name="connsiteX5" fmla="*/ 22578 w 290070"/>
              <a:gd name="connsiteY5" fmla="*/ 73297 h 178072"/>
              <a:gd name="connsiteX6" fmla="*/ 289278 w 290070"/>
              <a:gd name="connsiteY6" fmla="*/ 272 h 178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0070" h="178072">
                <a:moveTo>
                  <a:pt x="289278" y="272"/>
                </a:moveTo>
                <a:cubicBezTo>
                  <a:pt x="302507" y="-3432"/>
                  <a:pt x="146403" y="31493"/>
                  <a:pt x="101953" y="51072"/>
                </a:cubicBezTo>
                <a:cubicBezTo>
                  <a:pt x="57503" y="70651"/>
                  <a:pt x="39511" y="96580"/>
                  <a:pt x="22578" y="117747"/>
                </a:cubicBezTo>
                <a:cubicBezTo>
                  <a:pt x="5645" y="138914"/>
                  <a:pt x="2470" y="178072"/>
                  <a:pt x="353" y="178072"/>
                </a:cubicBezTo>
                <a:cubicBezTo>
                  <a:pt x="-1764" y="178072"/>
                  <a:pt x="6174" y="135209"/>
                  <a:pt x="9878" y="117747"/>
                </a:cubicBezTo>
                <a:cubicBezTo>
                  <a:pt x="13582" y="100285"/>
                  <a:pt x="-16580" y="89172"/>
                  <a:pt x="22578" y="73297"/>
                </a:cubicBezTo>
                <a:cubicBezTo>
                  <a:pt x="61736" y="57422"/>
                  <a:pt x="276049" y="3976"/>
                  <a:pt x="289278" y="2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8" name="フリーフォーム 177">
            <a:extLst>
              <a:ext uri="{FF2B5EF4-FFF2-40B4-BE49-F238E27FC236}">
                <a16:creationId xmlns:a16="http://schemas.microsoft.com/office/drawing/2014/main" id="{7C8E9D87-422D-154C-1E93-4112BDE0E00B}"/>
              </a:ext>
            </a:extLst>
          </p:cNvPr>
          <p:cNvSpPr/>
          <p:nvPr/>
        </p:nvSpPr>
        <p:spPr>
          <a:xfrm>
            <a:off x="1900643" y="4252612"/>
            <a:ext cx="263582" cy="209355"/>
          </a:xfrm>
          <a:custGeom>
            <a:avLst/>
            <a:gdLst>
              <a:gd name="connsiteX0" fmla="*/ 4357 w 263582"/>
              <a:gd name="connsiteY0" fmla="*/ 1888 h 209355"/>
              <a:gd name="connsiteX1" fmla="*/ 255182 w 263582"/>
              <a:gd name="connsiteY1" fmla="*/ 201913 h 209355"/>
              <a:gd name="connsiteX2" fmla="*/ 194857 w 263582"/>
              <a:gd name="connsiteY2" fmla="*/ 160638 h 209355"/>
              <a:gd name="connsiteX3" fmla="*/ 102782 w 263582"/>
              <a:gd name="connsiteY3" fmla="*/ 103488 h 209355"/>
              <a:gd name="connsiteX4" fmla="*/ 4357 w 263582"/>
              <a:gd name="connsiteY4" fmla="*/ 1888 h 2093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3582" h="209355">
                <a:moveTo>
                  <a:pt x="4357" y="1888"/>
                </a:moveTo>
                <a:cubicBezTo>
                  <a:pt x="29757" y="18292"/>
                  <a:pt x="223432" y="175455"/>
                  <a:pt x="255182" y="201913"/>
                </a:cubicBezTo>
                <a:cubicBezTo>
                  <a:pt x="286932" y="228371"/>
                  <a:pt x="220257" y="177042"/>
                  <a:pt x="194857" y="160638"/>
                </a:cubicBezTo>
                <a:cubicBezTo>
                  <a:pt x="169457" y="144234"/>
                  <a:pt x="134003" y="126242"/>
                  <a:pt x="102782" y="103488"/>
                </a:cubicBezTo>
                <a:cubicBezTo>
                  <a:pt x="71561" y="80734"/>
                  <a:pt x="-21043" y="-14516"/>
                  <a:pt x="4357" y="18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6" name="フリーフォーム 305">
            <a:extLst>
              <a:ext uri="{FF2B5EF4-FFF2-40B4-BE49-F238E27FC236}">
                <a16:creationId xmlns:a16="http://schemas.microsoft.com/office/drawing/2014/main" id="{20355F8B-2C23-D208-0DE7-2298330A7C21}"/>
              </a:ext>
            </a:extLst>
          </p:cNvPr>
          <p:cNvSpPr/>
          <p:nvPr/>
        </p:nvSpPr>
        <p:spPr>
          <a:xfrm>
            <a:off x="1914524" y="4254482"/>
            <a:ext cx="294688" cy="258682"/>
          </a:xfrm>
          <a:custGeom>
            <a:avLst/>
            <a:gdLst>
              <a:gd name="connsiteX0" fmla="*/ 1 w 294688"/>
              <a:gd name="connsiteY0" fmla="*/ 18 h 258682"/>
              <a:gd name="connsiteX1" fmla="*/ 200026 w 294688"/>
              <a:gd name="connsiteY1" fmla="*/ 142893 h 258682"/>
              <a:gd name="connsiteX2" fmla="*/ 292101 w 294688"/>
              <a:gd name="connsiteY2" fmla="*/ 257193 h 258682"/>
              <a:gd name="connsiteX3" fmla="*/ 263526 w 294688"/>
              <a:gd name="connsiteY3" fmla="*/ 203218 h 258682"/>
              <a:gd name="connsiteX4" fmla="*/ 203201 w 294688"/>
              <a:gd name="connsiteY4" fmla="*/ 133368 h 258682"/>
              <a:gd name="connsiteX5" fmla="*/ 1 w 294688"/>
              <a:gd name="connsiteY5" fmla="*/ 18 h 258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4688" h="258682">
                <a:moveTo>
                  <a:pt x="1" y="18"/>
                </a:moveTo>
                <a:cubicBezTo>
                  <a:pt x="-528" y="1605"/>
                  <a:pt x="151343" y="100031"/>
                  <a:pt x="200026" y="142893"/>
                </a:cubicBezTo>
                <a:cubicBezTo>
                  <a:pt x="248709" y="185755"/>
                  <a:pt x="281518" y="247139"/>
                  <a:pt x="292101" y="257193"/>
                </a:cubicBezTo>
                <a:cubicBezTo>
                  <a:pt x="302684" y="267247"/>
                  <a:pt x="278343" y="223855"/>
                  <a:pt x="263526" y="203218"/>
                </a:cubicBezTo>
                <a:cubicBezTo>
                  <a:pt x="248709" y="182581"/>
                  <a:pt x="240772" y="164589"/>
                  <a:pt x="203201" y="133368"/>
                </a:cubicBezTo>
                <a:cubicBezTo>
                  <a:pt x="165630" y="102147"/>
                  <a:pt x="530" y="-1569"/>
                  <a:pt x="1" y="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1" name="フリーフォーム 310">
            <a:extLst>
              <a:ext uri="{FF2B5EF4-FFF2-40B4-BE49-F238E27FC236}">
                <a16:creationId xmlns:a16="http://schemas.microsoft.com/office/drawing/2014/main" id="{9F9401D1-9A80-0997-B04A-29A5044F2E84}"/>
              </a:ext>
            </a:extLst>
          </p:cNvPr>
          <p:cNvSpPr/>
          <p:nvPr/>
        </p:nvSpPr>
        <p:spPr>
          <a:xfrm>
            <a:off x="768131" y="4232123"/>
            <a:ext cx="1173746" cy="321650"/>
          </a:xfrm>
          <a:custGeom>
            <a:avLst/>
            <a:gdLst>
              <a:gd name="connsiteX0" fmla="*/ 6569 w 1173746"/>
              <a:gd name="connsiteY0" fmla="*/ 152 h 321650"/>
              <a:gd name="connsiteX1" fmla="*/ 57369 w 1173746"/>
              <a:gd name="connsiteY1" fmla="*/ 73177 h 321650"/>
              <a:gd name="connsiteX2" fmla="*/ 266919 w 1173746"/>
              <a:gd name="connsiteY2" fmla="*/ 174777 h 321650"/>
              <a:gd name="connsiteX3" fmla="*/ 101819 w 1173746"/>
              <a:gd name="connsiteY3" fmla="*/ 123977 h 321650"/>
              <a:gd name="connsiteX4" fmla="*/ 543144 w 1173746"/>
              <a:gd name="connsiteY4" fmla="*/ 263677 h 321650"/>
              <a:gd name="connsiteX5" fmla="*/ 940019 w 1173746"/>
              <a:gd name="connsiteY5" fmla="*/ 317652 h 321650"/>
              <a:gd name="connsiteX6" fmla="*/ 879694 w 1173746"/>
              <a:gd name="connsiteY6" fmla="*/ 317652 h 321650"/>
              <a:gd name="connsiteX7" fmla="*/ 1171794 w 1173746"/>
              <a:gd name="connsiteY7" fmla="*/ 314477 h 321650"/>
              <a:gd name="connsiteX8" fmla="*/ 984469 w 1173746"/>
              <a:gd name="connsiteY8" fmla="*/ 317652 h 321650"/>
              <a:gd name="connsiteX9" fmla="*/ 559019 w 1173746"/>
              <a:gd name="connsiteY9" fmla="*/ 273202 h 321650"/>
              <a:gd name="connsiteX10" fmla="*/ 324069 w 1173746"/>
              <a:gd name="connsiteY10" fmla="*/ 212877 h 321650"/>
              <a:gd name="connsiteX11" fmla="*/ 133569 w 1173746"/>
              <a:gd name="connsiteY11" fmla="*/ 133502 h 321650"/>
              <a:gd name="connsiteX12" fmla="*/ 41494 w 1173746"/>
              <a:gd name="connsiteY12" fmla="*/ 92227 h 321650"/>
              <a:gd name="connsiteX13" fmla="*/ 219 w 1173746"/>
              <a:gd name="connsiteY13" fmla="*/ 76352 h 321650"/>
              <a:gd name="connsiteX14" fmla="*/ 57369 w 1173746"/>
              <a:gd name="connsiteY14" fmla="*/ 92227 h 321650"/>
              <a:gd name="connsiteX15" fmla="*/ 6569 w 1173746"/>
              <a:gd name="connsiteY15" fmla="*/ 152 h 32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173746" h="321650">
                <a:moveTo>
                  <a:pt x="6569" y="152"/>
                </a:moveTo>
                <a:cubicBezTo>
                  <a:pt x="6569" y="-3023"/>
                  <a:pt x="13977" y="44073"/>
                  <a:pt x="57369" y="73177"/>
                </a:cubicBezTo>
                <a:cubicBezTo>
                  <a:pt x="100761" y="102281"/>
                  <a:pt x="259511" y="166310"/>
                  <a:pt x="266919" y="174777"/>
                </a:cubicBezTo>
                <a:cubicBezTo>
                  <a:pt x="274327" y="183244"/>
                  <a:pt x="101819" y="123977"/>
                  <a:pt x="101819" y="123977"/>
                </a:cubicBezTo>
                <a:cubicBezTo>
                  <a:pt x="147856" y="138794"/>
                  <a:pt x="403444" y="231398"/>
                  <a:pt x="543144" y="263677"/>
                </a:cubicBezTo>
                <a:cubicBezTo>
                  <a:pt x="682844" y="295956"/>
                  <a:pt x="883927" y="308656"/>
                  <a:pt x="940019" y="317652"/>
                </a:cubicBezTo>
                <a:cubicBezTo>
                  <a:pt x="996111" y="326648"/>
                  <a:pt x="879694" y="317652"/>
                  <a:pt x="879694" y="317652"/>
                </a:cubicBezTo>
                <a:lnTo>
                  <a:pt x="1171794" y="314477"/>
                </a:lnTo>
                <a:cubicBezTo>
                  <a:pt x="1189256" y="314477"/>
                  <a:pt x="1086598" y="324531"/>
                  <a:pt x="984469" y="317652"/>
                </a:cubicBezTo>
                <a:cubicBezTo>
                  <a:pt x="882340" y="310773"/>
                  <a:pt x="669086" y="290664"/>
                  <a:pt x="559019" y="273202"/>
                </a:cubicBezTo>
                <a:cubicBezTo>
                  <a:pt x="448952" y="255740"/>
                  <a:pt x="394977" y="236160"/>
                  <a:pt x="324069" y="212877"/>
                </a:cubicBezTo>
                <a:cubicBezTo>
                  <a:pt x="253161" y="189594"/>
                  <a:pt x="180665" y="153610"/>
                  <a:pt x="133569" y="133502"/>
                </a:cubicBezTo>
                <a:cubicBezTo>
                  <a:pt x="86473" y="113394"/>
                  <a:pt x="63719" y="101752"/>
                  <a:pt x="41494" y="92227"/>
                </a:cubicBezTo>
                <a:cubicBezTo>
                  <a:pt x="19269" y="82702"/>
                  <a:pt x="-2427" y="76352"/>
                  <a:pt x="219" y="76352"/>
                </a:cubicBezTo>
                <a:cubicBezTo>
                  <a:pt x="2865" y="76352"/>
                  <a:pt x="55252" y="98577"/>
                  <a:pt x="57369" y="92227"/>
                </a:cubicBezTo>
                <a:cubicBezTo>
                  <a:pt x="59486" y="85877"/>
                  <a:pt x="6569" y="3327"/>
                  <a:pt x="6569" y="1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1" name="フリーフォーム 440">
            <a:extLst>
              <a:ext uri="{FF2B5EF4-FFF2-40B4-BE49-F238E27FC236}">
                <a16:creationId xmlns:a16="http://schemas.microsoft.com/office/drawing/2014/main" id="{B85B73DA-4337-D12C-DD4F-77E3F5D31FD9}"/>
              </a:ext>
            </a:extLst>
          </p:cNvPr>
          <p:cNvSpPr/>
          <p:nvPr/>
        </p:nvSpPr>
        <p:spPr>
          <a:xfrm>
            <a:off x="844022" y="4289310"/>
            <a:ext cx="1372128" cy="226178"/>
          </a:xfrm>
          <a:custGeom>
            <a:avLst/>
            <a:gdLst>
              <a:gd name="connsiteX0" fmla="*/ 528 w 1372128"/>
              <a:gd name="connsiteY0" fmla="*/ 115 h 226178"/>
              <a:gd name="connsiteX1" fmla="*/ 279928 w 1372128"/>
              <a:gd name="connsiteY1" fmla="*/ 130290 h 226178"/>
              <a:gd name="connsiteX2" fmla="*/ 667278 w 1372128"/>
              <a:gd name="connsiteY2" fmla="*/ 181090 h 226178"/>
              <a:gd name="connsiteX3" fmla="*/ 613303 w 1372128"/>
              <a:gd name="connsiteY3" fmla="*/ 200140 h 226178"/>
              <a:gd name="connsiteX4" fmla="*/ 845078 w 1372128"/>
              <a:gd name="connsiteY4" fmla="*/ 193790 h 226178"/>
              <a:gd name="connsiteX5" fmla="*/ 1016528 w 1372128"/>
              <a:gd name="connsiteY5" fmla="*/ 203315 h 226178"/>
              <a:gd name="connsiteX6" fmla="*/ 880003 w 1372128"/>
              <a:gd name="connsiteY6" fmla="*/ 200140 h 226178"/>
              <a:gd name="connsiteX7" fmla="*/ 1286403 w 1372128"/>
              <a:gd name="connsiteY7" fmla="*/ 200140 h 226178"/>
              <a:gd name="connsiteX8" fmla="*/ 1372128 w 1372128"/>
              <a:gd name="connsiteY8" fmla="*/ 193790 h 226178"/>
              <a:gd name="connsiteX9" fmla="*/ 1073678 w 1372128"/>
              <a:gd name="connsiteY9" fmla="*/ 222365 h 226178"/>
              <a:gd name="connsiteX10" fmla="*/ 759353 w 1372128"/>
              <a:gd name="connsiteY10" fmla="*/ 225540 h 226178"/>
              <a:gd name="connsiteX11" fmla="*/ 775228 w 1372128"/>
              <a:gd name="connsiteY11" fmla="*/ 219190 h 226178"/>
              <a:gd name="connsiteX12" fmla="*/ 546628 w 1372128"/>
              <a:gd name="connsiteY12" fmla="*/ 193790 h 226178"/>
              <a:gd name="connsiteX13" fmla="*/ 368828 w 1372128"/>
              <a:gd name="connsiteY13" fmla="*/ 152515 h 226178"/>
              <a:gd name="connsiteX14" fmla="*/ 213253 w 1372128"/>
              <a:gd name="connsiteY14" fmla="*/ 108065 h 226178"/>
              <a:gd name="connsiteX15" fmla="*/ 528 w 1372128"/>
              <a:gd name="connsiteY15" fmla="*/ 115 h 2261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372128" h="226178">
                <a:moveTo>
                  <a:pt x="528" y="115"/>
                </a:moveTo>
                <a:cubicBezTo>
                  <a:pt x="11640" y="3819"/>
                  <a:pt x="168803" y="100128"/>
                  <a:pt x="279928" y="130290"/>
                </a:cubicBezTo>
                <a:cubicBezTo>
                  <a:pt x="391053" y="160453"/>
                  <a:pt x="611716" y="169448"/>
                  <a:pt x="667278" y="181090"/>
                </a:cubicBezTo>
                <a:cubicBezTo>
                  <a:pt x="722840" y="192732"/>
                  <a:pt x="583670" y="198023"/>
                  <a:pt x="613303" y="200140"/>
                </a:cubicBezTo>
                <a:cubicBezTo>
                  <a:pt x="642936" y="202257"/>
                  <a:pt x="777874" y="193261"/>
                  <a:pt x="845078" y="193790"/>
                </a:cubicBezTo>
                <a:cubicBezTo>
                  <a:pt x="912282" y="194319"/>
                  <a:pt x="1010707" y="202257"/>
                  <a:pt x="1016528" y="203315"/>
                </a:cubicBezTo>
                <a:cubicBezTo>
                  <a:pt x="1022349" y="204373"/>
                  <a:pt x="835024" y="200669"/>
                  <a:pt x="880003" y="200140"/>
                </a:cubicBezTo>
                <a:cubicBezTo>
                  <a:pt x="924982" y="199611"/>
                  <a:pt x="1204382" y="201198"/>
                  <a:pt x="1286403" y="200140"/>
                </a:cubicBezTo>
                <a:cubicBezTo>
                  <a:pt x="1368424" y="199082"/>
                  <a:pt x="1372128" y="193790"/>
                  <a:pt x="1372128" y="193790"/>
                </a:cubicBezTo>
                <a:cubicBezTo>
                  <a:pt x="1336674" y="197494"/>
                  <a:pt x="1175807" y="217073"/>
                  <a:pt x="1073678" y="222365"/>
                </a:cubicBezTo>
                <a:cubicBezTo>
                  <a:pt x="971549" y="227657"/>
                  <a:pt x="809095" y="226069"/>
                  <a:pt x="759353" y="225540"/>
                </a:cubicBezTo>
                <a:cubicBezTo>
                  <a:pt x="709611" y="225011"/>
                  <a:pt x="810682" y="224482"/>
                  <a:pt x="775228" y="219190"/>
                </a:cubicBezTo>
                <a:cubicBezTo>
                  <a:pt x="739774" y="213898"/>
                  <a:pt x="614361" y="204903"/>
                  <a:pt x="546628" y="193790"/>
                </a:cubicBezTo>
                <a:cubicBezTo>
                  <a:pt x="478895" y="182677"/>
                  <a:pt x="424391" y="166803"/>
                  <a:pt x="368828" y="152515"/>
                </a:cubicBezTo>
                <a:cubicBezTo>
                  <a:pt x="313266" y="138228"/>
                  <a:pt x="269874" y="132936"/>
                  <a:pt x="213253" y="108065"/>
                </a:cubicBezTo>
                <a:cubicBezTo>
                  <a:pt x="156632" y="83194"/>
                  <a:pt x="-10584" y="-3589"/>
                  <a:pt x="528" y="1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2" name="フリーフォーム 441">
            <a:extLst>
              <a:ext uri="{FF2B5EF4-FFF2-40B4-BE49-F238E27FC236}">
                <a16:creationId xmlns:a16="http://schemas.microsoft.com/office/drawing/2014/main" id="{98DCB1F2-BC1F-AEF0-ECF8-596DB8C1278F}"/>
              </a:ext>
            </a:extLst>
          </p:cNvPr>
          <p:cNvSpPr/>
          <p:nvPr/>
        </p:nvSpPr>
        <p:spPr>
          <a:xfrm>
            <a:off x="1574800" y="4512175"/>
            <a:ext cx="652928" cy="59825"/>
          </a:xfrm>
          <a:custGeom>
            <a:avLst/>
            <a:gdLst>
              <a:gd name="connsiteX0" fmla="*/ 0 w 652928"/>
              <a:gd name="connsiteY0" fmla="*/ 59825 h 59825"/>
              <a:gd name="connsiteX1" fmla="*/ 635000 w 652928"/>
              <a:gd name="connsiteY1" fmla="*/ 2675 h 59825"/>
              <a:gd name="connsiteX2" fmla="*/ 469900 w 652928"/>
              <a:gd name="connsiteY2" fmla="*/ 9025 h 59825"/>
              <a:gd name="connsiteX3" fmla="*/ 381000 w 652928"/>
              <a:gd name="connsiteY3" fmla="*/ 5850 h 59825"/>
              <a:gd name="connsiteX4" fmla="*/ 295275 w 652928"/>
              <a:gd name="connsiteY4" fmla="*/ 28075 h 59825"/>
              <a:gd name="connsiteX5" fmla="*/ 368300 w 652928"/>
              <a:gd name="connsiteY5" fmla="*/ 21725 h 59825"/>
              <a:gd name="connsiteX6" fmla="*/ 0 w 652928"/>
              <a:gd name="connsiteY6" fmla="*/ 59825 h 59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52928" h="59825">
                <a:moveTo>
                  <a:pt x="0" y="59825"/>
                </a:moveTo>
                <a:lnTo>
                  <a:pt x="635000" y="2675"/>
                </a:lnTo>
                <a:cubicBezTo>
                  <a:pt x="713317" y="-5792"/>
                  <a:pt x="512233" y="8496"/>
                  <a:pt x="469900" y="9025"/>
                </a:cubicBezTo>
                <a:cubicBezTo>
                  <a:pt x="427567" y="9554"/>
                  <a:pt x="410104" y="2675"/>
                  <a:pt x="381000" y="5850"/>
                </a:cubicBezTo>
                <a:cubicBezTo>
                  <a:pt x="351896" y="9025"/>
                  <a:pt x="297392" y="25429"/>
                  <a:pt x="295275" y="28075"/>
                </a:cubicBezTo>
                <a:cubicBezTo>
                  <a:pt x="293158" y="30721"/>
                  <a:pt x="368300" y="21725"/>
                  <a:pt x="368300" y="21725"/>
                </a:cubicBezTo>
                <a:lnTo>
                  <a:pt x="0" y="59825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3" name="フリーフォーム 442">
            <a:extLst>
              <a:ext uri="{FF2B5EF4-FFF2-40B4-BE49-F238E27FC236}">
                <a16:creationId xmlns:a16="http://schemas.microsoft.com/office/drawing/2014/main" id="{8007A32B-CBD3-3202-2C81-F823527199E0}"/>
              </a:ext>
            </a:extLst>
          </p:cNvPr>
          <p:cNvSpPr/>
          <p:nvPr/>
        </p:nvSpPr>
        <p:spPr>
          <a:xfrm>
            <a:off x="740376" y="4268146"/>
            <a:ext cx="82828" cy="429621"/>
          </a:xfrm>
          <a:custGeom>
            <a:avLst/>
            <a:gdLst>
              <a:gd name="connsiteX0" fmla="*/ 2574 w 82828"/>
              <a:gd name="connsiteY0" fmla="*/ 2229 h 429621"/>
              <a:gd name="connsiteX1" fmla="*/ 81949 w 82828"/>
              <a:gd name="connsiteY1" fmla="*/ 414979 h 429621"/>
              <a:gd name="connsiteX2" fmla="*/ 43849 w 82828"/>
              <a:gd name="connsiteY2" fmla="*/ 329254 h 429621"/>
              <a:gd name="connsiteX3" fmla="*/ 24799 w 82828"/>
              <a:gd name="connsiteY3" fmla="*/ 253054 h 429621"/>
              <a:gd name="connsiteX4" fmla="*/ 2574 w 82828"/>
              <a:gd name="connsiteY4" fmla="*/ 2229 h 4296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2828" h="429621">
                <a:moveTo>
                  <a:pt x="2574" y="2229"/>
                </a:moveTo>
                <a:cubicBezTo>
                  <a:pt x="12099" y="29216"/>
                  <a:pt x="75070" y="360475"/>
                  <a:pt x="81949" y="414979"/>
                </a:cubicBezTo>
                <a:cubicBezTo>
                  <a:pt x="88828" y="469483"/>
                  <a:pt x="53374" y="356241"/>
                  <a:pt x="43849" y="329254"/>
                </a:cubicBezTo>
                <a:cubicBezTo>
                  <a:pt x="34324" y="302267"/>
                  <a:pt x="37499" y="304912"/>
                  <a:pt x="24799" y="253054"/>
                </a:cubicBezTo>
                <a:cubicBezTo>
                  <a:pt x="12099" y="201196"/>
                  <a:pt x="-6951" y="-24758"/>
                  <a:pt x="2574" y="22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4" name="フリーフォーム 443">
            <a:extLst>
              <a:ext uri="{FF2B5EF4-FFF2-40B4-BE49-F238E27FC236}">
                <a16:creationId xmlns:a16="http://schemas.microsoft.com/office/drawing/2014/main" id="{28C31322-EE14-6D60-A7F1-548493C55A29}"/>
              </a:ext>
            </a:extLst>
          </p:cNvPr>
          <p:cNvSpPr/>
          <p:nvPr/>
        </p:nvSpPr>
        <p:spPr>
          <a:xfrm>
            <a:off x="720651" y="4377793"/>
            <a:ext cx="108956" cy="1040740"/>
          </a:xfrm>
          <a:custGeom>
            <a:avLst/>
            <a:gdLst>
              <a:gd name="connsiteX0" fmla="*/ 88974 w 108956"/>
              <a:gd name="connsiteY0" fmla="*/ 532 h 1040740"/>
              <a:gd name="connsiteX1" fmla="*/ 108024 w 108956"/>
              <a:gd name="connsiteY1" fmla="*/ 302157 h 1040740"/>
              <a:gd name="connsiteX2" fmla="*/ 54049 w 108956"/>
              <a:gd name="connsiteY2" fmla="*/ 483132 h 1040740"/>
              <a:gd name="connsiteX3" fmla="*/ 12774 w 108956"/>
              <a:gd name="connsiteY3" fmla="*/ 686332 h 1040740"/>
              <a:gd name="connsiteX4" fmla="*/ 12774 w 108956"/>
              <a:gd name="connsiteY4" fmla="*/ 641882 h 1040740"/>
              <a:gd name="connsiteX5" fmla="*/ 9599 w 108956"/>
              <a:gd name="connsiteY5" fmla="*/ 1032407 h 1040740"/>
              <a:gd name="connsiteX6" fmla="*/ 3249 w 108956"/>
              <a:gd name="connsiteY6" fmla="*/ 857782 h 1040740"/>
              <a:gd name="connsiteX7" fmla="*/ 66749 w 108956"/>
              <a:gd name="connsiteY7" fmla="*/ 276757 h 1040740"/>
              <a:gd name="connsiteX8" fmla="*/ 66749 w 108956"/>
              <a:gd name="connsiteY8" fmla="*/ 397407 h 1040740"/>
              <a:gd name="connsiteX9" fmla="*/ 98499 w 108956"/>
              <a:gd name="connsiteY9" fmla="*/ 232307 h 1040740"/>
              <a:gd name="connsiteX10" fmla="*/ 88974 w 108956"/>
              <a:gd name="connsiteY10" fmla="*/ 532 h 10407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8956" h="1040740">
                <a:moveTo>
                  <a:pt x="88974" y="532"/>
                </a:moveTo>
                <a:cubicBezTo>
                  <a:pt x="90561" y="12174"/>
                  <a:pt x="113845" y="221724"/>
                  <a:pt x="108024" y="302157"/>
                </a:cubicBezTo>
                <a:cubicBezTo>
                  <a:pt x="102203" y="382590"/>
                  <a:pt x="69924" y="419103"/>
                  <a:pt x="54049" y="483132"/>
                </a:cubicBezTo>
                <a:cubicBezTo>
                  <a:pt x="38174" y="547161"/>
                  <a:pt x="19653" y="659874"/>
                  <a:pt x="12774" y="686332"/>
                </a:cubicBezTo>
                <a:cubicBezTo>
                  <a:pt x="5895" y="712790"/>
                  <a:pt x="13303" y="584203"/>
                  <a:pt x="12774" y="641882"/>
                </a:cubicBezTo>
                <a:cubicBezTo>
                  <a:pt x="12245" y="699561"/>
                  <a:pt x="11186" y="996424"/>
                  <a:pt x="9599" y="1032407"/>
                </a:cubicBezTo>
                <a:cubicBezTo>
                  <a:pt x="8011" y="1068390"/>
                  <a:pt x="-6276" y="983724"/>
                  <a:pt x="3249" y="857782"/>
                </a:cubicBezTo>
                <a:cubicBezTo>
                  <a:pt x="12774" y="731840"/>
                  <a:pt x="56166" y="353486"/>
                  <a:pt x="66749" y="276757"/>
                </a:cubicBezTo>
                <a:cubicBezTo>
                  <a:pt x="77332" y="200028"/>
                  <a:pt x="61457" y="404815"/>
                  <a:pt x="66749" y="397407"/>
                </a:cubicBezTo>
                <a:cubicBezTo>
                  <a:pt x="72041" y="389999"/>
                  <a:pt x="93737" y="293161"/>
                  <a:pt x="98499" y="232307"/>
                </a:cubicBezTo>
                <a:cubicBezTo>
                  <a:pt x="103261" y="171453"/>
                  <a:pt x="87387" y="-11110"/>
                  <a:pt x="88974" y="5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5" name="フリーフォーム 444">
            <a:extLst>
              <a:ext uri="{FF2B5EF4-FFF2-40B4-BE49-F238E27FC236}">
                <a16:creationId xmlns:a16="http://schemas.microsoft.com/office/drawing/2014/main" id="{5D0317A0-54B7-C409-4B80-44678733E1C5}"/>
              </a:ext>
            </a:extLst>
          </p:cNvPr>
          <p:cNvSpPr/>
          <p:nvPr/>
        </p:nvSpPr>
        <p:spPr>
          <a:xfrm>
            <a:off x="1856063" y="4551992"/>
            <a:ext cx="309336" cy="389385"/>
          </a:xfrm>
          <a:custGeom>
            <a:avLst/>
            <a:gdLst>
              <a:gd name="connsiteX0" fmla="*/ 309287 w 309336"/>
              <a:gd name="connsiteY0" fmla="*/ 958 h 389385"/>
              <a:gd name="connsiteX1" fmla="*/ 1312 w 309336"/>
              <a:gd name="connsiteY1" fmla="*/ 388308 h 389385"/>
              <a:gd name="connsiteX2" fmla="*/ 191812 w 309336"/>
              <a:gd name="connsiteY2" fmla="*/ 121608 h 389385"/>
              <a:gd name="connsiteX3" fmla="*/ 26712 w 309336"/>
              <a:gd name="connsiteY3" fmla="*/ 274008 h 389385"/>
              <a:gd name="connsiteX4" fmla="*/ 309287 w 309336"/>
              <a:gd name="connsiteY4" fmla="*/ 958 h 3893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9336" h="389385">
                <a:moveTo>
                  <a:pt x="309287" y="958"/>
                </a:moveTo>
                <a:cubicBezTo>
                  <a:pt x="305054" y="20008"/>
                  <a:pt x="20891" y="368200"/>
                  <a:pt x="1312" y="388308"/>
                </a:cubicBezTo>
                <a:cubicBezTo>
                  <a:pt x="-18267" y="408416"/>
                  <a:pt x="187579" y="140658"/>
                  <a:pt x="191812" y="121608"/>
                </a:cubicBezTo>
                <a:cubicBezTo>
                  <a:pt x="196045" y="102558"/>
                  <a:pt x="6074" y="295175"/>
                  <a:pt x="26712" y="274008"/>
                </a:cubicBezTo>
                <a:cubicBezTo>
                  <a:pt x="47349" y="252841"/>
                  <a:pt x="313520" y="-18092"/>
                  <a:pt x="309287" y="9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6" name="フリーフォーム 445">
            <a:extLst>
              <a:ext uri="{FF2B5EF4-FFF2-40B4-BE49-F238E27FC236}">
                <a16:creationId xmlns:a16="http://schemas.microsoft.com/office/drawing/2014/main" id="{02ACC6C4-9A23-6A5F-6802-0E5968F72C21}"/>
              </a:ext>
            </a:extLst>
          </p:cNvPr>
          <p:cNvSpPr/>
          <p:nvPr/>
        </p:nvSpPr>
        <p:spPr>
          <a:xfrm>
            <a:off x="1831974" y="4505263"/>
            <a:ext cx="384276" cy="1104179"/>
          </a:xfrm>
          <a:custGeom>
            <a:avLst/>
            <a:gdLst>
              <a:gd name="connsiteX0" fmla="*/ 384176 w 384276"/>
              <a:gd name="connsiteY0" fmla="*/ 62 h 1104179"/>
              <a:gd name="connsiteX1" fmla="*/ 136526 w 384276"/>
              <a:gd name="connsiteY1" fmla="*/ 336612 h 1104179"/>
              <a:gd name="connsiteX2" fmla="*/ 95251 w 384276"/>
              <a:gd name="connsiteY2" fmla="*/ 435037 h 1104179"/>
              <a:gd name="connsiteX3" fmla="*/ 6351 w 384276"/>
              <a:gd name="connsiteY3" fmla="*/ 898587 h 1104179"/>
              <a:gd name="connsiteX4" fmla="*/ 15876 w 384276"/>
              <a:gd name="connsiteY4" fmla="*/ 895412 h 1104179"/>
              <a:gd name="connsiteX5" fmla="*/ 85726 w 384276"/>
              <a:gd name="connsiteY5" fmla="*/ 1101787 h 1104179"/>
              <a:gd name="connsiteX6" fmla="*/ 60326 w 384276"/>
              <a:gd name="connsiteY6" fmla="*/ 993837 h 1104179"/>
              <a:gd name="connsiteX7" fmla="*/ 19051 w 384276"/>
              <a:gd name="connsiteY7" fmla="*/ 784287 h 1104179"/>
              <a:gd name="connsiteX8" fmla="*/ 60326 w 384276"/>
              <a:gd name="connsiteY8" fmla="*/ 406462 h 1104179"/>
              <a:gd name="connsiteX9" fmla="*/ 31751 w 384276"/>
              <a:gd name="connsiteY9" fmla="*/ 555687 h 1104179"/>
              <a:gd name="connsiteX10" fmla="*/ 104776 w 384276"/>
              <a:gd name="connsiteY10" fmla="*/ 365187 h 1104179"/>
              <a:gd name="connsiteX11" fmla="*/ 384176 w 384276"/>
              <a:gd name="connsiteY11" fmla="*/ 62 h 1104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84276" h="1104179">
                <a:moveTo>
                  <a:pt x="384176" y="62"/>
                </a:moveTo>
                <a:cubicBezTo>
                  <a:pt x="389468" y="-4701"/>
                  <a:pt x="184680" y="264116"/>
                  <a:pt x="136526" y="336612"/>
                </a:cubicBezTo>
                <a:cubicBezTo>
                  <a:pt x="88372" y="409108"/>
                  <a:pt x="116947" y="341375"/>
                  <a:pt x="95251" y="435037"/>
                </a:cubicBezTo>
                <a:cubicBezTo>
                  <a:pt x="73555" y="528700"/>
                  <a:pt x="19580" y="821858"/>
                  <a:pt x="6351" y="898587"/>
                </a:cubicBezTo>
                <a:cubicBezTo>
                  <a:pt x="-6878" y="975316"/>
                  <a:pt x="2647" y="861545"/>
                  <a:pt x="15876" y="895412"/>
                </a:cubicBezTo>
                <a:cubicBezTo>
                  <a:pt x="29105" y="929279"/>
                  <a:pt x="78318" y="1085383"/>
                  <a:pt x="85726" y="1101787"/>
                </a:cubicBezTo>
                <a:cubicBezTo>
                  <a:pt x="93134" y="1118191"/>
                  <a:pt x="71438" y="1046754"/>
                  <a:pt x="60326" y="993837"/>
                </a:cubicBezTo>
                <a:cubicBezTo>
                  <a:pt x="49213" y="940920"/>
                  <a:pt x="19051" y="882183"/>
                  <a:pt x="19051" y="784287"/>
                </a:cubicBezTo>
                <a:cubicBezTo>
                  <a:pt x="19051" y="686391"/>
                  <a:pt x="58209" y="444562"/>
                  <a:pt x="60326" y="406462"/>
                </a:cubicBezTo>
                <a:cubicBezTo>
                  <a:pt x="62443" y="368362"/>
                  <a:pt x="24343" y="562566"/>
                  <a:pt x="31751" y="555687"/>
                </a:cubicBezTo>
                <a:cubicBezTo>
                  <a:pt x="39159" y="548808"/>
                  <a:pt x="50801" y="451970"/>
                  <a:pt x="104776" y="365187"/>
                </a:cubicBezTo>
                <a:cubicBezTo>
                  <a:pt x="158751" y="278404"/>
                  <a:pt x="378884" y="4825"/>
                  <a:pt x="384176" y="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7" name="フリーフォーム 446">
            <a:extLst>
              <a:ext uri="{FF2B5EF4-FFF2-40B4-BE49-F238E27FC236}">
                <a16:creationId xmlns:a16="http://schemas.microsoft.com/office/drawing/2014/main" id="{E4A8427B-4D9D-CA6A-D3DE-4A199C69D233}"/>
              </a:ext>
            </a:extLst>
          </p:cNvPr>
          <p:cNvSpPr/>
          <p:nvPr/>
        </p:nvSpPr>
        <p:spPr>
          <a:xfrm>
            <a:off x="1881249" y="4742405"/>
            <a:ext cx="132377" cy="964231"/>
          </a:xfrm>
          <a:custGeom>
            <a:avLst/>
            <a:gdLst>
              <a:gd name="connsiteX0" fmla="*/ 119001 w 132377"/>
              <a:gd name="connsiteY0" fmla="*/ 1045 h 964231"/>
              <a:gd name="connsiteX1" fmla="*/ 4701 w 132377"/>
              <a:gd name="connsiteY1" fmla="*/ 563020 h 964231"/>
              <a:gd name="connsiteX2" fmla="*/ 20576 w 132377"/>
              <a:gd name="connsiteY2" fmla="*/ 743995 h 964231"/>
              <a:gd name="connsiteX3" fmla="*/ 7876 w 132377"/>
              <a:gd name="connsiteY3" fmla="*/ 696370 h 964231"/>
              <a:gd name="connsiteX4" fmla="*/ 128526 w 132377"/>
              <a:gd name="connsiteY4" fmla="*/ 953545 h 964231"/>
              <a:gd name="connsiteX5" fmla="*/ 93601 w 132377"/>
              <a:gd name="connsiteY5" fmla="*/ 890045 h 964231"/>
              <a:gd name="connsiteX6" fmla="*/ 4701 w 132377"/>
              <a:gd name="connsiteY6" fmla="*/ 658270 h 964231"/>
              <a:gd name="connsiteX7" fmla="*/ 36451 w 132377"/>
              <a:gd name="connsiteY7" fmla="*/ 223295 h 964231"/>
              <a:gd name="connsiteX8" fmla="*/ 1526 w 132377"/>
              <a:gd name="connsiteY8" fmla="*/ 416970 h 964231"/>
              <a:gd name="connsiteX9" fmla="*/ 119001 w 132377"/>
              <a:gd name="connsiteY9" fmla="*/ 1045 h 9642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2377" h="964231">
                <a:moveTo>
                  <a:pt x="119001" y="1045"/>
                </a:moveTo>
                <a:cubicBezTo>
                  <a:pt x="119530" y="25387"/>
                  <a:pt x="21105" y="439195"/>
                  <a:pt x="4701" y="563020"/>
                </a:cubicBezTo>
                <a:cubicBezTo>
                  <a:pt x="-11703" y="686845"/>
                  <a:pt x="20047" y="721770"/>
                  <a:pt x="20576" y="743995"/>
                </a:cubicBezTo>
                <a:cubicBezTo>
                  <a:pt x="21105" y="766220"/>
                  <a:pt x="-10116" y="661445"/>
                  <a:pt x="7876" y="696370"/>
                </a:cubicBezTo>
                <a:cubicBezTo>
                  <a:pt x="25868" y="731295"/>
                  <a:pt x="114238" y="921266"/>
                  <a:pt x="128526" y="953545"/>
                </a:cubicBezTo>
                <a:cubicBezTo>
                  <a:pt x="142814" y="985824"/>
                  <a:pt x="114238" y="939257"/>
                  <a:pt x="93601" y="890045"/>
                </a:cubicBezTo>
                <a:cubicBezTo>
                  <a:pt x="72964" y="840833"/>
                  <a:pt x="14226" y="769395"/>
                  <a:pt x="4701" y="658270"/>
                </a:cubicBezTo>
                <a:cubicBezTo>
                  <a:pt x="-4824" y="547145"/>
                  <a:pt x="36980" y="263512"/>
                  <a:pt x="36451" y="223295"/>
                </a:cubicBezTo>
                <a:cubicBezTo>
                  <a:pt x="35922" y="183078"/>
                  <a:pt x="-8528" y="448720"/>
                  <a:pt x="1526" y="416970"/>
                </a:cubicBezTo>
                <a:cubicBezTo>
                  <a:pt x="11580" y="385220"/>
                  <a:pt x="118472" y="-23297"/>
                  <a:pt x="119001" y="10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8" name="フリーフォーム 447">
            <a:extLst>
              <a:ext uri="{FF2B5EF4-FFF2-40B4-BE49-F238E27FC236}">
                <a16:creationId xmlns:a16="http://schemas.microsoft.com/office/drawing/2014/main" id="{F7C542FB-F166-F90B-407D-33D525CB67C9}"/>
              </a:ext>
            </a:extLst>
          </p:cNvPr>
          <p:cNvSpPr/>
          <p:nvPr/>
        </p:nvSpPr>
        <p:spPr>
          <a:xfrm>
            <a:off x="643408" y="4562165"/>
            <a:ext cx="147521" cy="691887"/>
          </a:xfrm>
          <a:custGeom>
            <a:avLst/>
            <a:gdLst>
              <a:gd name="connsiteX0" fmla="*/ 147167 w 147521"/>
              <a:gd name="connsiteY0" fmla="*/ 310 h 691887"/>
              <a:gd name="connsiteX1" fmla="*/ 42392 w 147521"/>
              <a:gd name="connsiteY1" fmla="*/ 381310 h 691887"/>
              <a:gd name="connsiteX2" fmla="*/ 1117 w 147521"/>
              <a:gd name="connsiteY2" fmla="*/ 682935 h 691887"/>
              <a:gd name="connsiteX3" fmla="*/ 20167 w 147521"/>
              <a:gd name="connsiteY3" fmla="*/ 578160 h 691887"/>
              <a:gd name="connsiteX4" fmla="*/ 105892 w 147521"/>
              <a:gd name="connsiteY4" fmla="*/ 232085 h 691887"/>
              <a:gd name="connsiteX5" fmla="*/ 77317 w 147521"/>
              <a:gd name="connsiteY5" fmla="*/ 314635 h 691887"/>
              <a:gd name="connsiteX6" fmla="*/ 147167 w 147521"/>
              <a:gd name="connsiteY6" fmla="*/ 310 h 691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7521" h="691887">
                <a:moveTo>
                  <a:pt x="147167" y="310"/>
                </a:moveTo>
                <a:cubicBezTo>
                  <a:pt x="141346" y="11422"/>
                  <a:pt x="66734" y="267539"/>
                  <a:pt x="42392" y="381310"/>
                </a:cubicBezTo>
                <a:cubicBezTo>
                  <a:pt x="18050" y="495081"/>
                  <a:pt x="4821" y="650127"/>
                  <a:pt x="1117" y="682935"/>
                </a:cubicBezTo>
                <a:cubicBezTo>
                  <a:pt x="-2587" y="715743"/>
                  <a:pt x="2704" y="653302"/>
                  <a:pt x="20167" y="578160"/>
                </a:cubicBezTo>
                <a:cubicBezTo>
                  <a:pt x="37629" y="503018"/>
                  <a:pt x="96367" y="276006"/>
                  <a:pt x="105892" y="232085"/>
                </a:cubicBezTo>
                <a:cubicBezTo>
                  <a:pt x="115417" y="188164"/>
                  <a:pt x="69380" y="349031"/>
                  <a:pt x="77317" y="314635"/>
                </a:cubicBezTo>
                <a:cubicBezTo>
                  <a:pt x="85254" y="280239"/>
                  <a:pt x="152988" y="-10802"/>
                  <a:pt x="147167" y="3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9" name="フリーフォーム 448">
            <a:extLst>
              <a:ext uri="{FF2B5EF4-FFF2-40B4-BE49-F238E27FC236}">
                <a16:creationId xmlns:a16="http://schemas.microsoft.com/office/drawing/2014/main" id="{77D6202A-5D62-1FCC-5DEE-34CE29755EF2}"/>
              </a:ext>
            </a:extLst>
          </p:cNvPr>
          <p:cNvSpPr/>
          <p:nvPr/>
        </p:nvSpPr>
        <p:spPr>
          <a:xfrm>
            <a:off x="525967" y="5009435"/>
            <a:ext cx="193749" cy="229599"/>
          </a:xfrm>
          <a:custGeom>
            <a:avLst/>
            <a:gdLst>
              <a:gd name="connsiteX0" fmla="*/ 191583 w 193749"/>
              <a:gd name="connsiteY0" fmla="*/ 67390 h 229599"/>
              <a:gd name="connsiteX1" fmla="*/ 4258 w 193749"/>
              <a:gd name="connsiteY1" fmla="*/ 226140 h 229599"/>
              <a:gd name="connsiteX2" fmla="*/ 67758 w 193749"/>
              <a:gd name="connsiteY2" fmla="*/ 162640 h 229599"/>
              <a:gd name="connsiteX3" fmla="*/ 150308 w 193749"/>
              <a:gd name="connsiteY3" fmla="*/ 715 h 229599"/>
              <a:gd name="connsiteX4" fmla="*/ 109033 w 193749"/>
              <a:gd name="connsiteY4" fmla="*/ 102315 h 229599"/>
              <a:gd name="connsiteX5" fmla="*/ 191583 w 193749"/>
              <a:gd name="connsiteY5" fmla="*/ 67390 h 229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3749" h="229599">
                <a:moveTo>
                  <a:pt x="191583" y="67390"/>
                </a:moveTo>
                <a:cubicBezTo>
                  <a:pt x="174121" y="88027"/>
                  <a:pt x="24895" y="210265"/>
                  <a:pt x="4258" y="226140"/>
                </a:cubicBezTo>
                <a:cubicBezTo>
                  <a:pt x="-16380" y="242015"/>
                  <a:pt x="43416" y="200211"/>
                  <a:pt x="67758" y="162640"/>
                </a:cubicBezTo>
                <a:cubicBezTo>
                  <a:pt x="92100" y="125069"/>
                  <a:pt x="143429" y="10769"/>
                  <a:pt x="150308" y="715"/>
                </a:cubicBezTo>
                <a:cubicBezTo>
                  <a:pt x="157187" y="-9339"/>
                  <a:pt x="102683" y="89615"/>
                  <a:pt x="109033" y="102315"/>
                </a:cubicBezTo>
                <a:cubicBezTo>
                  <a:pt x="115383" y="115015"/>
                  <a:pt x="209045" y="46753"/>
                  <a:pt x="191583" y="673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0" name="フリーフォーム 449">
            <a:extLst>
              <a:ext uri="{FF2B5EF4-FFF2-40B4-BE49-F238E27FC236}">
                <a16:creationId xmlns:a16="http://schemas.microsoft.com/office/drawing/2014/main" id="{9B702EF5-2321-1C6C-67DA-FE1E2BE9371D}"/>
              </a:ext>
            </a:extLst>
          </p:cNvPr>
          <p:cNvSpPr/>
          <p:nvPr/>
        </p:nvSpPr>
        <p:spPr>
          <a:xfrm>
            <a:off x="419804" y="5104755"/>
            <a:ext cx="282007" cy="592702"/>
          </a:xfrm>
          <a:custGeom>
            <a:avLst/>
            <a:gdLst>
              <a:gd name="connsiteX0" fmla="*/ 281871 w 282007"/>
              <a:gd name="connsiteY0" fmla="*/ 645 h 592702"/>
              <a:gd name="connsiteX1" fmla="*/ 81846 w 282007"/>
              <a:gd name="connsiteY1" fmla="*/ 194320 h 592702"/>
              <a:gd name="connsiteX2" fmla="*/ 5646 w 282007"/>
              <a:gd name="connsiteY2" fmla="*/ 353070 h 592702"/>
              <a:gd name="connsiteX3" fmla="*/ 8821 w 282007"/>
              <a:gd name="connsiteY3" fmla="*/ 321320 h 592702"/>
              <a:gd name="connsiteX4" fmla="*/ 34221 w 282007"/>
              <a:gd name="connsiteY4" fmla="*/ 588020 h 592702"/>
              <a:gd name="connsiteX5" fmla="*/ 27871 w 282007"/>
              <a:gd name="connsiteY5" fmla="*/ 473720 h 592702"/>
              <a:gd name="connsiteX6" fmla="*/ 31046 w 282007"/>
              <a:gd name="connsiteY6" fmla="*/ 251470 h 592702"/>
              <a:gd name="connsiteX7" fmla="*/ 151696 w 282007"/>
              <a:gd name="connsiteY7" fmla="*/ 105420 h 592702"/>
              <a:gd name="connsiteX8" fmla="*/ 113596 w 282007"/>
              <a:gd name="connsiteY8" fmla="*/ 130820 h 592702"/>
              <a:gd name="connsiteX9" fmla="*/ 281871 w 282007"/>
              <a:gd name="connsiteY9" fmla="*/ 645 h 592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82007" h="592702">
                <a:moveTo>
                  <a:pt x="281871" y="645"/>
                </a:moveTo>
                <a:cubicBezTo>
                  <a:pt x="276579" y="11228"/>
                  <a:pt x="127883" y="135583"/>
                  <a:pt x="81846" y="194320"/>
                </a:cubicBezTo>
                <a:cubicBezTo>
                  <a:pt x="35809" y="253057"/>
                  <a:pt x="17817" y="331903"/>
                  <a:pt x="5646" y="353070"/>
                </a:cubicBezTo>
                <a:cubicBezTo>
                  <a:pt x="-6525" y="374237"/>
                  <a:pt x="4058" y="282162"/>
                  <a:pt x="8821" y="321320"/>
                </a:cubicBezTo>
                <a:cubicBezTo>
                  <a:pt x="13583" y="360478"/>
                  <a:pt x="31046" y="562620"/>
                  <a:pt x="34221" y="588020"/>
                </a:cubicBezTo>
                <a:cubicBezTo>
                  <a:pt x="37396" y="613420"/>
                  <a:pt x="28400" y="529812"/>
                  <a:pt x="27871" y="473720"/>
                </a:cubicBezTo>
                <a:cubicBezTo>
                  <a:pt x="27342" y="417628"/>
                  <a:pt x="10409" y="312853"/>
                  <a:pt x="31046" y="251470"/>
                </a:cubicBezTo>
                <a:cubicBezTo>
                  <a:pt x="51683" y="190087"/>
                  <a:pt x="137938" y="125528"/>
                  <a:pt x="151696" y="105420"/>
                </a:cubicBezTo>
                <a:cubicBezTo>
                  <a:pt x="165454" y="85312"/>
                  <a:pt x="90313" y="148812"/>
                  <a:pt x="113596" y="130820"/>
                </a:cubicBezTo>
                <a:cubicBezTo>
                  <a:pt x="136879" y="112828"/>
                  <a:pt x="287163" y="-9938"/>
                  <a:pt x="281871" y="6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1" name="フリーフォーム 450">
            <a:extLst>
              <a:ext uri="{FF2B5EF4-FFF2-40B4-BE49-F238E27FC236}">
                <a16:creationId xmlns:a16="http://schemas.microsoft.com/office/drawing/2014/main" id="{942B8BB2-0521-3547-C0FB-86F3A86469AB}"/>
              </a:ext>
            </a:extLst>
          </p:cNvPr>
          <p:cNvSpPr/>
          <p:nvPr/>
        </p:nvSpPr>
        <p:spPr>
          <a:xfrm>
            <a:off x="377774" y="5124359"/>
            <a:ext cx="276303" cy="601509"/>
          </a:xfrm>
          <a:custGeom>
            <a:avLst/>
            <a:gdLst>
              <a:gd name="connsiteX0" fmla="*/ 276276 w 276303"/>
              <a:gd name="connsiteY0" fmla="*/ 91 h 601509"/>
              <a:gd name="connsiteX1" fmla="*/ 47676 w 276303"/>
              <a:gd name="connsiteY1" fmla="*/ 225516 h 601509"/>
              <a:gd name="connsiteX2" fmla="*/ 51 w 276303"/>
              <a:gd name="connsiteY2" fmla="*/ 304891 h 601509"/>
              <a:gd name="connsiteX3" fmla="*/ 38151 w 276303"/>
              <a:gd name="connsiteY3" fmla="*/ 250916 h 601509"/>
              <a:gd name="connsiteX4" fmla="*/ 25451 w 276303"/>
              <a:gd name="connsiteY4" fmla="*/ 406491 h 601509"/>
              <a:gd name="connsiteX5" fmla="*/ 85776 w 276303"/>
              <a:gd name="connsiteY5" fmla="*/ 593816 h 601509"/>
              <a:gd name="connsiteX6" fmla="*/ 76251 w 276303"/>
              <a:gd name="connsiteY6" fmla="*/ 533491 h 601509"/>
              <a:gd name="connsiteX7" fmla="*/ 15926 w 276303"/>
              <a:gd name="connsiteY7" fmla="*/ 244566 h 601509"/>
              <a:gd name="connsiteX8" fmla="*/ 120701 w 276303"/>
              <a:gd name="connsiteY8" fmla="*/ 136616 h 601509"/>
              <a:gd name="connsiteX9" fmla="*/ 63551 w 276303"/>
              <a:gd name="connsiteY9" fmla="*/ 196941 h 601509"/>
              <a:gd name="connsiteX10" fmla="*/ 276276 w 276303"/>
              <a:gd name="connsiteY10" fmla="*/ 91 h 601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76303" h="601509">
                <a:moveTo>
                  <a:pt x="276276" y="91"/>
                </a:moveTo>
                <a:cubicBezTo>
                  <a:pt x="273630" y="4853"/>
                  <a:pt x="93713" y="174716"/>
                  <a:pt x="47676" y="225516"/>
                </a:cubicBezTo>
                <a:cubicBezTo>
                  <a:pt x="1638" y="276316"/>
                  <a:pt x="1638" y="300658"/>
                  <a:pt x="51" y="304891"/>
                </a:cubicBezTo>
                <a:cubicBezTo>
                  <a:pt x="-1536" y="309124"/>
                  <a:pt x="33918" y="233983"/>
                  <a:pt x="38151" y="250916"/>
                </a:cubicBezTo>
                <a:cubicBezTo>
                  <a:pt x="42384" y="267849"/>
                  <a:pt x="17514" y="349341"/>
                  <a:pt x="25451" y="406491"/>
                </a:cubicBezTo>
                <a:cubicBezTo>
                  <a:pt x="33388" y="463641"/>
                  <a:pt x="77309" y="572649"/>
                  <a:pt x="85776" y="593816"/>
                </a:cubicBezTo>
                <a:cubicBezTo>
                  <a:pt x="94243" y="614983"/>
                  <a:pt x="87893" y="591699"/>
                  <a:pt x="76251" y="533491"/>
                </a:cubicBezTo>
                <a:cubicBezTo>
                  <a:pt x="64609" y="475283"/>
                  <a:pt x="8518" y="310712"/>
                  <a:pt x="15926" y="244566"/>
                </a:cubicBezTo>
                <a:cubicBezTo>
                  <a:pt x="23334" y="178420"/>
                  <a:pt x="112764" y="144553"/>
                  <a:pt x="120701" y="136616"/>
                </a:cubicBezTo>
                <a:cubicBezTo>
                  <a:pt x="128638" y="128679"/>
                  <a:pt x="38151" y="216520"/>
                  <a:pt x="63551" y="196941"/>
                </a:cubicBezTo>
                <a:cubicBezTo>
                  <a:pt x="88951" y="177362"/>
                  <a:pt x="278922" y="-4671"/>
                  <a:pt x="276276" y="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2" name="フリーフォーム 451">
            <a:extLst>
              <a:ext uri="{FF2B5EF4-FFF2-40B4-BE49-F238E27FC236}">
                <a16:creationId xmlns:a16="http://schemas.microsoft.com/office/drawing/2014/main" id="{5968B701-3F27-81BE-F84E-0CAEFE697DAD}"/>
              </a:ext>
            </a:extLst>
          </p:cNvPr>
          <p:cNvSpPr/>
          <p:nvPr/>
        </p:nvSpPr>
        <p:spPr>
          <a:xfrm>
            <a:off x="566167" y="5367819"/>
            <a:ext cx="1321489" cy="347708"/>
          </a:xfrm>
          <a:custGeom>
            <a:avLst/>
            <a:gdLst>
              <a:gd name="connsiteX0" fmla="*/ 5333 w 1321489"/>
              <a:gd name="connsiteY0" fmla="*/ 1106 h 347708"/>
              <a:gd name="connsiteX1" fmla="*/ 576833 w 1321489"/>
              <a:gd name="connsiteY1" fmla="*/ 213831 h 347708"/>
              <a:gd name="connsiteX2" fmla="*/ 532383 w 1321489"/>
              <a:gd name="connsiteY2" fmla="*/ 188431 h 347708"/>
              <a:gd name="connsiteX3" fmla="*/ 1294383 w 1321489"/>
              <a:gd name="connsiteY3" fmla="*/ 337656 h 347708"/>
              <a:gd name="connsiteX4" fmla="*/ 1164208 w 1321489"/>
              <a:gd name="connsiteY4" fmla="*/ 334481 h 347708"/>
              <a:gd name="connsiteX5" fmla="*/ 716533 w 1321489"/>
              <a:gd name="connsiteY5" fmla="*/ 315431 h 347708"/>
              <a:gd name="connsiteX6" fmla="*/ 716533 w 1321489"/>
              <a:gd name="connsiteY6" fmla="*/ 290031 h 347708"/>
              <a:gd name="connsiteX7" fmla="*/ 14858 w 1321489"/>
              <a:gd name="connsiteY7" fmla="*/ 124931 h 347708"/>
              <a:gd name="connsiteX8" fmla="*/ 757808 w 1321489"/>
              <a:gd name="connsiteY8" fmla="*/ 305906 h 347708"/>
              <a:gd name="connsiteX9" fmla="*/ 1049908 w 1321489"/>
              <a:gd name="connsiteY9" fmla="*/ 309081 h 347708"/>
              <a:gd name="connsiteX10" fmla="*/ 897508 w 1321489"/>
              <a:gd name="connsiteY10" fmla="*/ 277331 h 347708"/>
              <a:gd name="connsiteX11" fmla="*/ 354583 w 1321489"/>
              <a:gd name="connsiteY11" fmla="*/ 159856 h 347708"/>
              <a:gd name="connsiteX12" fmla="*/ 65658 w 1321489"/>
              <a:gd name="connsiteY12" fmla="*/ 90006 h 347708"/>
              <a:gd name="connsiteX13" fmla="*/ 278383 w 1321489"/>
              <a:gd name="connsiteY13" fmla="*/ 128106 h 347708"/>
              <a:gd name="connsiteX14" fmla="*/ 5333 w 1321489"/>
              <a:gd name="connsiteY14" fmla="*/ 1106 h 347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321489" h="347708">
                <a:moveTo>
                  <a:pt x="5333" y="1106"/>
                </a:moveTo>
                <a:cubicBezTo>
                  <a:pt x="55075" y="15394"/>
                  <a:pt x="488991" y="182610"/>
                  <a:pt x="576833" y="213831"/>
                </a:cubicBezTo>
                <a:cubicBezTo>
                  <a:pt x="664675" y="245052"/>
                  <a:pt x="412791" y="167794"/>
                  <a:pt x="532383" y="188431"/>
                </a:cubicBezTo>
                <a:cubicBezTo>
                  <a:pt x="651975" y="209069"/>
                  <a:pt x="1189079" y="313314"/>
                  <a:pt x="1294383" y="337656"/>
                </a:cubicBezTo>
                <a:cubicBezTo>
                  <a:pt x="1399687" y="361998"/>
                  <a:pt x="1164208" y="334481"/>
                  <a:pt x="1164208" y="334481"/>
                </a:cubicBezTo>
                <a:cubicBezTo>
                  <a:pt x="1067900" y="330777"/>
                  <a:pt x="791146" y="322839"/>
                  <a:pt x="716533" y="315431"/>
                </a:cubicBezTo>
                <a:cubicBezTo>
                  <a:pt x="641921" y="308023"/>
                  <a:pt x="833479" y="321781"/>
                  <a:pt x="716533" y="290031"/>
                </a:cubicBezTo>
                <a:cubicBezTo>
                  <a:pt x="599587" y="258281"/>
                  <a:pt x="7979" y="122285"/>
                  <a:pt x="14858" y="124931"/>
                </a:cubicBezTo>
                <a:cubicBezTo>
                  <a:pt x="21737" y="127577"/>
                  <a:pt x="585300" y="275214"/>
                  <a:pt x="757808" y="305906"/>
                </a:cubicBezTo>
                <a:cubicBezTo>
                  <a:pt x="930316" y="336598"/>
                  <a:pt x="1026625" y="313844"/>
                  <a:pt x="1049908" y="309081"/>
                </a:cubicBezTo>
                <a:lnTo>
                  <a:pt x="897508" y="277331"/>
                </a:lnTo>
                <a:lnTo>
                  <a:pt x="354583" y="159856"/>
                </a:lnTo>
                <a:cubicBezTo>
                  <a:pt x="215941" y="128635"/>
                  <a:pt x="78358" y="95298"/>
                  <a:pt x="65658" y="90006"/>
                </a:cubicBezTo>
                <a:cubicBezTo>
                  <a:pt x="52958" y="84714"/>
                  <a:pt x="286850" y="140806"/>
                  <a:pt x="278383" y="128106"/>
                </a:cubicBezTo>
                <a:cubicBezTo>
                  <a:pt x="269916" y="115406"/>
                  <a:pt x="-44409" y="-13182"/>
                  <a:pt x="5333" y="11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3" name="フリーフォーム 452">
            <a:extLst>
              <a:ext uri="{FF2B5EF4-FFF2-40B4-BE49-F238E27FC236}">
                <a16:creationId xmlns:a16="http://schemas.microsoft.com/office/drawing/2014/main" id="{6F083972-72AB-D006-507A-3573A083CB11}"/>
              </a:ext>
            </a:extLst>
          </p:cNvPr>
          <p:cNvSpPr/>
          <p:nvPr/>
        </p:nvSpPr>
        <p:spPr>
          <a:xfrm>
            <a:off x="551152" y="5472517"/>
            <a:ext cx="912872" cy="536073"/>
          </a:xfrm>
          <a:custGeom>
            <a:avLst/>
            <a:gdLst>
              <a:gd name="connsiteX0" fmla="*/ 90198 w 912872"/>
              <a:gd name="connsiteY0" fmla="*/ 90083 h 536073"/>
              <a:gd name="connsiteX1" fmla="*/ 880773 w 912872"/>
              <a:gd name="connsiteY1" fmla="*/ 369483 h 536073"/>
              <a:gd name="connsiteX2" fmla="*/ 483898 w 912872"/>
              <a:gd name="connsiteY2" fmla="*/ 280583 h 536073"/>
              <a:gd name="connsiteX3" fmla="*/ 741073 w 912872"/>
              <a:gd name="connsiteY3" fmla="*/ 432983 h 536073"/>
              <a:gd name="connsiteX4" fmla="*/ 909348 w 912872"/>
              <a:gd name="connsiteY4" fmla="*/ 496483 h 536073"/>
              <a:gd name="connsiteX5" fmla="*/ 585498 w 912872"/>
              <a:gd name="connsiteY5" fmla="*/ 534583 h 536073"/>
              <a:gd name="connsiteX6" fmla="*/ 347373 w 912872"/>
              <a:gd name="connsiteY6" fmla="*/ 445683 h 536073"/>
              <a:gd name="connsiteX7" fmla="*/ 42573 w 912872"/>
              <a:gd name="connsiteY7" fmla="*/ 131358 h 536073"/>
              <a:gd name="connsiteX8" fmla="*/ 4473 w 912872"/>
              <a:gd name="connsiteY8" fmla="*/ 7533 h 536073"/>
              <a:gd name="connsiteX9" fmla="*/ 39398 w 912872"/>
              <a:gd name="connsiteY9" fmla="*/ 42458 h 536073"/>
              <a:gd name="connsiteX10" fmla="*/ 347373 w 912872"/>
              <a:gd name="connsiteY10" fmla="*/ 277408 h 536073"/>
              <a:gd name="connsiteX11" fmla="*/ 90198 w 912872"/>
              <a:gd name="connsiteY11" fmla="*/ 90083 h 536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12872" h="536073">
                <a:moveTo>
                  <a:pt x="90198" y="90083"/>
                </a:moveTo>
                <a:cubicBezTo>
                  <a:pt x="179098" y="105429"/>
                  <a:pt x="815156" y="337733"/>
                  <a:pt x="880773" y="369483"/>
                </a:cubicBezTo>
                <a:cubicBezTo>
                  <a:pt x="946390" y="401233"/>
                  <a:pt x="507181" y="270000"/>
                  <a:pt x="483898" y="280583"/>
                </a:cubicBezTo>
                <a:cubicBezTo>
                  <a:pt x="460615" y="291166"/>
                  <a:pt x="670165" y="397000"/>
                  <a:pt x="741073" y="432983"/>
                </a:cubicBezTo>
                <a:cubicBezTo>
                  <a:pt x="811981" y="468966"/>
                  <a:pt x="935277" y="479550"/>
                  <a:pt x="909348" y="496483"/>
                </a:cubicBezTo>
                <a:cubicBezTo>
                  <a:pt x="883419" y="513416"/>
                  <a:pt x="679160" y="543050"/>
                  <a:pt x="585498" y="534583"/>
                </a:cubicBezTo>
                <a:cubicBezTo>
                  <a:pt x="491836" y="526116"/>
                  <a:pt x="437860" y="512887"/>
                  <a:pt x="347373" y="445683"/>
                </a:cubicBezTo>
                <a:cubicBezTo>
                  <a:pt x="256886" y="378479"/>
                  <a:pt x="99723" y="204383"/>
                  <a:pt x="42573" y="131358"/>
                </a:cubicBezTo>
                <a:cubicBezTo>
                  <a:pt x="-14577" y="58333"/>
                  <a:pt x="5002" y="22350"/>
                  <a:pt x="4473" y="7533"/>
                </a:cubicBezTo>
                <a:cubicBezTo>
                  <a:pt x="3944" y="-7284"/>
                  <a:pt x="-17752" y="-2521"/>
                  <a:pt x="39398" y="42458"/>
                </a:cubicBezTo>
                <a:cubicBezTo>
                  <a:pt x="96548" y="87437"/>
                  <a:pt x="335202" y="267883"/>
                  <a:pt x="347373" y="277408"/>
                </a:cubicBezTo>
                <a:cubicBezTo>
                  <a:pt x="359544" y="286933"/>
                  <a:pt x="1298" y="74737"/>
                  <a:pt x="90198" y="900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4" name="フリーフォーム 453">
            <a:extLst>
              <a:ext uri="{FF2B5EF4-FFF2-40B4-BE49-F238E27FC236}">
                <a16:creationId xmlns:a16="http://schemas.microsoft.com/office/drawing/2014/main" id="{5ADC32C9-86C3-8704-678B-C921282D5EF5}"/>
              </a:ext>
            </a:extLst>
          </p:cNvPr>
          <p:cNvSpPr/>
          <p:nvPr/>
        </p:nvSpPr>
        <p:spPr>
          <a:xfrm>
            <a:off x="551945" y="5713416"/>
            <a:ext cx="1292981" cy="368851"/>
          </a:xfrm>
          <a:custGeom>
            <a:avLst/>
            <a:gdLst>
              <a:gd name="connsiteX0" fmla="*/ 10030 w 1292981"/>
              <a:gd name="connsiteY0" fmla="*/ 1584 h 368851"/>
              <a:gd name="connsiteX1" fmla="*/ 597405 w 1292981"/>
              <a:gd name="connsiteY1" fmla="*/ 344484 h 368851"/>
              <a:gd name="connsiteX2" fmla="*/ 1035555 w 1292981"/>
              <a:gd name="connsiteY2" fmla="*/ 341309 h 368851"/>
              <a:gd name="connsiteX3" fmla="*/ 864105 w 1292981"/>
              <a:gd name="connsiteY3" fmla="*/ 344484 h 368851"/>
              <a:gd name="connsiteX4" fmla="*/ 1292730 w 1292981"/>
              <a:gd name="connsiteY4" fmla="*/ 306384 h 368851"/>
              <a:gd name="connsiteX5" fmla="*/ 921255 w 1292981"/>
              <a:gd name="connsiteY5" fmla="*/ 328609 h 368851"/>
              <a:gd name="connsiteX6" fmla="*/ 584705 w 1292981"/>
              <a:gd name="connsiteY6" fmla="*/ 325434 h 368851"/>
              <a:gd name="connsiteX7" fmla="*/ 251330 w 1292981"/>
              <a:gd name="connsiteY7" fmla="*/ 220659 h 368851"/>
              <a:gd name="connsiteX8" fmla="*/ 10030 w 1292981"/>
              <a:gd name="connsiteY8" fmla="*/ 1584 h 368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92981" h="368851">
                <a:moveTo>
                  <a:pt x="10030" y="1584"/>
                </a:moveTo>
                <a:cubicBezTo>
                  <a:pt x="67709" y="22221"/>
                  <a:pt x="426484" y="287863"/>
                  <a:pt x="597405" y="344484"/>
                </a:cubicBezTo>
                <a:cubicBezTo>
                  <a:pt x="768326" y="401105"/>
                  <a:pt x="991105" y="341309"/>
                  <a:pt x="1035555" y="341309"/>
                </a:cubicBezTo>
                <a:cubicBezTo>
                  <a:pt x="1080005" y="341309"/>
                  <a:pt x="821243" y="350305"/>
                  <a:pt x="864105" y="344484"/>
                </a:cubicBezTo>
                <a:cubicBezTo>
                  <a:pt x="906968" y="338663"/>
                  <a:pt x="1283205" y="309030"/>
                  <a:pt x="1292730" y="306384"/>
                </a:cubicBezTo>
                <a:cubicBezTo>
                  <a:pt x="1302255" y="303738"/>
                  <a:pt x="1039259" y="325434"/>
                  <a:pt x="921255" y="328609"/>
                </a:cubicBezTo>
                <a:cubicBezTo>
                  <a:pt x="803251" y="331784"/>
                  <a:pt x="696359" y="343426"/>
                  <a:pt x="584705" y="325434"/>
                </a:cubicBezTo>
                <a:cubicBezTo>
                  <a:pt x="473051" y="307442"/>
                  <a:pt x="344463" y="273576"/>
                  <a:pt x="251330" y="220659"/>
                </a:cubicBezTo>
                <a:cubicBezTo>
                  <a:pt x="158197" y="167742"/>
                  <a:pt x="-47649" y="-19053"/>
                  <a:pt x="10030" y="15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5" name="フリーフォーム 454">
            <a:extLst>
              <a:ext uri="{FF2B5EF4-FFF2-40B4-BE49-F238E27FC236}">
                <a16:creationId xmlns:a16="http://schemas.microsoft.com/office/drawing/2014/main" id="{31235CCC-4174-EF7F-D5F7-A88B9BF0CDF6}"/>
              </a:ext>
            </a:extLst>
          </p:cNvPr>
          <p:cNvSpPr/>
          <p:nvPr/>
        </p:nvSpPr>
        <p:spPr>
          <a:xfrm>
            <a:off x="359020" y="5729415"/>
            <a:ext cx="111244" cy="1048030"/>
          </a:xfrm>
          <a:custGeom>
            <a:avLst/>
            <a:gdLst>
              <a:gd name="connsiteX0" fmla="*/ 110880 w 111244"/>
              <a:gd name="connsiteY0" fmla="*/ 4635 h 1048030"/>
              <a:gd name="connsiteX1" fmla="*/ 2930 w 111244"/>
              <a:gd name="connsiteY1" fmla="*/ 366585 h 1048030"/>
              <a:gd name="connsiteX2" fmla="*/ 28330 w 111244"/>
              <a:gd name="connsiteY2" fmla="*/ 604710 h 1048030"/>
              <a:gd name="connsiteX3" fmla="*/ 2930 w 111244"/>
              <a:gd name="connsiteY3" fmla="*/ 550735 h 1048030"/>
              <a:gd name="connsiteX4" fmla="*/ 101355 w 111244"/>
              <a:gd name="connsiteY4" fmla="*/ 1042860 h 1048030"/>
              <a:gd name="connsiteX5" fmla="*/ 75955 w 111244"/>
              <a:gd name="connsiteY5" fmla="*/ 779335 h 1048030"/>
              <a:gd name="connsiteX6" fmla="*/ 37855 w 111244"/>
              <a:gd name="connsiteY6" fmla="*/ 318960 h 1048030"/>
              <a:gd name="connsiteX7" fmla="*/ 72780 w 111244"/>
              <a:gd name="connsiteY7" fmla="*/ 512635 h 1048030"/>
              <a:gd name="connsiteX8" fmla="*/ 37855 w 111244"/>
              <a:gd name="connsiteY8" fmla="*/ 360235 h 1048030"/>
              <a:gd name="connsiteX9" fmla="*/ 53730 w 111244"/>
              <a:gd name="connsiteY9" fmla="*/ 690435 h 1048030"/>
              <a:gd name="connsiteX10" fmla="*/ 28330 w 111244"/>
              <a:gd name="connsiteY10" fmla="*/ 315785 h 1048030"/>
              <a:gd name="connsiteX11" fmla="*/ 37855 w 111244"/>
              <a:gd name="connsiteY11" fmla="*/ 64960 h 1048030"/>
              <a:gd name="connsiteX12" fmla="*/ 37855 w 111244"/>
              <a:gd name="connsiteY12" fmla="*/ 153860 h 1048030"/>
              <a:gd name="connsiteX13" fmla="*/ 110880 w 111244"/>
              <a:gd name="connsiteY13" fmla="*/ 4635 h 10480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1244" h="1048030">
                <a:moveTo>
                  <a:pt x="110880" y="4635"/>
                </a:moveTo>
                <a:cubicBezTo>
                  <a:pt x="105059" y="40089"/>
                  <a:pt x="16688" y="266573"/>
                  <a:pt x="2930" y="366585"/>
                </a:cubicBezTo>
                <a:cubicBezTo>
                  <a:pt x="-10828" y="466598"/>
                  <a:pt x="28330" y="574018"/>
                  <a:pt x="28330" y="604710"/>
                </a:cubicBezTo>
                <a:cubicBezTo>
                  <a:pt x="28330" y="635402"/>
                  <a:pt x="-9241" y="477710"/>
                  <a:pt x="2930" y="550735"/>
                </a:cubicBezTo>
                <a:cubicBezTo>
                  <a:pt x="15101" y="623760"/>
                  <a:pt x="89184" y="1004760"/>
                  <a:pt x="101355" y="1042860"/>
                </a:cubicBezTo>
                <a:cubicBezTo>
                  <a:pt x="113526" y="1080960"/>
                  <a:pt x="86538" y="899985"/>
                  <a:pt x="75955" y="779335"/>
                </a:cubicBezTo>
                <a:cubicBezTo>
                  <a:pt x="65372" y="658685"/>
                  <a:pt x="38384" y="363410"/>
                  <a:pt x="37855" y="318960"/>
                </a:cubicBezTo>
                <a:cubicBezTo>
                  <a:pt x="37326" y="274510"/>
                  <a:pt x="72780" y="505756"/>
                  <a:pt x="72780" y="512635"/>
                </a:cubicBezTo>
                <a:cubicBezTo>
                  <a:pt x="72780" y="519514"/>
                  <a:pt x="41030" y="330602"/>
                  <a:pt x="37855" y="360235"/>
                </a:cubicBezTo>
                <a:cubicBezTo>
                  <a:pt x="34680" y="389868"/>
                  <a:pt x="55317" y="697843"/>
                  <a:pt x="53730" y="690435"/>
                </a:cubicBezTo>
                <a:cubicBezTo>
                  <a:pt x="52143" y="683027"/>
                  <a:pt x="30976" y="420031"/>
                  <a:pt x="28330" y="315785"/>
                </a:cubicBezTo>
                <a:cubicBezTo>
                  <a:pt x="25684" y="211539"/>
                  <a:pt x="36268" y="91947"/>
                  <a:pt x="37855" y="64960"/>
                </a:cubicBezTo>
                <a:cubicBezTo>
                  <a:pt x="39442" y="37973"/>
                  <a:pt x="24626" y="159152"/>
                  <a:pt x="37855" y="153860"/>
                </a:cubicBezTo>
                <a:cubicBezTo>
                  <a:pt x="51084" y="148568"/>
                  <a:pt x="116701" y="-30819"/>
                  <a:pt x="110880" y="46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6" name="フリーフォーム 455">
            <a:extLst>
              <a:ext uri="{FF2B5EF4-FFF2-40B4-BE49-F238E27FC236}">
                <a16:creationId xmlns:a16="http://schemas.microsoft.com/office/drawing/2014/main" id="{5700E1B7-7C25-6CD5-8898-E5BCA3B25B1D}"/>
              </a:ext>
            </a:extLst>
          </p:cNvPr>
          <p:cNvSpPr/>
          <p:nvPr/>
        </p:nvSpPr>
        <p:spPr>
          <a:xfrm>
            <a:off x="325169" y="5654673"/>
            <a:ext cx="138389" cy="1306225"/>
          </a:xfrm>
          <a:custGeom>
            <a:avLst/>
            <a:gdLst>
              <a:gd name="connsiteX0" fmla="*/ 138381 w 138389"/>
              <a:gd name="connsiteY0" fmla="*/ 2 h 1306225"/>
              <a:gd name="connsiteX1" fmla="*/ 20906 w 138389"/>
              <a:gd name="connsiteY1" fmla="*/ 365127 h 1306225"/>
              <a:gd name="connsiteX2" fmla="*/ 46306 w 138389"/>
              <a:gd name="connsiteY2" fmla="*/ 838202 h 1306225"/>
              <a:gd name="connsiteX3" fmla="*/ 30431 w 138389"/>
              <a:gd name="connsiteY3" fmla="*/ 822327 h 1306225"/>
              <a:gd name="connsiteX4" fmla="*/ 71706 w 138389"/>
              <a:gd name="connsiteY4" fmla="*/ 1063627 h 1306225"/>
              <a:gd name="connsiteX5" fmla="*/ 71706 w 138389"/>
              <a:gd name="connsiteY5" fmla="*/ 1273177 h 1306225"/>
              <a:gd name="connsiteX6" fmla="*/ 74881 w 138389"/>
              <a:gd name="connsiteY6" fmla="*/ 1282702 h 1306225"/>
              <a:gd name="connsiteX7" fmla="*/ 81231 w 138389"/>
              <a:gd name="connsiteY7" fmla="*/ 1047752 h 1306225"/>
              <a:gd name="connsiteX8" fmla="*/ 8206 w 138389"/>
              <a:gd name="connsiteY8" fmla="*/ 257177 h 1306225"/>
              <a:gd name="connsiteX9" fmla="*/ 14556 w 138389"/>
              <a:gd name="connsiteY9" fmla="*/ 358777 h 1306225"/>
              <a:gd name="connsiteX10" fmla="*/ 138381 w 138389"/>
              <a:gd name="connsiteY10" fmla="*/ 2 h 1306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8389" h="1306225">
                <a:moveTo>
                  <a:pt x="138381" y="2"/>
                </a:moveTo>
                <a:cubicBezTo>
                  <a:pt x="139439" y="1060"/>
                  <a:pt x="36252" y="225427"/>
                  <a:pt x="20906" y="365127"/>
                </a:cubicBezTo>
                <a:cubicBezTo>
                  <a:pt x="5560" y="504827"/>
                  <a:pt x="44719" y="762002"/>
                  <a:pt x="46306" y="838202"/>
                </a:cubicBezTo>
                <a:cubicBezTo>
                  <a:pt x="47893" y="914402"/>
                  <a:pt x="26198" y="784756"/>
                  <a:pt x="30431" y="822327"/>
                </a:cubicBezTo>
                <a:cubicBezTo>
                  <a:pt x="34664" y="859898"/>
                  <a:pt x="64827" y="988486"/>
                  <a:pt x="71706" y="1063627"/>
                </a:cubicBezTo>
                <a:cubicBezTo>
                  <a:pt x="78585" y="1138768"/>
                  <a:pt x="71177" y="1236665"/>
                  <a:pt x="71706" y="1273177"/>
                </a:cubicBezTo>
                <a:cubicBezTo>
                  <a:pt x="72235" y="1309689"/>
                  <a:pt x="73294" y="1320273"/>
                  <a:pt x="74881" y="1282702"/>
                </a:cubicBezTo>
                <a:cubicBezTo>
                  <a:pt x="76468" y="1245131"/>
                  <a:pt x="92343" y="1218673"/>
                  <a:pt x="81231" y="1047752"/>
                </a:cubicBezTo>
                <a:cubicBezTo>
                  <a:pt x="70118" y="876831"/>
                  <a:pt x="19318" y="372006"/>
                  <a:pt x="8206" y="257177"/>
                </a:cubicBezTo>
                <a:cubicBezTo>
                  <a:pt x="-2906" y="142348"/>
                  <a:pt x="-4494" y="396877"/>
                  <a:pt x="14556" y="358777"/>
                </a:cubicBezTo>
                <a:cubicBezTo>
                  <a:pt x="33606" y="320677"/>
                  <a:pt x="137323" y="-1056"/>
                  <a:pt x="138381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7" name="フリーフォーム 456">
            <a:extLst>
              <a:ext uri="{FF2B5EF4-FFF2-40B4-BE49-F238E27FC236}">
                <a16:creationId xmlns:a16="http://schemas.microsoft.com/office/drawing/2014/main" id="{AB4F646D-4C37-5CAD-4C9F-06B06909B83D}"/>
              </a:ext>
            </a:extLst>
          </p:cNvPr>
          <p:cNvSpPr/>
          <p:nvPr/>
        </p:nvSpPr>
        <p:spPr>
          <a:xfrm>
            <a:off x="325011" y="5622260"/>
            <a:ext cx="129033" cy="1133079"/>
          </a:xfrm>
          <a:custGeom>
            <a:avLst/>
            <a:gdLst>
              <a:gd name="connsiteX0" fmla="*/ 129014 w 129033"/>
              <a:gd name="connsiteY0" fmla="*/ 665 h 1133079"/>
              <a:gd name="connsiteX1" fmla="*/ 14714 w 129033"/>
              <a:gd name="connsiteY1" fmla="*/ 251490 h 1133079"/>
              <a:gd name="connsiteX2" fmla="*/ 17889 w 129033"/>
              <a:gd name="connsiteY2" fmla="*/ 715040 h 1133079"/>
              <a:gd name="connsiteX3" fmla="*/ 11539 w 129033"/>
              <a:gd name="connsiteY3" fmla="*/ 708690 h 1133079"/>
              <a:gd name="connsiteX4" fmla="*/ 43289 w 129033"/>
              <a:gd name="connsiteY4" fmla="*/ 1048415 h 1133079"/>
              <a:gd name="connsiteX5" fmla="*/ 55989 w 129033"/>
              <a:gd name="connsiteY5" fmla="*/ 1111915 h 1133079"/>
              <a:gd name="connsiteX6" fmla="*/ 21064 w 129033"/>
              <a:gd name="connsiteY6" fmla="*/ 746790 h 1133079"/>
              <a:gd name="connsiteX7" fmla="*/ 5189 w 129033"/>
              <a:gd name="connsiteY7" fmla="*/ 321340 h 1133079"/>
              <a:gd name="connsiteX8" fmla="*/ 129014 w 129033"/>
              <a:gd name="connsiteY8" fmla="*/ 665 h 1133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9033" h="1133079">
                <a:moveTo>
                  <a:pt x="129014" y="665"/>
                </a:moveTo>
                <a:cubicBezTo>
                  <a:pt x="130601" y="-10977"/>
                  <a:pt x="33235" y="132428"/>
                  <a:pt x="14714" y="251490"/>
                </a:cubicBezTo>
                <a:cubicBezTo>
                  <a:pt x="-3807" y="370552"/>
                  <a:pt x="18418" y="638840"/>
                  <a:pt x="17889" y="715040"/>
                </a:cubicBezTo>
                <a:cubicBezTo>
                  <a:pt x="17360" y="791240"/>
                  <a:pt x="7306" y="653127"/>
                  <a:pt x="11539" y="708690"/>
                </a:cubicBezTo>
                <a:cubicBezTo>
                  <a:pt x="15772" y="764253"/>
                  <a:pt x="35881" y="981211"/>
                  <a:pt x="43289" y="1048415"/>
                </a:cubicBezTo>
                <a:cubicBezTo>
                  <a:pt x="50697" y="1115619"/>
                  <a:pt x="59693" y="1162186"/>
                  <a:pt x="55989" y="1111915"/>
                </a:cubicBezTo>
                <a:cubicBezTo>
                  <a:pt x="52285" y="1061644"/>
                  <a:pt x="29531" y="878553"/>
                  <a:pt x="21064" y="746790"/>
                </a:cubicBezTo>
                <a:cubicBezTo>
                  <a:pt x="12597" y="615028"/>
                  <a:pt x="-10157" y="439873"/>
                  <a:pt x="5189" y="321340"/>
                </a:cubicBezTo>
                <a:cubicBezTo>
                  <a:pt x="20535" y="202807"/>
                  <a:pt x="127427" y="12307"/>
                  <a:pt x="129014" y="6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8" name="フリーフォーム 457">
            <a:extLst>
              <a:ext uri="{FF2B5EF4-FFF2-40B4-BE49-F238E27FC236}">
                <a16:creationId xmlns:a16="http://schemas.microsoft.com/office/drawing/2014/main" id="{E5834CEB-8D21-320B-3FA4-049AEF7840F9}"/>
              </a:ext>
            </a:extLst>
          </p:cNvPr>
          <p:cNvSpPr/>
          <p:nvPr/>
        </p:nvSpPr>
        <p:spPr>
          <a:xfrm>
            <a:off x="393609" y="6718624"/>
            <a:ext cx="57926" cy="999954"/>
          </a:xfrm>
          <a:custGeom>
            <a:avLst/>
            <a:gdLst>
              <a:gd name="connsiteX0" fmla="*/ 19141 w 57926"/>
              <a:gd name="connsiteY0" fmla="*/ 2851 h 999954"/>
              <a:gd name="connsiteX1" fmla="*/ 91 w 57926"/>
              <a:gd name="connsiteY1" fmla="*/ 399726 h 999954"/>
              <a:gd name="connsiteX2" fmla="*/ 28666 w 57926"/>
              <a:gd name="connsiteY2" fmla="*/ 971226 h 999954"/>
              <a:gd name="connsiteX3" fmla="*/ 19141 w 57926"/>
              <a:gd name="connsiteY3" fmla="*/ 869626 h 999954"/>
              <a:gd name="connsiteX4" fmla="*/ 57241 w 57926"/>
              <a:gd name="connsiteY4" fmla="*/ 479101 h 999954"/>
              <a:gd name="connsiteX5" fmla="*/ 41366 w 57926"/>
              <a:gd name="connsiteY5" fmla="*/ 387026 h 999954"/>
              <a:gd name="connsiteX6" fmla="*/ 12791 w 57926"/>
              <a:gd name="connsiteY6" fmla="*/ 653726 h 999954"/>
              <a:gd name="connsiteX7" fmla="*/ 12791 w 57926"/>
              <a:gd name="connsiteY7" fmla="*/ 393376 h 999954"/>
              <a:gd name="connsiteX8" fmla="*/ 6441 w 57926"/>
              <a:gd name="connsiteY8" fmla="*/ 228276 h 999954"/>
              <a:gd name="connsiteX9" fmla="*/ 19141 w 57926"/>
              <a:gd name="connsiteY9" fmla="*/ 2851 h 9999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7926" h="999954">
                <a:moveTo>
                  <a:pt x="19141" y="2851"/>
                </a:moveTo>
                <a:cubicBezTo>
                  <a:pt x="18083" y="31426"/>
                  <a:pt x="-1497" y="238330"/>
                  <a:pt x="91" y="399726"/>
                </a:cubicBezTo>
                <a:cubicBezTo>
                  <a:pt x="1678" y="561122"/>
                  <a:pt x="25491" y="892909"/>
                  <a:pt x="28666" y="971226"/>
                </a:cubicBezTo>
                <a:cubicBezTo>
                  <a:pt x="31841" y="1049543"/>
                  <a:pt x="14379" y="951647"/>
                  <a:pt x="19141" y="869626"/>
                </a:cubicBezTo>
                <a:cubicBezTo>
                  <a:pt x="23903" y="787605"/>
                  <a:pt x="53537" y="559534"/>
                  <a:pt x="57241" y="479101"/>
                </a:cubicBezTo>
                <a:cubicBezTo>
                  <a:pt x="60945" y="398668"/>
                  <a:pt x="48774" y="357922"/>
                  <a:pt x="41366" y="387026"/>
                </a:cubicBezTo>
                <a:cubicBezTo>
                  <a:pt x="33958" y="416130"/>
                  <a:pt x="17553" y="652668"/>
                  <a:pt x="12791" y="653726"/>
                </a:cubicBezTo>
                <a:cubicBezTo>
                  <a:pt x="8029" y="654784"/>
                  <a:pt x="13849" y="464284"/>
                  <a:pt x="12791" y="393376"/>
                </a:cubicBezTo>
                <a:cubicBezTo>
                  <a:pt x="11733" y="322468"/>
                  <a:pt x="3795" y="288072"/>
                  <a:pt x="6441" y="228276"/>
                </a:cubicBezTo>
                <a:cubicBezTo>
                  <a:pt x="9087" y="168480"/>
                  <a:pt x="20199" y="-25724"/>
                  <a:pt x="19141" y="28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9" name="フリーフォーム 458">
            <a:extLst>
              <a:ext uri="{FF2B5EF4-FFF2-40B4-BE49-F238E27FC236}">
                <a16:creationId xmlns:a16="http://schemas.microsoft.com/office/drawing/2014/main" id="{80C26CA4-0F81-0958-0574-BA2E155510DE}"/>
              </a:ext>
            </a:extLst>
          </p:cNvPr>
          <p:cNvSpPr/>
          <p:nvPr/>
        </p:nvSpPr>
        <p:spPr>
          <a:xfrm>
            <a:off x="360093" y="6776155"/>
            <a:ext cx="707808" cy="1438057"/>
          </a:xfrm>
          <a:custGeom>
            <a:avLst/>
            <a:gdLst>
              <a:gd name="connsiteX0" fmla="*/ 24082 w 707808"/>
              <a:gd name="connsiteY0" fmla="*/ 8820 h 1438057"/>
              <a:gd name="connsiteX1" fmla="*/ 5032 w 707808"/>
              <a:gd name="connsiteY1" fmla="*/ 666045 h 1438057"/>
              <a:gd name="connsiteX2" fmla="*/ 128857 w 707808"/>
              <a:gd name="connsiteY2" fmla="*/ 1123245 h 1438057"/>
              <a:gd name="connsiteX3" fmla="*/ 116157 w 707808"/>
              <a:gd name="connsiteY3" fmla="*/ 1018470 h 1438057"/>
              <a:gd name="connsiteX4" fmla="*/ 230457 w 707808"/>
              <a:gd name="connsiteY4" fmla="*/ 1301045 h 1438057"/>
              <a:gd name="connsiteX5" fmla="*/ 354282 w 707808"/>
              <a:gd name="connsiteY5" fmla="*/ 1383595 h 1438057"/>
              <a:gd name="connsiteX6" fmla="*/ 300307 w 707808"/>
              <a:gd name="connsiteY6" fmla="*/ 1374070 h 1438057"/>
              <a:gd name="connsiteX7" fmla="*/ 697182 w 707808"/>
              <a:gd name="connsiteY7" fmla="*/ 1434395 h 1438057"/>
              <a:gd name="connsiteX8" fmla="*/ 576532 w 707808"/>
              <a:gd name="connsiteY8" fmla="*/ 1421695 h 1438057"/>
              <a:gd name="connsiteX9" fmla="*/ 389207 w 707808"/>
              <a:gd name="connsiteY9" fmla="*/ 1342320 h 1438057"/>
              <a:gd name="connsiteX10" fmla="*/ 195532 w 707808"/>
              <a:gd name="connsiteY10" fmla="*/ 1158170 h 1438057"/>
              <a:gd name="connsiteX11" fmla="*/ 192357 w 707808"/>
              <a:gd name="connsiteY11" fmla="*/ 1167695 h 1438057"/>
              <a:gd name="connsiteX12" fmla="*/ 20907 w 707808"/>
              <a:gd name="connsiteY12" fmla="*/ 666045 h 1438057"/>
              <a:gd name="connsiteX13" fmla="*/ 39957 w 707808"/>
              <a:gd name="connsiteY13" fmla="*/ 739070 h 1438057"/>
              <a:gd name="connsiteX14" fmla="*/ 84407 w 707808"/>
              <a:gd name="connsiteY14" fmla="*/ 43745 h 1438057"/>
              <a:gd name="connsiteX15" fmla="*/ 17732 w 707808"/>
              <a:gd name="connsiteY15" fmla="*/ 586670 h 1438057"/>
              <a:gd name="connsiteX16" fmla="*/ 24082 w 707808"/>
              <a:gd name="connsiteY16" fmla="*/ 304095 h 1438057"/>
              <a:gd name="connsiteX17" fmla="*/ 24082 w 707808"/>
              <a:gd name="connsiteY17" fmla="*/ 8820 h 1438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707808" h="1438057">
                <a:moveTo>
                  <a:pt x="24082" y="8820"/>
                </a:moveTo>
                <a:cubicBezTo>
                  <a:pt x="20907" y="69145"/>
                  <a:pt x="-12430" y="480308"/>
                  <a:pt x="5032" y="666045"/>
                </a:cubicBezTo>
                <a:cubicBezTo>
                  <a:pt x="22494" y="851782"/>
                  <a:pt x="110336" y="1064508"/>
                  <a:pt x="128857" y="1123245"/>
                </a:cubicBezTo>
                <a:cubicBezTo>
                  <a:pt x="147378" y="1181982"/>
                  <a:pt x="99224" y="988837"/>
                  <a:pt x="116157" y="1018470"/>
                </a:cubicBezTo>
                <a:cubicBezTo>
                  <a:pt x="133090" y="1048103"/>
                  <a:pt x="190770" y="1240191"/>
                  <a:pt x="230457" y="1301045"/>
                </a:cubicBezTo>
                <a:cubicBezTo>
                  <a:pt x="270144" y="1361899"/>
                  <a:pt x="342640" y="1371424"/>
                  <a:pt x="354282" y="1383595"/>
                </a:cubicBezTo>
                <a:cubicBezTo>
                  <a:pt x="365924" y="1395766"/>
                  <a:pt x="300307" y="1374070"/>
                  <a:pt x="300307" y="1374070"/>
                </a:cubicBezTo>
                <a:lnTo>
                  <a:pt x="697182" y="1434395"/>
                </a:lnTo>
                <a:cubicBezTo>
                  <a:pt x="743219" y="1442332"/>
                  <a:pt x="627861" y="1437041"/>
                  <a:pt x="576532" y="1421695"/>
                </a:cubicBezTo>
                <a:cubicBezTo>
                  <a:pt x="525203" y="1406349"/>
                  <a:pt x="452707" y="1386241"/>
                  <a:pt x="389207" y="1342320"/>
                </a:cubicBezTo>
                <a:cubicBezTo>
                  <a:pt x="325707" y="1298399"/>
                  <a:pt x="228340" y="1187274"/>
                  <a:pt x="195532" y="1158170"/>
                </a:cubicBezTo>
                <a:cubicBezTo>
                  <a:pt x="162724" y="1129066"/>
                  <a:pt x="221461" y="1249716"/>
                  <a:pt x="192357" y="1167695"/>
                </a:cubicBezTo>
                <a:cubicBezTo>
                  <a:pt x="163253" y="1085674"/>
                  <a:pt x="46307" y="737482"/>
                  <a:pt x="20907" y="666045"/>
                </a:cubicBezTo>
                <a:cubicBezTo>
                  <a:pt x="-4493" y="594608"/>
                  <a:pt x="29374" y="842787"/>
                  <a:pt x="39957" y="739070"/>
                </a:cubicBezTo>
                <a:cubicBezTo>
                  <a:pt x="50540" y="635353"/>
                  <a:pt x="88111" y="69145"/>
                  <a:pt x="84407" y="43745"/>
                </a:cubicBezTo>
                <a:cubicBezTo>
                  <a:pt x="80703" y="18345"/>
                  <a:pt x="27786" y="543278"/>
                  <a:pt x="17732" y="586670"/>
                </a:cubicBezTo>
                <a:cubicBezTo>
                  <a:pt x="7678" y="630062"/>
                  <a:pt x="18790" y="394053"/>
                  <a:pt x="24082" y="304095"/>
                </a:cubicBezTo>
                <a:cubicBezTo>
                  <a:pt x="29374" y="214137"/>
                  <a:pt x="27257" y="-51505"/>
                  <a:pt x="24082" y="88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0" name="フリーフォーム 459">
            <a:extLst>
              <a:ext uri="{FF2B5EF4-FFF2-40B4-BE49-F238E27FC236}">
                <a16:creationId xmlns:a16="http://schemas.microsoft.com/office/drawing/2014/main" id="{A8FEA6C3-0F12-9A53-0B48-7ACBC1FDE370}"/>
              </a:ext>
            </a:extLst>
          </p:cNvPr>
          <p:cNvSpPr/>
          <p:nvPr/>
        </p:nvSpPr>
        <p:spPr>
          <a:xfrm>
            <a:off x="1864919" y="5498924"/>
            <a:ext cx="157917" cy="1107740"/>
          </a:xfrm>
          <a:custGeom>
            <a:avLst/>
            <a:gdLst>
              <a:gd name="connsiteX0" fmla="*/ 68656 w 157917"/>
              <a:gd name="connsiteY0" fmla="*/ 3351 h 1107740"/>
              <a:gd name="connsiteX1" fmla="*/ 59131 w 157917"/>
              <a:gd name="connsiteY1" fmla="*/ 679626 h 1107740"/>
              <a:gd name="connsiteX2" fmla="*/ 65481 w 157917"/>
              <a:gd name="connsiteY2" fmla="*/ 628826 h 1107740"/>
              <a:gd name="connsiteX3" fmla="*/ 157556 w 157917"/>
              <a:gd name="connsiteY3" fmla="*/ 1105076 h 1107740"/>
              <a:gd name="connsiteX4" fmla="*/ 94056 w 157917"/>
              <a:gd name="connsiteY4" fmla="*/ 797101 h 1107740"/>
              <a:gd name="connsiteX5" fmla="*/ 8331 w 157917"/>
              <a:gd name="connsiteY5" fmla="*/ 285926 h 1107740"/>
              <a:gd name="connsiteX6" fmla="*/ 8331 w 157917"/>
              <a:gd name="connsiteY6" fmla="*/ 412926 h 1107740"/>
              <a:gd name="connsiteX7" fmla="*/ 68656 w 157917"/>
              <a:gd name="connsiteY7" fmla="*/ 3351 h 11077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7917" h="1107740">
                <a:moveTo>
                  <a:pt x="68656" y="3351"/>
                </a:moveTo>
                <a:cubicBezTo>
                  <a:pt x="77123" y="47801"/>
                  <a:pt x="59660" y="575380"/>
                  <a:pt x="59131" y="679626"/>
                </a:cubicBezTo>
                <a:cubicBezTo>
                  <a:pt x="58602" y="783872"/>
                  <a:pt x="49077" y="557918"/>
                  <a:pt x="65481" y="628826"/>
                </a:cubicBezTo>
                <a:cubicBezTo>
                  <a:pt x="81885" y="699734"/>
                  <a:pt x="152794" y="1077030"/>
                  <a:pt x="157556" y="1105076"/>
                </a:cubicBezTo>
                <a:cubicBezTo>
                  <a:pt x="162318" y="1133122"/>
                  <a:pt x="118927" y="933626"/>
                  <a:pt x="94056" y="797101"/>
                </a:cubicBezTo>
                <a:cubicBezTo>
                  <a:pt x="69185" y="660576"/>
                  <a:pt x="22618" y="349955"/>
                  <a:pt x="8331" y="285926"/>
                </a:cubicBezTo>
                <a:cubicBezTo>
                  <a:pt x="-5957" y="221897"/>
                  <a:pt x="923" y="455259"/>
                  <a:pt x="8331" y="412926"/>
                </a:cubicBezTo>
                <a:cubicBezTo>
                  <a:pt x="15739" y="370593"/>
                  <a:pt x="60189" y="-41099"/>
                  <a:pt x="68656" y="33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1" name="フリーフォーム 460">
            <a:extLst>
              <a:ext uri="{FF2B5EF4-FFF2-40B4-BE49-F238E27FC236}">
                <a16:creationId xmlns:a16="http://schemas.microsoft.com/office/drawing/2014/main" id="{6EC8C537-3252-60CF-4029-33FF130C8866}"/>
              </a:ext>
            </a:extLst>
          </p:cNvPr>
          <p:cNvSpPr/>
          <p:nvPr/>
        </p:nvSpPr>
        <p:spPr>
          <a:xfrm>
            <a:off x="1893219" y="5594120"/>
            <a:ext cx="538845" cy="1651326"/>
          </a:xfrm>
          <a:custGeom>
            <a:avLst/>
            <a:gdLst>
              <a:gd name="connsiteX0" fmla="*/ 119731 w 538845"/>
              <a:gd name="connsiteY0" fmla="*/ 230 h 1651326"/>
              <a:gd name="connsiteX1" fmla="*/ 62581 w 538845"/>
              <a:gd name="connsiteY1" fmla="*/ 219305 h 1651326"/>
              <a:gd name="connsiteX2" fmla="*/ 68931 w 538845"/>
              <a:gd name="connsiteY2" fmla="*/ 225655 h 1651326"/>
              <a:gd name="connsiteX3" fmla="*/ 91156 w 538845"/>
              <a:gd name="connsiteY3" fmla="*/ 454255 h 1651326"/>
              <a:gd name="connsiteX4" fmla="*/ 122906 w 538845"/>
              <a:gd name="connsiteY4" fmla="*/ 403455 h 1651326"/>
              <a:gd name="connsiteX5" fmla="*/ 129256 w 538845"/>
              <a:gd name="connsiteY5" fmla="*/ 641580 h 1651326"/>
              <a:gd name="connsiteX6" fmla="*/ 138781 w 538845"/>
              <a:gd name="connsiteY6" fmla="*/ 628880 h 1651326"/>
              <a:gd name="connsiteX7" fmla="*/ 237206 w 538845"/>
              <a:gd name="connsiteY7" fmla="*/ 876530 h 1651326"/>
              <a:gd name="connsiteX8" fmla="*/ 316581 w 538845"/>
              <a:gd name="connsiteY8" fmla="*/ 962255 h 1651326"/>
              <a:gd name="connsiteX9" fmla="*/ 389606 w 538845"/>
              <a:gd name="connsiteY9" fmla="*/ 1092430 h 1651326"/>
              <a:gd name="connsiteX10" fmla="*/ 392781 w 538845"/>
              <a:gd name="connsiteY10" fmla="*/ 1076555 h 1651326"/>
              <a:gd name="connsiteX11" fmla="*/ 500731 w 538845"/>
              <a:gd name="connsiteY11" fmla="*/ 1482955 h 1651326"/>
              <a:gd name="connsiteX12" fmla="*/ 538831 w 538845"/>
              <a:gd name="connsiteY12" fmla="*/ 1651230 h 1651326"/>
              <a:gd name="connsiteX13" fmla="*/ 497556 w 538845"/>
              <a:gd name="connsiteY13" fmla="*/ 1463905 h 1651326"/>
              <a:gd name="connsiteX14" fmla="*/ 367381 w 538845"/>
              <a:gd name="connsiteY14" fmla="*/ 1035280 h 1651326"/>
              <a:gd name="connsiteX15" fmla="*/ 240381 w 538845"/>
              <a:gd name="connsiteY15" fmla="*/ 943205 h 1651326"/>
              <a:gd name="connsiteX16" fmla="*/ 116556 w 538845"/>
              <a:gd name="connsiteY16" fmla="*/ 482830 h 1651326"/>
              <a:gd name="connsiteX17" fmla="*/ 100681 w 538845"/>
              <a:gd name="connsiteY17" fmla="*/ 270105 h 1651326"/>
              <a:gd name="connsiteX18" fmla="*/ 97506 w 538845"/>
              <a:gd name="connsiteY18" fmla="*/ 346305 h 1651326"/>
              <a:gd name="connsiteX19" fmla="*/ 87981 w 538845"/>
              <a:gd name="connsiteY19" fmla="*/ 174855 h 1651326"/>
              <a:gd name="connsiteX20" fmla="*/ 2256 w 538845"/>
              <a:gd name="connsiteY20" fmla="*/ 479655 h 1651326"/>
              <a:gd name="connsiteX21" fmla="*/ 30831 w 538845"/>
              <a:gd name="connsiteY21" fmla="*/ 270105 h 1651326"/>
              <a:gd name="connsiteX22" fmla="*/ 119731 w 538845"/>
              <a:gd name="connsiteY22" fmla="*/ 230 h 1651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538845" h="1651326">
                <a:moveTo>
                  <a:pt x="119731" y="230"/>
                </a:moveTo>
                <a:cubicBezTo>
                  <a:pt x="125023" y="-8237"/>
                  <a:pt x="62581" y="219305"/>
                  <a:pt x="62581" y="219305"/>
                </a:cubicBezTo>
                <a:cubicBezTo>
                  <a:pt x="54114" y="256876"/>
                  <a:pt x="64168" y="186497"/>
                  <a:pt x="68931" y="225655"/>
                </a:cubicBezTo>
                <a:cubicBezTo>
                  <a:pt x="73693" y="264813"/>
                  <a:pt x="82160" y="424622"/>
                  <a:pt x="91156" y="454255"/>
                </a:cubicBezTo>
                <a:cubicBezTo>
                  <a:pt x="100152" y="483888"/>
                  <a:pt x="116556" y="372234"/>
                  <a:pt x="122906" y="403455"/>
                </a:cubicBezTo>
                <a:cubicBezTo>
                  <a:pt x="129256" y="434676"/>
                  <a:pt x="126610" y="604009"/>
                  <a:pt x="129256" y="641580"/>
                </a:cubicBezTo>
                <a:cubicBezTo>
                  <a:pt x="131902" y="679151"/>
                  <a:pt x="120789" y="589722"/>
                  <a:pt x="138781" y="628880"/>
                </a:cubicBezTo>
                <a:cubicBezTo>
                  <a:pt x="156773" y="668038"/>
                  <a:pt x="207573" y="820968"/>
                  <a:pt x="237206" y="876530"/>
                </a:cubicBezTo>
                <a:cubicBezTo>
                  <a:pt x="266839" y="932093"/>
                  <a:pt x="291181" y="926272"/>
                  <a:pt x="316581" y="962255"/>
                </a:cubicBezTo>
                <a:cubicBezTo>
                  <a:pt x="341981" y="998238"/>
                  <a:pt x="376906" y="1073380"/>
                  <a:pt x="389606" y="1092430"/>
                </a:cubicBezTo>
                <a:cubicBezTo>
                  <a:pt x="402306" y="1111480"/>
                  <a:pt x="374260" y="1011468"/>
                  <a:pt x="392781" y="1076555"/>
                </a:cubicBezTo>
                <a:cubicBezTo>
                  <a:pt x="411302" y="1141643"/>
                  <a:pt x="476389" y="1387176"/>
                  <a:pt x="500731" y="1482955"/>
                </a:cubicBezTo>
                <a:cubicBezTo>
                  <a:pt x="525073" y="1578734"/>
                  <a:pt x="539360" y="1654405"/>
                  <a:pt x="538831" y="1651230"/>
                </a:cubicBezTo>
                <a:cubicBezTo>
                  <a:pt x="538302" y="1648055"/>
                  <a:pt x="526131" y="1566563"/>
                  <a:pt x="497556" y="1463905"/>
                </a:cubicBezTo>
                <a:cubicBezTo>
                  <a:pt x="468981" y="1361247"/>
                  <a:pt x="410243" y="1122063"/>
                  <a:pt x="367381" y="1035280"/>
                </a:cubicBezTo>
                <a:cubicBezTo>
                  <a:pt x="324519" y="948497"/>
                  <a:pt x="282185" y="1035280"/>
                  <a:pt x="240381" y="943205"/>
                </a:cubicBezTo>
                <a:cubicBezTo>
                  <a:pt x="198577" y="851130"/>
                  <a:pt x="139839" y="595013"/>
                  <a:pt x="116556" y="482830"/>
                </a:cubicBezTo>
                <a:cubicBezTo>
                  <a:pt x="93273" y="370647"/>
                  <a:pt x="103856" y="292859"/>
                  <a:pt x="100681" y="270105"/>
                </a:cubicBezTo>
                <a:cubicBezTo>
                  <a:pt x="97506" y="247351"/>
                  <a:pt x="99623" y="362180"/>
                  <a:pt x="97506" y="346305"/>
                </a:cubicBezTo>
                <a:cubicBezTo>
                  <a:pt x="95389" y="330430"/>
                  <a:pt x="103856" y="152630"/>
                  <a:pt x="87981" y="174855"/>
                </a:cubicBezTo>
                <a:cubicBezTo>
                  <a:pt x="72106" y="197080"/>
                  <a:pt x="11781" y="463780"/>
                  <a:pt x="2256" y="479655"/>
                </a:cubicBezTo>
                <a:cubicBezTo>
                  <a:pt x="-7269" y="495530"/>
                  <a:pt x="15485" y="347893"/>
                  <a:pt x="30831" y="270105"/>
                </a:cubicBezTo>
                <a:cubicBezTo>
                  <a:pt x="46177" y="192318"/>
                  <a:pt x="114439" y="8697"/>
                  <a:pt x="119731" y="2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2" name="フリーフォーム 461">
            <a:extLst>
              <a:ext uri="{FF2B5EF4-FFF2-40B4-BE49-F238E27FC236}">
                <a16:creationId xmlns:a16="http://schemas.microsoft.com/office/drawing/2014/main" id="{395C1971-EBE9-DBD5-8BC1-A424A586A0C8}"/>
              </a:ext>
            </a:extLst>
          </p:cNvPr>
          <p:cNvSpPr/>
          <p:nvPr/>
        </p:nvSpPr>
        <p:spPr>
          <a:xfrm>
            <a:off x="2152427" y="7483446"/>
            <a:ext cx="208072" cy="849879"/>
          </a:xfrm>
          <a:custGeom>
            <a:avLst/>
            <a:gdLst>
              <a:gd name="connsiteX0" fmla="*/ 206598 w 208072"/>
              <a:gd name="connsiteY0" fmla="*/ 29 h 849879"/>
              <a:gd name="connsiteX1" fmla="*/ 92298 w 208072"/>
              <a:gd name="connsiteY1" fmla="*/ 288954 h 849879"/>
              <a:gd name="connsiteX2" fmla="*/ 38323 w 208072"/>
              <a:gd name="connsiteY2" fmla="*/ 812829 h 849879"/>
              <a:gd name="connsiteX3" fmla="*/ 35148 w 208072"/>
              <a:gd name="connsiteY3" fmla="*/ 746154 h 849879"/>
              <a:gd name="connsiteX4" fmla="*/ 82773 w 208072"/>
              <a:gd name="connsiteY4" fmla="*/ 260379 h 849879"/>
              <a:gd name="connsiteX5" fmla="*/ 25623 w 208072"/>
              <a:gd name="connsiteY5" fmla="*/ 390554 h 849879"/>
              <a:gd name="connsiteX6" fmla="*/ 92298 w 208072"/>
              <a:gd name="connsiteY6" fmla="*/ 155604 h 849879"/>
              <a:gd name="connsiteX7" fmla="*/ 3398 w 208072"/>
              <a:gd name="connsiteY7" fmla="*/ 269904 h 849879"/>
              <a:gd name="connsiteX8" fmla="*/ 206598 w 208072"/>
              <a:gd name="connsiteY8" fmla="*/ 29 h 849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8072" h="849879">
                <a:moveTo>
                  <a:pt x="206598" y="29"/>
                </a:moveTo>
                <a:cubicBezTo>
                  <a:pt x="221415" y="3204"/>
                  <a:pt x="120344" y="153487"/>
                  <a:pt x="92298" y="288954"/>
                </a:cubicBezTo>
                <a:cubicBezTo>
                  <a:pt x="64252" y="424421"/>
                  <a:pt x="47848" y="736629"/>
                  <a:pt x="38323" y="812829"/>
                </a:cubicBezTo>
                <a:cubicBezTo>
                  <a:pt x="28798" y="889029"/>
                  <a:pt x="27740" y="838229"/>
                  <a:pt x="35148" y="746154"/>
                </a:cubicBezTo>
                <a:cubicBezTo>
                  <a:pt x="42556" y="654079"/>
                  <a:pt x="84360" y="319646"/>
                  <a:pt x="82773" y="260379"/>
                </a:cubicBezTo>
                <a:cubicBezTo>
                  <a:pt x="81186" y="201112"/>
                  <a:pt x="24036" y="408016"/>
                  <a:pt x="25623" y="390554"/>
                </a:cubicBezTo>
                <a:cubicBezTo>
                  <a:pt x="27210" y="373092"/>
                  <a:pt x="96002" y="175712"/>
                  <a:pt x="92298" y="155604"/>
                </a:cubicBezTo>
                <a:cubicBezTo>
                  <a:pt x="88594" y="135496"/>
                  <a:pt x="-20414" y="292129"/>
                  <a:pt x="3398" y="269904"/>
                </a:cubicBezTo>
                <a:cubicBezTo>
                  <a:pt x="27210" y="247679"/>
                  <a:pt x="191781" y="-3146"/>
                  <a:pt x="206598" y="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3" name="フリーフォーム 462">
            <a:extLst>
              <a:ext uri="{FF2B5EF4-FFF2-40B4-BE49-F238E27FC236}">
                <a16:creationId xmlns:a16="http://schemas.microsoft.com/office/drawing/2014/main" id="{60036AE5-C051-2B73-7CC4-676E14A4BAA1}"/>
              </a:ext>
            </a:extLst>
          </p:cNvPr>
          <p:cNvSpPr/>
          <p:nvPr/>
        </p:nvSpPr>
        <p:spPr>
          <a:xfrm>
            <a:off x="1041400" y="8187768"/>
            <a:ext cx="1396252" cy="211831"/>
          </a:xfrm>
          <a:custGeom>
            <a:avLst/>
            <a:gdLst>
              <a:gd name="connsiteX0" fmla="*/ 0 w 1396252"/>
              <a:gd name="connsiteY0" fmla="*/ 19607 h 211831"/>
              <a:gd name="connsiteX1" fmla="*/ 876300 w 1396252"/>
              <a:gd name="connsiteY1" fmla="*/ 130732 h 211831"/>
              <a:gd name="connsiteX2" fmla="*/ 787400 w 1396252"/>
              <a:gd name="connsiteY2" fmla="*/ 73582 h 211831"/>
              <a:gd name="connsiteX3" fmla="*/ 1371600 w 1396252"/>
              <a:gd name="connsiteY3" fmla="*/ 210107 h 211831"/>
              <a:gd name="connsiteX4" fmla="*/ 1244600 w 1396252"/>
              <a:gd name="connsiteY4" fmla="*/ 146607 h 211831"/>
              <a:gd name="connsiteX5" fmla="*/ 854075 w 1396252"/>
              <a:gd name="connsiteY5" fmla="*/ 89457 h 211831"/>
              <a:gd name="connsiteX6" fmla="*/ 447675 w 1396252"/>
              <a:gd name="connsiteY6" fmla="*/ 35482 h 211831"/>
              <a:gd name="connsiteX7" fmla="*/ 663575 w 1396252"/>
              <a:gd name="connsiteY7" fmla="*/ 76757 h 211831"/>
              <a:gd name="connsiteX8" fmla="*/ 314325 w 1396252"/>
              <a:gd name="connsiteY8" fmla="*/ 35482 h 211831"/>
              <a:gd name="connsiteX9" fmla="*/ 187325 w 1396252"/>
              <a:gd name="connsiteY9" fmla="*/ 557 h 211831"/>
              <a:gd name="connsiteX10" fmla="*/ 523875 w 1396252"/>
              <a:gd name="connsiteY10" fmla="*/ 64057 h 211831"/>
              <a:gd name="connsiteX11" fmla="*/ 333375 w 1396252"/>
              <a:gd name="connsiteY11" fmla="*/ 45007 h 211831"/>
              <a:gd name="connsiteX12" fmla="*/ 0 w 1396252"/>
              <a:gd name="connsiteY12" fmla="*/ 19607 h 211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396252" h="211831">
                <a:moveTo>
                  <a:pt x="0" y="19607"/>
                </a:moveTo>
                <a:cubicBezTo>
                  <a:pt x="372533" y="70671"/>
                  <a:pt x="745067" y="121736"/>
                  <a:pt x="876300" y="130732"/>
                </a:cubicBezTo>
                <a:cubicBezTo>
                  <a:pt x="1007533" y="139728"/>
                  <a:pt x="704850" y="60353"/>
                  <a:pt x="787400" y="73582"/>
                </a:cubicBezTo>
                <a:cubicBezTo>
                  <a:pt x="869950" y="86811"/>
                  <a:pt x="1295400" y="197936"/>
                  <a:pt x="1371600" y="210107"/>
                </a:cubicBezTo>
                <a:cubicBezTo>
                  <a:pt x="1447800" y="222278"/>
                  <a:pt x="1330854" y="166715"/>
                  <a:pt x="1244600" y="146607"/>
                </a:cubicBezTo>
                <a:cubicBezTo>
                  <a:pt x="1158346" y="126499"/>
                  <a:pt x="854075" y="89457"/>
                  <a:pt x="854075" y="89457"/>
                </a:cubicBezTo>
                <a:lnTo>
                  <a:pt x="447675" y="35482"/>
                </a:lnTo>
                <a:cubicBezTo>
                  <a:pt x="415925" y="33365"/>
                  <a:pt x="685800" y="76757"/>
                  <a:pt x="663575" y="76757"/>
                </a:cubicBezTo>
                <a:cubicBezTo>
                  <a:pt x="641350" y="76757"/>
                  <a:pt x="393700" y="48182"/>
                  <a:pt x="314325" y="35482"/>
                </a:cubicBezTo>
                <a:cubicBezTo>
                  <a:pt x="234950" y="22782"/>
                  <a:pt x="152400" y="-4206"/>
                  <a:pt x="187325" y="557"/>
                </a:cubicBezTo>
                <a:cubicBezTo>
                  <a:pt x="222250" y="5319"/>
                  <a:pt x="499533" y="56649"/>
                  <a:pt x="523875" y="64057"/>
                </a:cubicBezTo>
                <a:cubicBezTo>
                  <a:pt x="548217" y="71465"/>
                  <a:pt x="333375" y="45007"/>
                  <a:pt x="333375" y="45007"/>
                </a:cubicBezTo>
                <a:lnTo>
                  <a:pt x="0" y="1960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4" name="フリーフォーム 463">
            <a:extLst>
              <a:ext uri="{FF2B5EF4-FFF2-40B4-BE49-F238E27FC236}">
                <a16:creationId xmlns:a16="http://schemas.microsoft.com/office/drawing/2014/main" id="{F0461587-4D32-09EA-FF8C-15AA760DCD7A}"/>
              </a:ext>
            </a:extLst>
          </p:cNvPr>
          <p:cNvSpPr/>
          <p:nvPr/>
        </p:nvSpPr>
        <p:spPr>
          <a:xfrm>
            <a:off x="2301819" y="8098171"/>
            <a:ext cx="2493240" cy="555419"/>
          </a:xfrm>
          <a:custGeom>
            <a:avLst/>
            <a:gdLst>
              <a:gd name="connsiteX0" fmla="*/ 1114 w 2493240"/>
              <a:gd name="connsiteY0" fmla="*/ 554762 h 555419"/>
              <a:gd name="connsiteX1" fmla="*/ 2134714 w 2493240"/>
              <a:gd name="connsiteY1" fmla="*/ 131429 h 555419"/>
              <a:gd name="connsiteX2" fmla="*/ 2490314 w 2493240"/>
              <a:gd name="connsiteY2" fmla="*/ 487029 h 555419"/>
              <a:gd name="connsiteX3" fmla="*/ 2134714 w 2493240"/>
              <a:gd name="connsiteY3" fmla="*/ 114496 h 555419"/>
              <a:gd name="connsiteX4" fmla="*/ 1067914 w 2493240"/>
              <a:gd name="connsiteY4" fmla="*/ 165296 h 555419"/>
              <a:gd name="connsiteX5" fmla="*/ 1829914 w 2493240"/>
              <a:gd name="connsiteY5" fmla="*/ 12896 h 555419"/>
              <a:gd name="connsiteX6" fmla="*/ 1114 w 2493240"/>
              <a:gd name="connsiteY6" fmla="*/ 554762 h 555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93240" h="555419">
                <a:moveTo>
                  <a:pt x="1114" y="554762"/>
                </a:moveTo>
                <a:cubicBezTo>
                  <a:pt x="51914" y="574517"/>
                  <a:pt x="1719847" y="142718"/>
                  <a:pt x="2134714" y="131429"/>
                </a:cubicBezTo>
                <a:cubicBezTo>
                  <a:pt x="2549581" y="120140"/>
                  <a:pt x="2490314" y="489851"/>
                  <a:pt x="2490314" y="487029"/>
                </a:cubicBezTo>
                <a:cubicBezTo>
                  <a:pt x="2490314" y="484207"/>
                  <a:pt x="2371781" y="168118"/>
                  <a:pt x="2134714" y="114496"/>
                </a:cubicBezTo>
                <a:cubicBezTo>
                  <a:pt x="1897647" y="60874"/>
                  <a:pt x="1118714" y="182229"/>
                  <a:pt x="1067914" y="165296"/>
                </a:cubicBezTo>
                <a:cubicBezTo>
                  <a:pt x="1017114" y="148363"/>
                  <a:pt x="2007714" y="-52015"/>
                  <a:pt x="1829914" y="12896"/>
                </a:cubicBezTo>
                <a:cubicBezTo>
                  <a:pt x="1652114" y="77807"/>
                  <a:pt x="-49686" y="535007"/>
                  <a:pt x="1114" y="5547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5" name="フリーフォーム 464">
            <a:extLst>
              <a:ext uri="{FF2B5EF4-FFF2-40B4-BE49-F238E27FC236}">
                <a16:creationId xmlns:a16="http://schemas.microsoft.com/office/drawing/2014/main" id="{5987D480-90D9-E538-B875-BCC0E4346DB4}"/>
              </a:ext>
            </a:extLst>
          </p:cNvPr>
          <p:cNvSpPr/>
          <p:nvPr/>
        </p:nvSpPr>
        <p:spPr>
          <a:xfrm>
            <a:off x="2285412" y="6882316"/>
            <a:ext cx="585279" cy="733994"/>
          </a:xfrm>
          <a:custGeom>
            <a:avLst/>
            <a:gdLst>
              <a:gd name="connsiteX0" fmla="*/ 584788 w 585279"/>
              <a:gd name="connsiteY0" fmla="*/ 1084 h 733994"/>
              <a:gd name="connsiteX1" fmla="*/ 181563 w 585279"/>
              <a:gd name="connsiteY1" fmla="*/ 296359 h 733994"/>
              <a:gd name="connsiteX2" fmla="*/ 368888 w 585279"/>
              <a:gd name="connsiteY2" fmla="*/ 143959 h 733994"/>
              <a:gd name="connsiteX3" fmla="*/ 210138 w 585279"/>
              <a:gd name="connsiteY3" fmla="*/ 309059 h 733994"/>
              <a:gd name="connsiteX4" fmla="*/ 89488 w 585279"/>
              <a:gd name="connsiteY4" fmla="*/ 524959 h 733994"/>
              <a:gd name="connsiteX5" fmla="*/ 156163 w 585279"/>
              <a:gd name="connsiteY5" fmla="*/ 366209 h 733994"/>
              <a:gd name="connsiteX6" fmla="*/ 3763 w 585279"/>
              <a:gd name="connsiteY6" fmla="*/ 728159 h 733994"/>
              <a:gd name="connsiteX7" fmla="*/ 64088 w 585279"/>
              <a:gd name="connsiteY7" fmla="*/ 559884 h 733994"/>
              <a:gd name="connsiteX8" fmla="*/ 254588 w 585279"/>
              <a:gd name="connsiteY8" fmla="*/ 172534 h 733994"/>
              <a:gd name="connsiteX9" fmla="*/ 187913 w 585279"/>
              <a:gd name="connsiteY9" fmla="*/ 251909 h 733994"/>
              <a:gd name="connsiteX10" fmla="*/ 391113 w 585279"/>
              <a:gd name="connsiteY10" fmla="*/ 55059 h 733994"/>
              <a:gd name="connsiteX11" fmla="*/ 267288 w 585279"/>
              <a:gd name="connsiteY11" fmla="*/ 191584 h 733994"/>
              <a:gd name="connsiteX12" fmla="*/ 584788 w 585279"/>
              <a:gd name="connsiteY12" fmla="*/ 1084 h 7339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85279" h="733994">
                <a:moveTo>
                  <a:pt x="584788" y="1084"/>
                </a:moveTo>
                <a:cubicBezTo>
                  <a:pt x="570501" y="18546"/>
                  <a:pt x="217546" y="272547"/>
                  <a:pt x="181563" y="296359"/>
                </a:cubicBezTo>
                <a:cubicBezTo>
                  <a:pt x="145580" y="320171"/>
                  <a:pt x="364126" y="141842"/>
                  <a:pt x="368888" y="143959"/>
                </a:cubicBezTo>
                <a:cubicBezTo>
                  <a:pt x="373650" y="146076"/>
                  <a:pt x="256705" y="245559"/>
                  <a:pt x="210138" y="309059"/>
                </a:cubicBezTo>
                <a:cubicBezTo>
                  <a:pt x="163571" y="372559"/>
                  <a:pt x="98484" y="515434"/>
                  <a:pt x="89488" y="524959"/>
                </a:cubicBezTo>
                <a:cubicBezTo>
                  <a:pt x="80492" y="534484"/>
                  <a:pt x="156163" y="366209"/>
                  <a:pt x="156163" y="366209"/>
                </a:cubicBezTo>
                <a:cubicBezTo>
                  <a:pt x="141875" y="400076"/>
                  <a:pt x="19109" y="695880"/>
                  <a:pt x="3763" y="728159"/>
                </a:cubicBezTo>
                <a:cubicBezTo>
                  <a:pt x="-11583" y="760438"/>
                  <a:pt x="22284" y="652488"/>
                  <a:pt x="64088" y="559884"/>
                </a:cubicBezTo>
                <a:cubicBezTo>
                  <a:pt x="105892" y="467280"/>
                  <a:pt x="233951" y="223863"/>
                  <a:pt x="254588" y="172534"/>
                </a:cubicBezTo>
                <a:cubicBezTo>
                  <a:pt x="275225" y="121205"/>
                  <a:pt x="165159" y="271488"/>
                  <a:pt x="187913" y="251909"/>
                </a:cubicBezTo>
                <a:cubicBezTo>
                  <a:pt x="210667" y="232330"/>
                  <a:pt x="377884" y="65113"/>
                  <a:pt x="391113" y="55059"/>
                </a:cubicBezTo>
                <a:cubicBezTo>
                  <a:pt x="404342" y="45005"/>
                  <a:pt x="237125" y="200580"/>
                  <a:pt x="267288" y="191584"/>
                </a:cubicBezTo>
                <a:cubicBezTo>
                  <a:pt x="297450" y="182588"/>
                  <a:pt x="599075" y="-16378"/>
                  <a:pt x="584788" y="10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6" name="フリーフォーム 465">
            <a:extLst>
              <a:ext uri="{FF2B5EF4-FFF2-40B4-BE49-F238E27FC236}">
                <a16:creationId xmlns:a16="http://schemas.microsoft.com/office/drawing/2014/main" id="{A7D35AA6-4DBA-43AA-E407-66E5DDC38552}"/>
              </a:ext>
            </a:extLst>
          </p:cNvPr>
          <p:cNvSpPr/>
          <p:nvPr/>
        </p:nvSpPr>
        <p:spPr>
          <a:xfrm>
            <a:off x="2418071" y="6845290"/>
            <a:ext cx="713043" cy="782201"/>
          </a:xfrm>
          <a:custGeom>
            <a:avLst/>
            <a:gdLst>
              <a:gd name="connsiteX0" fmla="*/ 1279 w 713043"/>
              <a:gd name="connsiteY0" fmla="*/ 781060 h 782201"/>
              <a:gd name="connsiteX1" fmla="*/ 137804 w 713043"/>
              <a:gd name="connsiteY1" fmla="*/ 438160 h 782201"/>
              <a:gd name="connsiteX2" fmla="*/ 7629 w 713043"/>
              <a:gd name="connsiteY2" fmla="*/ 635010 h 782201"/>
              <a:gd name="connsiteX3" fmla="*/ 220354 w 713043"/>
              <a:gd name="connsiteY3" fmla="*/ 320685 h 782201"/>
              <a:gd name="connsiteX4" fmla="*/ 299729 w 713043"/>
              <a:gd name="connsiteY4" fmla="*/ 180985 h 782201"/>
              <a:gd name="connsiteX5" fmla="*/ 264804 w 713043"/>
              <a:gd name="connsiteY5" fmla="*/ 228610 h 782201"/>
              <a:gd name="connsiteX6" fmla="*/ 458479 w 713043"/>
              <a:gd name="connsiteY6" fmla="*/ 53985 h 782201"/>
              <a:gd name="connsiteX7" fmla="*/ 404504 w 713043"/>
              <a:gd name="connsiteY7" fmla="*/ 95260 h 782201"/>
              <a:gd name="connsiteX8" fmla="*/ 563254 w 713043"/>
              <a:gd name="connsiteY8" fmla="*/ 31760 h 782201"/>
              <a:gd name="connsiteX9" fmla="*/ 483879 w 713043"/>
              <a:gd name="connsiteY9" fmla="*/ 38110 h 782201"/>
              <a:gd name="connsiteX10" fmla="*/ 712479 w 713043"/>
              <a:gd name="connsiteY10" fmla="*/ 10 h 782201"/>
              <a:gd name="connsiteX11" fmla="*/ 544204 w 713043"/>
              <a:gd name="connsiteY11" fmla="*/ 34935 h 782201"/>
              <a:gd name="connsiteX12" fmla="*/ 404504 w 713043"/>
              <a:gd name="connsiteY12" fmla="*/ 95260 h 782201"/>
              <a:gd name="connsiteX13" fmla="*/ 166379 w 713043"/>
              <a:gd name="connsiteY13" fmla="*/ 327035 h 782201"/>
              <a:gd name="connsiteX14" fmla="*/ 264804 w 713043"/>
              <a:gd name="connsiteY14" fmla="*/ 244485 h 782201"/>
              <a:gd name="connsiteX15" fmla="*/ 77479 w 713043"/>
              <a:gd name="connsiteY15" fmla="*/ 504835 h 782201"/>
              <a:gd name="connsiteX16" fmla="*/ 29854 w 713043"/>
              <a:gd name="connsiteY16" fmla="*/ 631835 h 782201"/>
              <a:gd name="connsiteX17" fmla="*/ 67954 w 713043"/>
              <a:gd name="connsiteY17" fmla="*/ 552460 h 782201"/>
              <a:gd name="connsiteX18" fmla="*/ 1279 w 713043"/>
              <a:gd name="connsiteY18" fmla="*/ 781060 h 7822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713043" h="782201">
                <a:moveTo>
                  <a:pt x="1279" y="781060"/>
                </a:moveTo>
                <a:cubicBezTo>
                  <a:pt x="12921" y="762010"/>
                  <a:pt x="136746" y="462502"/>
                  <a:pt x="137804" y="438160"/>
                </a:cubicBezTo>
                <a:cubicBezTo>
                  <a:pt x="138862" y="413818"/>
                  <a:pt x="-6129" y="654589"/>
                  <a:pt x="7629" y="635010"/>
                </a:cubicBezTo>
                <a:cubicBezTo>
                  <a:pt x="21387" y="615431"/>
                  <a:pt x="171671" y="396356"/>
                  <a:pt x="220354" y="320685"/>
                </a:cubicBezTo>
                <a:cubicBezTo>
                  <a:pt x="269037" y="245014"/>
                  <a:pt x="292321" y="196331"/>
                  <a:pt x="299729" y="180985"/>
                </a:cubicBezTo>
                <a:cubicBezTo>
                  <a:pt x="307137" y="165639"/>
                  <a:pt x="238346" y="249777"/>
                  <a:pt x="264804" y="228610"/>
                </a:cubicBezTo>
                <a:cubicBezTo>
                  <a:pt x="291262" y="207443"/>
                  <a:pt x="435196" y="76210"/>
                  <a:pt x="458479" y="53985"/>
                </a:cubicBezTo>
                <a:cubicBezTo>
                  <a:pt x="481762" y="31760"/>
                  <a:pt x="387042" y="98964"/>
                  <a:pt x="404504" y="95260"/>
                </a:cubicBezTo>
                <a:cubicBezTo>
                  <a:pt x="421966" y="91556"/>
                  <a:pt x="550025" y="41285"/>
                  <a:pt x="563254" y="31760"/>
                </a:cubicBezTo>
                <a:cubicBezTo>
                  <a:pt x="576483" y="22235"/>
                  <a:pt x="459008" y="43402"/>
                  <a:pt x="483879" y="38110"/>
                </a:cubicBezTo>
                <a:cubicBezTo>
                  <a:pt x="508750" y="32818"/>
                  <a:pt x="702425" y="539"/>
                  <a:pt x="712479" y="10"/>
                </a:cubicBezTo>
                <a:cubicBezTo>
                  <a:pt x="722533" y="-519"/>
                  <a:pt x="595533" y="19060"/>
                  <a:pt x="544204" y="34935"/>
                </a:cubicBezTo>
                <a:cubicBezTo>
                  <a:pt x="492875" y="50810"/>
                  <a:pt x="467475" y="46577"/>
                  <a:pt x="404504" y="95260"/>
                </a:cubicBezTo>
                <a:cubicBezTo>
                  <a:pt x="341533" y="143943"/>
                  <a:pt x="189662" y="302164"/>
                  <a:pt x="166379" y="327035"/>
                </a:cubicBezTo>
                <a:cubicBezTo>
                  <a:pt x="143096" y="351906"/>
                  <a:pt x="279621" y="214852"/>
                  <a:pt x="264804" y="244485"/>
                </a:cubicBezTo>
                <a:cubicBezTo>
                  <a:pt x="249987" y="274118"/>
                  <a:pt x="116637" y="440277"/>
                  <a:pt x="77479" y="504835"/>
                </a:cubicBezTo>
                <a:cubicBezTo>
                  <a:pt x="38321" y="569393"/>
                  <a:pt x="31442" y="623897"/>
                  <a:pt x="29854" y="631835"/>
                </a:cubicBezTo>
                <a:cubicBezTo>
                  <a:pt x="28266" y="639773"/>
                  <a:pt x="74833" y="530235"/>
                  <a:pt x="67954" y="552460"/>
                </a:cubicBezTo>
                <a:cubicBezTo>
                  <a:pt x="61075" y="574685"/>
                  <a:pt x="-10363" y="800110"/>
                  <a:pt x="1279" y="7810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7" name="フリーフォーム 466">
            <a:extLst>
              <a:ext uri="{FF2B5EF4-FFF2-40B4-BE49-F238E27FC236}">
                <a16:creationId xmlns:a16="http://schemas.microsoft.com/office/drawing/2014/main" id="{B3B2236F-C75D-6838-FB0B-BF08B7703137}"/>
              </a:ext>
            </a:extLst>
          </p:cNvPr>
          <p:cNvSpPr/>
          <p:nvPr/>
        </p:nvSpPr>
        <p:spPr>
          <a:xfrm>
            <a:off x="2583013" y="6936925"/>
            <a:ext cx="414237" cy="809389"/>
          </a:xfrm>
          <a:custGeom>
            <a:avLst/>
            <a:gdLst>
              <a:gd name="connsiteX0" fmla="*/ 414187 w 414237"/>
              <a:gd name="connsiteY0" fmla="*/ 450 h 809389"/>
              <a:gd name="connsiteX1" fmla="*/ 112562 w 414237"/>
              <a:gd name="connsiteY1" fmla="*/ 330650 h 809389"/>
              <a:gd name="connsiteX2" fmla="*/ 77637 w 414237"/>
              <a:gd name="connsiteY2" fmla="*/ 470350 h 809389"/>
              <a:gd name="connsiteX3" fmla="*/ 71287 w 414237"/>
              <a:gd name="connsiteY3" fmla="*/ 340175 h 809389"/>
              <a:gd name="connsiteX4" fmla="*/ 7787 w 414237"/>
              <a:gd name="connsiteY4" fmla="*/ 444950 h 809389"/>
              <a:gd name="connsiteX5" fmla="*/ 20487 w 414237"/>
              <a:gd name="connsiteY5" fmla="*/ 797375 h 809389"/>
              <a:gd name="connsiteX6" fmla="*/ 17312 w 414237"/>
              <a:gd name="connsiteY6" fmla="*/ 692600 h 809389"/>
              <a:gd name="connsiteX7" fmla="*/ 17312 w 414237"/>
              <a:gd name="connsiteY7" fmla="*/ 356050 h 809389"/>
              <a:gd name="connsiteX8" fmla="*/ 20487 w 414237"/>
              <a:gd name="connsiteY8" fmla="*/ 410025 h 809389"/>
              <a:gd name="connsiteX9" fmla="*/ 284012 w 414237"/>
              <a:gd name="connsiteY9" fmla="*/ 63950 h 809389"/>
              <a:gd name="connsiteX10" fmla="*/ 137962 w 414237"/>
              <a:gd name="connsiteY10" fmla="*/ 254450 h 809389"/>
              <a:gd name="connsiteX11" fmla="*/ 414187 w 414237"/>
              <a:gd name="connsiteY11" fmla="*/ 450 h 8093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14237" h="809389">
                <a:moveTo>
                  <a:pt x="414187" y="450"/>
                </a:moveTo>
                <a:cubicBezTo>
                  <a:pt x="409954" y="13150"/>
                  <a:pt x="168654" y="252333"/>
                  <a:pt x="112562" y="330650"/>
                </a:cubicBezTo>
                <a:cubicBezTo>
                  <a:pt x="56470" y="408967"/>
                  <a:pt x="84516" y="468763"/>
                  <a:pt x="77637" y="470350"/>
                </a:cubicBezTo>
                <a:cubicBezTo>
                  <a:pt x="70758" y="471937"/>
                  <a:pt x="82929" y="344408"/>
                  <a:pt x="71287" y="340175"/>
                </a:cubicBezTo>
                <a:cubicBezTo>
                  <a:pt x="59645" y="335942"/>
                  <a:pt x="16254" y="368750"/>
                  <a:pt x="7787" y="444950"/>
                </a:cubicBezTo>
                <a:cubicBezTo>
                  <a:pt x="-680" y="521150"/>
                  <a:pt x="18900" y="756100"/>
                  <a:pt x="20487" y="797375"/>
                </a:cubicBezTo>
                <a:cubicBezTo>
                  <a:pt x="22074" y="838650"/>
                  <a:pt x="17841" y="766154"/>
                  <a:pt x="17312" y="692600"/>
                </a:cubicBezTo>
                <a:cubicBezTo>
                  <a:pt x="16783" y="619046"/>
                  <a:pt x="16783" y="403146"/>
                  <a:pt x="17312" y="356050"/>
                </a:cubicBezTo>
                <a:cubicBezTo>
                  <a:pt x="17841" y="308954"/>
                  <a:pt x="-23963" y="458708"/>
                  <a:pt x="20487" y="410025"/>
                </a:cubicBezTo>
                <a:cubicBezTo>
                  <a:pt x="64937" y="361342"/>
                  <a:pt x="264433" y="89879"/>
                  <a:pt x="284012" y="63950"/>
                </a:cubicBezTo>
                <a:cubicBezTo>
                  <a:pt x="303591" y="38021"/>
                  <a:pt x="118912" y="261329"/>
                  <a:pt x="137962" y="254450"/>
                </a:cubicBezTo>
                <a:cubicBezTo>
                  <a:pt x="157012" y="247571"/>
                  <a:pt x="418420" y="-12250"/>
                  <a:pt x="414187" y="4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8" name="フリーフォーム 467">
            <a:extLst>
              <a:ext uri="{FF2B5EF4-FFF2-40B4-BE49-F238E27FC236}">
                <a16:creationId xmlns:a16="http://schemas.microsoft.com/office/drawing/2014/main" id="{3FA443A4-D3E6-E5ED-4109-BB2857808F10}"/>
              </a:ext>
            </a:extLst>
          </p:cNvPr>
          <p:cNvSpPr/>
          <p:nvPr/>
        </p:nvSpPr>
        <p:spPr>
          <a:xfrm>
            <a:off x="2380898" y="6681494"/>
            <a:ext cx="851252" cy="310040"/>
          </a:xfrm>
          <a:custGeom>
            <a:avLst/>
            <a:gdLst>
              <a:gd name="connsiteX0" fmla="*/ 352 w 851252"/>
              <a:gd name="connsiteY0" fmla="*/ 284456 h 310040"/>
              <a:gd name="connsiteX1" fmla="*/ 317852 w 851252"/>
              <a:gd name="connsiteY1" fmla="*/ 46331 h 310040"/>
              <a:gd name="connsiteX2" fmla="*/ 289277 w 851252"/>
              <a:gd name="connsiteY2" fmla="*/ 71731 h 310040"/>
              <a:gd name="connsiteX3" fmla="*/ 454377 w 851252"/>
              <a:gd name="connsiteY3" fmla="*/ 27281 h 310040"/>
              <a:gd name="connsiteX4" fmla="*/ 660752 w 851252"/>
              <a:gd name="connsiteY4" fmla="*/ 1881 h 310040"/>
              <a:gd name="connsiteX5" fmla="*/ 606777 w 851252"/>
              <a:gd name="connsiteY5" fmla="*/ 1881 h 310040"/>
              <a:gd name="connsiteX6" fmla="*/ 851252 w 851252"/>
              <a:gd name="connsiteY6" fmla="*/ 1881 h 310040"/>
              <a:gd name="connsiteX7" fmla="*/ 559152 w 851252"/>
              <a:gd name="connsiteY7" fmla="*/ 8231 h 310040"/>
              <a:gd name="connsiteX8" fmla="*/ 425802 w 851252"/>
              <a:gd name="connsiteY8" fmla="*/ 46331 h 310040"/>
              <a:gd name="connsiteX9" fmla="*/ 251177 w 851252"/>
              <a:gd name="connsiteY9" fmla="*/ 138406 h 310040"/>
              <a:gd name="connsiteX10" fmla="*/ 57502 w 851252"/>
              <a:gd name="connsiteY10" fmla="*/ 309856 h 310040"/>
              <a:gd name="connsiteX11" fmla="*/ 251177 w 851252"/>
              <a:gd name="connsiteY11" fmla="*/ 103481 h 310040"/>
              <a:gd name="connsiteX12" fmla="*/ 352 w 851252"/>
              <a:gd name="connsiteY12" fmla="*/ 284456 h 310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51252" h="310040">
                <a:moveTo>
                  <a:pt x="352" y="284456"/>
                </a:moveTo>
                <a:cubicBezTo>
                  <a:pt x="11465" y="274931"/>
                  <a:pt x="269698" y="81785"/>
                  <a:pt x="317852" y="46331"/>
                </a:cubicBezTo>
                <a:cubicBezTo>
                  <a:pt x="366006" y="10877"/>
                  <a:pt x="266523" y="74906"/>
                  <a:pt x="289277" y="71731"/>
                </a:cubicBezTo>
                <a:cubicBezTo>
                  <a:pt x="312031" y="68556"/>
                  <a:pt x="392465" y="38923"/>
                  <a:pt x="454377" y="27281"/>
                </a:cubicBezTo>
                <a:cubicBezTo>
                  <a:pt x="516289" y="15639"/>
                  <a:pt x="635352" y="6114"/>
                  <a:pt x="660752" y="1881"/>
                </a:cubicBezTo>
                <a:cubicBezTo>
                  <a:pt x="686152" y="-2352"/>
                  <a:pt x="606777" y="1881"/>
                  <a:pt x="606777" y="1881"/>
                </a:cubicBezTo>
                <a:lnTo>
                  <a:pt x="851252" y="1881"/>
                </a:lnTo>
                <a:cubicBezTo>
                  <a:pt x="843315" y="2939"/>
                  <a:pt x="630060" y="823"/>
                  <a:pt x="559152" y="8231"/>
                </a:cubicBezTo>
                <a:cubicBezTo>
                  <a:pt x="488244" y="15639"/>
                  <a:pt x="477131" y="24635"/>
                  <a:pt x="425802" y="46331"/>
                </a:cubicBezTo>
                <a:cubicBezTo>
                  <a:pt x="374473" y="68027"/>
                  <a:pt x="312560" y="94485"/>
                  <a:pt x="251177" y="138406"/>
                </a:cubicBezTo>
                <a:cubicBezTo>
                  <a:pt x="189794" y="182327"/>
                  <a:pt x="57502" y="315677"/>
                  <a:pt x="57502" y="309856"/>
                </a:cubicBezTo>
                <a:cubicBezTo>
                  <a:pt x="57502" y="304035"/>
                  <a:pt x="258056" y="106656"/>
                  <a:pt x="251177" y="103481"/>
                </a:cubicBezTo>
                <a:cubicBezTo>
                  <a:pt x="244298" y="100306"/>
                  <a:pt x="-10761" y="293981"/>
                  <a:pt x="352" y="2844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9" name="フリーフォーム 468">
            <a:extLst>
              <a:ext uri="{FF2B5EF4-FFF2-40B4-BE49-F238E27FC236}">
                <a16:creationId xmlns:a16="http://schemas.microsoft.com/office/drawing/2014/main" id="{157B9E40-E1F8-8660-203D-6861BAB1406B}"/>
              </a:ext>
            </a:extLst>
          </p:cNvPr>
          <p:cNvSpPr/>
          <p:nvPr/>
        </p:nvSpPr>
        <p:spPr>
          <a:xfrm>
            <a:off x="2368401" y="6660915"/>
            <a:ext cx="898779" cy="301880"/>
          </a:xfrm>
          <a:custGeom>
            <a:avLst/>
            <a:gdLst>
              <a:gd name="connsiteX0" fmla="*/ 149 w 898779"/>
              <a:gd name="connsiteY0" fmla="*/ 301860 h 301880"/>
              <a:gd name="connsiteX1" fmla="*/ 241449 w 898779"/>
              <a:gd name="connsiteY1" fmla="*/ 95485 h 301880"/>
              <a:gd name="connsiteX2" fmla="*/ 485924 w 898779"/>
              <a:gd name="connsiteY2" fmla="*/ 22460 h 301880"/>
              <a:gd name="connsiteX3" fmla="*/ 431949 w 898779"/>
              <a:gd name="connsiteY3" fmla="*/ 22460 h 301880"/>
              <a:gd name="connsiteX4" fmla="*/ 730399 w 898779"/>
              <a:gd name="connsiteY4" fmla="*/ 3410 h 301880"/>
              <a:gd name="connsiteX5" fmla="*/ 898674 w 898779"/>
              <a:gd name="connsiteY5" fmla="*/ 235 h 301880"/>
              <a:gd name="connsiteX6" fmla="*/ 708174 w 898779"/>
              <a:gd name="connsiteY6" fmla="*/ 235 h 301880"/>
              <a:gd name="connsiteX7" fmla="*/ 416074 w 898779"/>
              <a:gd name="connsiteY7" fmla="*/ 3410 h 301880"/>
              <a:gd name="connsiteX8" fmla="*/ 387499 w 898779"/>
              <a:gd name="connsiteY8" fmla="*/ 41510 h 301880"/>
              <a:gd name="connsiteX9" fmla="*/ 276374 w 898779"/>
              <a:gd name="connsiteY9" fmla="*/ 82785 h 301880"/>
              <a:gd name="connsiteX10" fmla="*/ 149 w 898779"/>
              <a:gd name="connsiteY10" fmla="*/ 301860 h 301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98779" h="301880">
                <a:moveTo>
                  <a:pt x="149" y="301860"/>
                </a:moveTo>
                <a:cubicBezTo>
                  <a:pt x="-5672" y="303977"/>
                  <a:pt x="160487" y="142052"/>
                  <a:pt x="241449" y="95485"/>
                </a:cubicBezTo>
                <a:cubicBezTo>
                  <a:pt x="322412" y="48918"/>
                  <a:pt x="454174" y="34631"/>
                  <a:pt x="485924" y="22460"/>
                </a:cubicBezTo>
                <a:cubicBezTo>
                  <a:pt x="517674" y="10289"/>
                  <a:pt x="391203" y="25635"/>
                  <a:pt x="431949" y="22460"/>
                </a:cubicBezTo>
                <a:cubicBezTo>
                  <a:pt x="472695" y="19285"/>
                  <a:pt x="652612" y="7114"/>
                  <a:pt x="730399" y="3410"/>
                </a:cubicBezTo>
                <a:cubicBezTo>
                  <a:pt x="808186" y="-294"/>
                  <a:pt x="902378" y="764"/>
                  <a:pt x="898674" y="235"/>
                </a:cubicBezTo>
                <a:cubicBezTo>
                  <a:pt x="894970" y="-294"/>
                  <a:pt x="708174" y="235"/>
                  <a:pt x="708174" y="235"/>
                </a:cubicBezTo>
                <a:lnTo>
                  <a:pt x="416074" y="3410"/>
                </a:lnTo>
                <a:cubicBezTo>
                  <a:pt x="362628" y="10289"/>
                  <a:pt x="410782" y="28281"/>
                  <a:pt x="387499" y="41510"/>
                </a:cubicBezTo>
                <a:cubicBezTo>
                  <a:pt x="364216" y="54739"/>
                  <a:pt x="338816" y="42568"/>
                  <a:pt x="276374" y="82785"/>
                </a:cubicBezTo>
                <a:cubicBezTo>
                  <a:pt x="213932" y="123002"/>
                  <a:pt x="5970" y="299743"/>
                  <a:pt x="149" y="3018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0" name="フリーフォーム 469">
            <a:extLst>
              <a:ext uri="{FF2B5EF4-FFF2-40B4-BE49-F238E27FC236}">
                <a16:creationId xmlns:a16="http://schemas.microsoft.com/office/drawing/2014/main" id="{E30BA57B-8A5A-A2DA-BAA3-13542BE351E6}"/>
              </a:ext>
            </a:extLst>
          </p:cNvPr>
          <p:cNvSpPr/>
          <p:nvPr/>
        </p:nvSpPr>
        <p:spPr>
          <a:xfrm>
            <a:off x="2857488" y="6672582"/>
            <a:ext cx="380516" cy="809485"/>
          </a:xfrm>
          <a:custGeom>
            <a:avLst/>
            <a:gdLst>
              <a:gd name="connsiteX0" fmla="*/ 374662 w 380516"/>
              <a:gd name="connsiteY0" fmla="*/ 7618 h 809485"/>
              <a:gd name="connsiteX1" fmla="*/ 34937 w 380516"/>
              <a:gd name="connsiteY1" fmla="*/ 525143 h 809485"/>
              <a:gd name="connsiteX2" fmla="*/ 41287 w 380516"/>
              <a:gd name="connsiteY2" fmla="*/ 541018 h 809485"/>
              <a:gd name="connsiteX3" fmla="*/ 12 w 380516"/>
              <a:gd name="connsiteY3" fmla="*/ 804543 h 809485"/>
              <a:gd name="connsiteX4" fmla="*/ 38112 w 380516"/>
              <a:gd name="connsiteY4" fmla="*/ 696593 h 809485"/>
              <a:gd name="connsiteX5" fmla="*/ 130187 w 380516"/>
              <a:gd name="connsiteY5" fmla="*/ 493393 h 809485"/>
              <a:gd name="connsiteX6" fmla="*/ 168287 w 380516"/>
              <a:gd name="connsiteY6" fmla="*/ 420368 h 809485"/>
              <a:gd name="connsiteX7" fmla="*/ 66687 w 380516"/>
              <a:gd name="connsiteY7" fmla="*/ 594993 h 809485"/>
              <a:gd name="connsiteX8" fmla="*/ 31762 w 380516"/>
              <a:gd name="connsiteY8" fmla="*/ 639443 h 809485"/>
              <a:gd name="connsiteX9" fmla="*/ 88912 w 380516"/>
              <a:gd name="connsiteY9" fmla="*/ 467993 h 809485"/>
              <a:gd name="connsiteX10" fmla="*/ 231787 w 380516"/>
              <a:gd name="connsiteY10" fmla="*/ 153668 h 809485"/>
              <a:gd name="connsiteX11" fmla="*/ 57162 w 380516"/>
              <a:gd name="connsiteY11" fmla="*/ 439418 h 809485"/>
              <a:gd name="connsiteX12" fmla="*/ 234962 w 380516"/>
              <a:gd name="connsiteY12" fmla="*/ 229868 h 809485"/>
              <a:gd name="connsiteX13" fmla="*/ 374662 w 380516"/>
              <a:gd name="connsiteY13" fmla="*/ 7618 h 809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80516" h="809485">
                <a:moveTo>
                  <a:pt x="374662" y="7618"/>
                </a:moveTo>
                <a:cubicBezTo>
                  <a:pt x="341324" y="56831"/>
                  <a:pt x="90499" y="436243"/>
                  <a:pt x="34937" y="525143"/>
                </a:cubicBezTo>
                <a:cubicBezTo>
                  <a:pt x="-20626" y="614043"/>
                  <a:pt x="47108" y="494451"/>
                  <a:pt x="41287" y="541018"/>
                </a:cubicBezTo>
                <a:cubicBezTo>
                  <a:pt x="35466" y="587585"/>
                  <a:pt x="541" y="778614"/>
                  <a:pt x="12" y="804543"/>
                </a:cubicBezTo>
                <a:cubicBezTo>
                  <a:pt x="-517" y="830472"/>
                  <a:pt x="16416" y="748451"/>
                  <a:pt x="38112" y="696593"/>
                </a:cubicBezTo>
                <a:cubicBezTo>
                  <a:pt x="59808" y="644735"/>
                  <a:pt x="108491" y="539431"/>
                  <a:pt x="130187" y="493393"/>
                </a:cubicBezTo>
                <a:cubicBezTo>
                  <a:pt x="151883" y="447356"/>
                  <a:pt x="178870" y="403435"/>
                  <a:pt x="168287" y="420368"/>
                </a:cubicBezTo>
                <a:cubicBezTo>
                  <a:pt x="157704" y="437301"/>
                  <a:pt x="89441" y="558481"/>
                  <a:pt x="66687" y="594993"/>
                </a:cubicBezTo>
                <a:cubicBezTo>
                  <a:pt x="43933" y="631505"/>
                  <a:pt x="28058" y="660610"/>
                  <a:pt x="31762" y="639443"/>
                </a:cubicBezTo>
                <a:cubicBezTo>
                  <a:pt x="35466" y="618276"/>
                  <a:pt x="55575" y="548955"/>
                  <a:pt x="88912" y="467993"/>
                </a:cubicBezTo>
                <a:cubicBezTo>
                  <a:pt x="122249" y="387031"/>
                  <a:pt x="237079" y="158431"/>
                  <a:pt x="231787" y="153668"/>
                </a:cubicBezTo>
                <a:cubicBezTo>
                  <a:pt x="226495" y="148906"/>
                  <a:pt x="56633" y="426718"/>
                  <a:pt x="57162" y="439418"/>
                </a:cubicBezTo>
                <a:cubicBezTo>
                  <a:pt x="57691" y="452118"/>
                  <a:pt x="179399" y="298660"/>
                  <a:pt x="234962" y="229868"/>
                </a:cubicBezTo>
                <a:cubicBezTo>
                  <a:pt x="290524" y="161076"/>
                  <a:pt x="408000" y="-41595"/>
                  <a:pt x="374662" y="76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1" name="フリーフォーム 470">
            <a:extLst>
              <a:ext uri="{FF2B5EF4-FFF2-40B4-BE49-F238E27FC236}">
                <a16:creationId xmlns:a16="http://schemas.microsoft.com/office/drawing/2014/main" id="{B8ECB93C-D30D-DF26-053F-CC0AB88D5567}"/>
              </a:ext>
            </a:extLst>
          </p:cNvPr>
          <p:cNvSpPr/>
          <p:nvPr/>
        </p:nvSpPr>
        <p:spPr>
          <a:xfrm>
            <a:off x="3239065" y="6569062"/>
            <a:ext cx="348723" cy="467207"/>
          </a:xfrm>
          <a:custGeom>
            <a:avLst/>
            <a:gdLst>
              <a:gd name="connsiteX0" fmla="*/ 348685 w 348723"/>
              <a:gd name="connsiteY0" fmla="*/ 13 h 467207"/>
              <a:gd name="connsiteX1" fmla="*/ 31185 w 348723"/>
              <a:gd name="connsiteY1" fmla="*/ 168288 h 467207"/>
              <a:gd name="connsiteX2" fmla="*/ 18485 w 348723"/>
              <a:gd name="connsiteY2" fmla="*/ 374663 h 467207"/>
              <a:gd name="connsiteX3" fmla="*/ 12135 w 348723"/>
              <a:gd name="connsiteY3" fmla="*/ 323863 h 467207"/>
              <a:gd name="connsiteX4" fmla="*/ 97860 w 348723"/>
              <a:gd name="connsiteY4" fmla="*/ 466738 h 467207"/>
              <a:gd name="connsiteX5" fmla="*/ 21660 w 348723"/>
              <a:gd name="connsiteY5" fmla="*/ 365138 h 467207"/>
              <a:gd name="connsiteX6" fmla="*/ 5785 w 348723"/>
              <a:gd name="connsiteY6" fmla="*/ 238138 h 467207"/>
              <a:gd name="connsiteX7" fmla="*/ 107385 w 348723"/>
              <a:gd name="connsiteY7" fmla="*/ 146063 h 467207"/>
              <a:gd name="connsiteX8" fmla="*/ 8960 w 348723"/>
              <a:gd name="connsiteY8" fmla="*/ 158763 h 467207"/>
              <a:gd name="connsiteX9" fmla="*/ 348685 w 348723"/>
              <a:gd name="connsiteY9" fmla="*/ 13 h 467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48723" h="467207">
                <a:moveTo>
                  <a:pt x="348685" y="13"/>
                </a:moveTo>
                <a:cubicBezTo>
                  <a:pt x="352389" y="1600"/>
                  <a:pt x="86218" y="105846"/>
                  <a:pt x="31185" y="168288"/>
                </a:cubicBezTo>
                <a:cubicBezTo>
                  <a:pt x="-23848" y="230730"/>
                  <a:pt x="21660" y="348734"/>
                  <a:pt x="18485" y="374663"/>
                </a:cubicBezTo>
                <a:cubicBezTo>
                  <a:pt x="15310" y="400592"/>
                  <a:pt x="-1094" y="308517"/>
                  <a:pt x="12135" y="323863"/>
                </a:cubicBezTo>
                <a:cubicBezTo>
                  <a:pt x="25364" y="339209"/>
                  <a:pt x="96273" y="459859"/>
                  <a:pt x="97860" y="466738"/>
                </a:cubicBezTo>
                <a:cubicBezTo>
                  <a:pt x="99447" y="473617"/>
                  <a:pt x="37006" y="403238"/>
                  <a:pt x="21660" y="365138"/>
                </a:cubicBezTo>
                <a:cubicBezTo>
                  <a:pt x="6314" y="327038"/>
                  <a:pt x="-8502" y="274650"/>
                  <a:pt x="5785" y="238138"/>
                </a:cubicBezTo>
                <a:cubicBezTo>
                  <a:pt x="20072" y="201626"/>
                  <a:pt x="106856" y="159292"/>
                  <a:pt x="107385" y="146063"/>
                </a:cubicBezTo>
                <a:cubicBezTo>
                  <a:pt x="107914" y="132834"/>
                  <a:pt x="-31257" y="179930"/>
                  <a:pt x="8960" y="158763"/>
                </a:cubicBezTo>
                <a:cubicBezTo>
                  <a:pt x="49177" y="137596"/>
                  <a:pt x="344981" y="-1574"/>
                  <a:pt x="348685" y="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2" name="フリーフォーム 471">
            <a:extLst>
              <a:ext uri="{FF2B5EF4-FFF2-40B4-BE49-F238E27FC236}">
                <a16:creationId xmlns:a16="http://schemas.microsoft.com/office/drawing/2014/main" id="{BB531393-4400-1344-DF3C-9E762383E1A0}"/>
              </a:ext>
            </a:extLst>
          </p:cNvPr>
          <p:cNvSpPr/>
          <p:nvPr/>
        </p:nvSpPr>
        <p:spPr>
          <a:xfrm>
            <a:off x="3136608" y="6549576"/>
            <a:ext cx="471563" cy="203656"/>
          </a:xfrm>
          <a:custGeom>
            <a:avLst/>
            <a:gdLst>
              <a:gd name="connsiteX0" fmla="*/ 467017 w 471563"/>
              <a:gd name="connsiteY0" fmla="*/ 3624 h 203656"/>
              <a:gd name="connsiteX1" fmla="*/ 127292 w 471563"/>
              <a:gd name="connsiteY1" fmla="*/ 143324 h 203656"/>
              <a:gd name="connsiteX2" fmla="*/ 292 w 471563"/>
              <a:gd name="connsiteY2" fmla="*/ 203649 h 203656"/>
              <a:gd name="connsiteX3" fmla="*/ 155867 w 471563"/>
              <a:gd name="connsiteY3" fmla="*/ 140149 h 203656"/>
              <a:gd name="connsiteX4" fmla="*/ 432092 w 471563"/>
              <a:gd name="connsiteY4" fmla="*/ 92524 h 203656"/>
              <a:gd name="connsiteX5" fmla="*/ 225717 w 471563"/>
              <a:gd name="connsiteY5" fmla="*/ 105224 h 203656"/>
              <a:gd name="connsiteX6" fmla="*/ 108242 w 471563"/>
              <a:gd name="connsiteY6" fmla="*/ 127449 h 203656"/>
              <a:gd name="connsiteX7" fmla="*/ 311442 w 471563"/>
              <a:gd name="connsiteY7" fmla="*/ 48074 h 203656"/>
              <a:gd name="connsiteX8" fmla="*/ 467017 w 471563"/>
              <a:gd name="connsiteY8" fmla="*/ 3624 h 203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71563" h="203656">
                <a:moveTo>
                  <a:pt x="467017" y="3624"/>
                </a:moveTo>
                <a:cubicBezTo>
                  <a:pt x="436325" y="19499"/>
                  <a:pt x="205079" y="109987"/>
                  <a:pt x="127292" y="143324"/>
                </a:cubicBezTo>
                <a:cubicBezTo>
                  <a:pt x="49505" y="176661"/>
                  <a:pt x="-4471" y="204178"/>
                  <a:pt x="292" y="203649"/>
                </a:cubicBezTo>
                <a:cubicBezTo>
                  <a:pt x="5054" y="203120"/>
                  <a:pt x="83900" y="158670"/>
                  <a:pt x="155867" y="140149"/>
                </a:cubicBezTo>
                <a:cubicBezTo>
                  <a:pt x="227834" y="121628"/>
                  <a:pt x="420450" y="98345"/>
                  <a:pt x="432092" y="92524"/>
                </a:cubicBezTo>
                <a:cubicBezTo>
                  <a:pt x="443734" y="86703"/>
                  <a:pt x="279692" y="99403"/>
                  <a:pt x="225717" y="105224"/>
                </a:cubicBezTo>
                <a:cubicBezTo>
                  <a:pt x="171742" y="111045"/>
                  <a:pt x="93955" y="136974"/>
                  <a:pt x="108242" y="127449"/>
                </a:cubicBezTo>
                <a:cubicBezTo>
                  <a:pt x="122529" y="117924"/>
                  <a:pt x="257996" y="68182"/>
                  <a:pt x="311442" y="48074"/>
                </a:cubicBezTo>
                <a:cubicBezTo>
                  <a:pt x="364888" y="27966"/>
                  <a:pt x="497709" y="-12251"/>
                  <a:pt x="467017" y="36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4" name="フリーフォーム 473">
            <a:extLst>
              <a:ext uri="{FF2B5EF4-FFF2-40B4-BE49-F238E27FC236}">
                <a16:creationId xmlns:a16="http://schemas.microsoft.com/office/drawing/2014/main" id="{CA0BF83B-B6FC-23B6-0EDF-44B2A12C1680}"/>
              </a:ext>
            </a:extLst>
          </p:cNvPr>
          <p:cNvSpPr/>
          <p:nvPr/>
        </p:nvSpPr>
        <p:spPr>
          <a:xfrm>
            <a:off x="3259781" y="6654725"/>
            <a:ext cx="321903" cy="353235"/>
          </a:xfrm>
          <a:custGeom>
            <a:avLst/>
            <a:gdLst>
              <a:gd name="connsiteX0" fmla="*/ 93019 w 321903"/>
              <a:gd name="connsiteY0" fmla="*/ 75 h 353235"/>
              <a:gd name="connsiteX1" fmla="*/ 19994 w 321903"/>
              <a:gd name="connsiteY1" fmla="*/ 177875 h 353235"/>
              <a:gd name="connsiteX2" fmla="*/ 10469 w 321903"/>
              <a:gd name="connsiteY2" fmla="*/ 250900 h 353235"/>
              <a:gd name="connsiteX3" fmla="*/ 153344 w 321903"/>
              <a:gd name="connsiteY3" fmla="*/ 149300 h 353235"/>
              <a:gd name="connsiteX4" fmla="*/ 318444 w 321903"/>
              <a:gd name="connsiteY4" fmla="*/ 12775 h 353235"/>
              <a:gd name="connsiteX5" fmla="*/ 261294 w 321903"/>
              <a:gd name="connsiteY5" fmla="*/ 82625 h 353235"/>
              <a:gd name="connsiteX6" fmla="*/ 210494 w 321903"/>
              <a:gd name="connsiteY6" fmla="*/ 219150 h 353235"/>
              <a:gd name="connsiteX7" fmla="*/ 143819 w 321903"/>
              <a:gd name="connsiteY7" fmla="*/ 304875 h 353235"/>
              <a:gd name="connsiteX8" fmla="*/ 96194 w 321903"/>
              <a:gd name="connsiteY8" fmla="*/ 349325 h 353235"/>
              <a:gd name="connsiteX9" fmla="*/ 207319 w 321903"/>
              <a:gd name="connsiteY9" fmla="*/ 206450 h 353235"/>
              <a:gd name="connsiteX10" fmla="*/ 312094 w 321903"/>
              <a:gd name="connsiteY10" fmla="*/ 57225 h 353235"/>
              <a:gd name="connsiteX11" fmla="*/ 70794 w 321903"/>
              <a:gd name="connsiteY11" fmla="*/ 206450 h 353235"/>
              <a:gd name="connsiteX12" fmla="*/ 26344 w 321903"/>
              <a:gd name="connsiteY12" fmla="*/ 193750 h 353235"/>
              <a:gd name="connsiteX13" fmla="*/ 32694 w 321903"/>
              <a:gd name="connsiteY13" fmla="*/ 165175 h 353235"/>
              <a:gd name="connsiteX14" fmla="*/ 4119 w 321903"/>
              <a:gd name="connsiteY14" fmla="*/ 155650 h 353235"/>
              <a:gd name="connsiteX15" fmla="*/ 93019 w 321903"/>
              <a:gd name="connsiteY15" fmla="*/ 75 h 3532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21903" h="353235">
                <a:moveTo>
                  <a:pt x="93019" y="75"/>
                </a:moveTo>
                <a:cubicBezTo>
                  <a:pt x="95665" y="3779"/>
                  <a:pt x="33752" y="136071"/>
                  <a:pt x="19994" y="177875"/>
                </a:cubicBezTo>
                <a:cubicBezTo>
                  <a:pt x="6236" y="219679"/>
                  <a:pt x="-11756" y="255663"/>
                  <a:pt x="10469" y="250900"/>
                </a:cubicBezTo>
                <a:cubicBezTo>
                  <a:pt x="32694" y="246138"/>
                  <a:pt x="102015" y="188987"/>
                  <a:pt x="153344" y="149300"/>
                </a:cubicBezTo>
                <a:cubicBezTo>
                  <a:pt x="204673" y="109613"/>
                  <a:pt x="300453" y="23887"/>
                  <a:pt x="318444" y="12775"/>
                </a:cubicBezTo>
                <a:cubicBezTo>
                  <a:pt x="336435" y="1663"/>
                  <a:pt x="279286" y="48229"/>
                  <a:pt x="261294" y="82625"/>
                </a:cubicBezTo>
                <a:cubicBezTo>
                  <a:pt x="243302" y="117021"/>
                  <a:pt x="230073" y="182108"/>
                  <a:pt x="210494" y="219150"/>
                </a:cubicBezTo>
                <a:cubicBezTo>
                  <a:pt x="190915" y="256192"/>
                  <a:pt x="162869" y="283179"/>
                  <a:pt x="143819" y="304875"/>
                </a:cubicBezTo>
                <a:cubicBezTo>
                  <a:pt x="124769" y="326571"/>
                  <a:pt x="85611" y="365729"/>
                  <a:pt x="96194" y="349325"/>
                </a:cubicBezTo>
                <a:cubicBezTo>
                  <a:pt x="106777" y="332921"/>
                  <a:pt x="171336" y="255133"/>
                  <a:pt x="207319" y="206450"/>
                </a:cubicBezTo>
                <a:cubicBezTo>
                  <a:pt x="243302" y="157767"/>
                  <a:pt x="334848" y="57225"/>
                  <a:pt x="312094" y="57225"/>
                </a:cubicBezTo>
                <a:cubicBezTo>
                  <a:pt x="289340" y="57225"/>
                  <a:pt x="118419" y="183696"/>
                  <a:pt x="70794" y="206450"/>
                </a:cubicBezTo>
                <a:cubicBezTo>
                  <a:pt x="23169" y="229204"/>
                  <a:pt x="32694" y="200629"/>
                  <a:pt x="26344" y="193750"/>
                </a:cubicBezTo>
                <a:cubicBezTo>
                  <a:pt x="19994" y="186871"/>
                  <a:pt x="36398" y="171525"/>
                  <a:pt x="32694" y="165175"/>
                </a:cubicBezTo>
                <a:cubicBezTo>
                  <a:pt x="28990" y="158825"/>
                  <a:pt x="-6993" y="181050"/>
                  <a:pt x="4119" y="155650"/>
                </a:cubicBezTo>
                <a:cubicBezTo>
                  <a:pt x="15231" y="130250"/>
                  <a:pt x="90373" y="-3629"/>
                  <a:pt x="93019" y="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6" name="フリーフォーム 475">
            <a:extLst>
              <a:ext uri="{FF2B5EF4-FFF2-40B4-BE49-F238E27FC236}">
                <a16:creationId xmlns:a16="http://schemas.microsoft.com/office/drawing/2014/main" id="{F31EAC36-7E83-7D8B-6139-5F9C6AA9E1B0}"/>
              </a:ext>
            </a:extLst>
          </p:cNvPr>
          <p:cNvSpPr/>
          <p:nvPr/>
        </p:nvSpPr>
        <p:spPr>
          <a:xfrm>
            <a:off x="3555999" y="6295993"/>
            <a:ext cx="647864" cy="352535"/>
          </a:xfrm>
          <a:custGeom>
            <a:avLst/>
            <a:gdLst>
              <a:gd name="connsiteX0" fmla="*/ 34926 w 647864"/>
              <a:gd name="connsiteY0" fmla="*/ 349282 h 352535"/>
              <a:gd name="connsiteX1" fmla="*/ 85726 w 647864"/>
              <a:gd name="connsiteY1" fmla="*/ 114332 h 352535"/>
              <a:gd name="connsiteX2" fmla="*/ 193676 w 647864"/>
              <a:gd name="connsiteY2" fmla="*/ 95282 h 352535"/>
              <a:gd name="connsiteX3" fmla="*/ 355601 w 647864"/>
              <a:gd name="connsiteY3" fmla="*/ 206407 h 352535"/>
              <a:gd name="connsiteX4" fmla="*/ 330201 w 647864"/>
              <a:gd name="connsiteY4" fmla="*/ 152432 h 352535"/>
              <a:gd name="connsiteX5" fmla="*/ 647701 w 647864"/>
              <a:gd name="connsiteY5" fmla="*/ 352457 h 352535"/>
              <a:gd name="connsiteX6" fmla="*/ 371476 w 647864"/>
              <a:gd name="connsiteY6" fmla="*/ 174657 h 352535"/>
              <a:gd name="connsiteX7" fmla="*/ 222251 w 647864"/>
              <a:gd name="connsiteY7" fmla="*/ 38132 h 352535"/>
              <a:gd name="connsiteX8" fmla="*/ 133351 w 647864"/>
              <a:gd name="connsiteY8" fmla="*/ 32 h 352535"/>
              <a:gd name="connsiteX9" fmla="*/ 190501 w 647864"/>
              <a:gd name="connsiteY9" fmla="*/ 31782 h 352535"/>
              <a:gd name="connsiteX10" fmla="*/ 1 w 647864"/>
              <a:gd name="connsiteY10" fmla="*/ 47657 h 352535"/>
              <a:gd name="connsiteX11" fmla="*/ 187326 w 647864"/>
              <a:gd name="connsiteY11" fmla="*/ 57182 h 352535"/>
              <a:gd name="connsiteX12" fmla="*/ 276226 w 647864"/>
              <a:gd name="connsiteY12" fmla="*/ 69882 h 352535"/>
              <a:gd name="connsiteX13" fmla="*/ 155576 w 647864"/>
              <a:gd name="connsiteY13" fmla="*/ 50832 h 352535"/>
              <a:gd name="connsiteX14" fmla="*/ 15876 w 647864"/>
              <a:gd name="connsiteY14" fmla="*/ 120682 h 352535"/>
              <a:gd name="connsiteX15" fmla="*/ 60326 w 647864"/>
              <a:gd name="connsiteY15" fmla="*/ 88932 h 352535"/>
              <a:gd name="connsiteX16" fmla="*/ 66676 w 647864"/>
              <a:gd name="connsiteY16" fmla="*/ 139732 h 352535"/>
              <a:gd name="connsiteX17" fmla="*/ 76201 w 647864"/>
              <a:gd name="connsiteY17" fmla="*/ 82582 h 352535"/>
              <a:gd name="connsiteX18" fmla="*/ 25401 w 647864"/>
              <a:gd name="connsiteY18" fmla="*/ 206407 h 352535"/>
              <a:gd name="connsiteX19" fmla="*/ 63501 w 647864"/>
              <a:gd name="connsiteY19" fmla="*/ 146082 h 352535"/>
              <a:gd name="connsiteX20" fmla="*/ 34926 w 647864"/>
              <a:gd name="connsiteY20" fmla="*/ 349282 h 3525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647864" h="352535">
                <a:moveTo>
                  <a:pt x="34926" y="349282"/>
                </a:moveTo>
                <a:cubicBezTo>
                  <a:pt x="38630" y="343990"/>
                  <a:pt x="59268" y="156665"/>
                  <a:pt x="85726" y="114332"/>
                </a:cubicBezTo>
                <a:cubicBezTo>
                  <a:pt x="112184" y="71999"/>
                  <a:pt x="148697" y="79936"/>
                  <a:pt x="193676" y="95282"/>
                </a:cubicBezTo>
                <a:cubicBezTo>
                  <a:pt x="238655" y="110628"/>
                  <a:pt x="332847" y="196882"/>
                  <a:pt x="355601" y="206407"/>
                </a:cubicBezTo>
                <a:cubicBezTo>
                  <a:pt x="378355" y="215932"/>
                  <a:pt x="281518" y="128090"/>
                  <a:pt x="330201" y="152432"/>
                </a:cubicBezTo>
                <a:cubicBezTo>
                  <a:pt x="378884" y="176774"/>
                  <a:pt x="640822" y="348753"/>
                  <a:pt x="647701" y="352457"/>
                </a:cubicBezTo>
                <a:cubicBezTo>
                  <a:pt x="654580" y="356161"/>
                  <a:pt x="442384" y="227045"/>
                  <a:pt x="371476" y="174657"/>
                </a:cubicBezTo>
                <a:cubicBezTo>
                  <a:pt x="300568" y="122269"/>
                  <a:pt x="261938" y="67236"/>
                  <a:pt x="222251" y="38132"/>
                </a:cubicBezTo>
                <a:cubicBezTo>
                  <a:pt x="182564" y="9028"/>
                  <a:pt x="138642" y="1090"/>
                  <a:pt x="133351" y="32"/>
                </a:cubicBezTo>
                <a:cubicBezTo>
                  <a:pt x="128060" y="-1026"/>
                  <a:pt x="212726" y="23844"/>
                  <a:pt x="190501" y="31782"/>
                </a:cubicBezTo>
                <a:cubicBezTo>
                  <a:pt x="168276" y="39719"/>
                  <a:pt x="530" y="43424"/>
                  <a:pt x="1" y="47657"/>
                </a:cubicBezTo>
                <a:cubicBezTo>
                  <a:pt x="-528" y="51890"/>
                  <a:pt x="141289" y="53478"/>
                  <a:pt x="187326" y="57182"/>
                </a:cubicBezTo>
                <a:cubicBezTo>
                  <a:pt x="233363" y="60886"/>
                  <a:pt x="281517" y="70940"/>
                  <a:pt x="276226" y="69882"/>
                </a:cubicBezTo>
                <a:cubicBezTo>
                  <a:pt x="270935" y="68824"/>
                  <a:pt x="198968" y="42365"/>
                  <a:pt x="155576" y="50832"/>
                </a:cubicBezTo>
                <a:cubicBezTo>
                  <a:pt x="112184" y="59299"/>
                  <a:pt x="31751" y="114332"/>
                  <a:pt x="15876" y="120682"/>
                </a:cubicBezTo>
                <a:cubicBezTo>
                  <a:pt x="1" y="127032"/>
                  <a:pt x="51859" y="85757"/>
                  <a:pt x="60326" y="88932"/>
                </a:cubicBezTo>
                <a:cubicBezTo>
                  <a:pt x="68793" y="92107"/>
                  <a:pt x="64030" y="140790"/>
                  <a:pt x="66676" y="139732"/>
                </a:cubicBezTo>
                <a:cubicBezTo>
                  <a:pt x="69322" y="138674"/>
                  <a:pt x="83080" y="71470"/>
                  <a:pt x="76201" y="82582"/>
                </a:cubicBezTo>
                <a:cubicBezTo>
                  <a:pt x="69322" y="93694"/>
                  <a:pt x="27518" y="195824"/>
                  <a:pt x="25401" y="206407"/>
                </a:cubicBezTo>
                <a:cubicBezTo>
                  <a:pt x="23284" y="216990"/>
                  <a:pt x="59797" y="122799"/>
                  <a:pt x="63501" y="146082"/>
                </a:cubicBezTo>
                <a:cubicBezTo>
                  <a:pt x="67205" y="169365"/>
                  <a:pt x="31222" y="354574"/>
                  <a:pt x="34926" y="3492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7" name="フリーフォーム 476">
            <a:extLst>
              <a:ext uri="{FF2B5EF4-FFF2-40B4-BE49-F238E27FC236}">
                <a16:creationId xmlns:a16="http://schemas.microsoft.com/office/drawing/2014/main" id="{04BB2C80-755A-E5DB-2C48-EA76B34C8981}"/>
              </a:ext>
            </a:extLst>
          </p:cNvPr>
          <p:cNvSpPr/>
          <p:nvPr/>
        </p:nvSpPr>
        <p:spPr>
          <a:xfrm>
            <a:off x="3934065" y="5956831"/>
            <a:ext cx="739175" cy="461172"/>
          </a:xfrm>
          <a:custGeom>
            <a:avLst/>
            <a:gdLst>
              <a:gd name="connsiteX0" fmla="*/ 2935 w 739175"/>
              <a:gd name="connsiteY0" fmla="*/ 443969 h 461172"/>
              <a:gd name="connsiteX1" fmla="*/ 260110 w 739175"/>
              <a:gd name="connsiteY1" fmla="*/ 262994 h 461172"/>
              <a:gd name="connsiteX2" fmla="*/ 482360 w 739175"/>
              <a:gd name="connsiteY2" fmla="*/ 97894 h 461172"/>
              <a:gd name="connsiteX3" fmla="*/ 736360 w 739175"/>
              <a:gd name="connsiteY3" fmla="*/ 2644 h 461172"/>
              <a:gd name="connsiteX4" fmla="*/ 603010 w 739175"/>
              <a:gd name="connsiteY4" fmla="*/ 28044 h 461172"/>
              <a:gd name="connsiteX5" fmla="*/ 368060 w 739175"/>
              <a:gd name="connsiteY5" fmla="*/ 43919 h 461172"/>
              <a:gd name="connsiteX6" fmla="*/ 507760 w 739175"/>
              <a:gd name="connsiteY6" fmla="*/ 47094 h 461172"/>
              <a:gd name="connsiteX7" fmla="*/ 317260 w 739175"/>
              <a:gd name="connsiteY7" fmla="*/ 196319 h 461172"/>
              <a:gd name="connsiteX8" fmla="*/ 21985 w 739175"/>
              <a:gd name="connsiteY8" fmla="*/ 278869 h 461172"/>
              <a:gd name="connsiteX9" fmla="*/ 275985 w 739175"/>
              <a:gd name="connsiteY9" fmla="*/ 250294 h 461172"/>
              <a:gd name="connsiteX10" fmla="*/ 164860 w 739175"/>
              <a:gd name="connsiteY10" fmla="*/ 304269 h 461172"/>
              <a:gd name="connsiteX11" fmla="*/ 50560 w 739175"/>
              <a:gd name="connsiteY11" fmla="*/ 459844 h 461172"/>
              <a:gd name="connsiteX12" fmla="*/ 117235 w 739175"/>
              <a:gd name="connsiteY12" fmla="*/ 383644 h 461172"/>
              <a:gd name="connsiteX13" fmla="*/ 2935 w 739175"/>
              <a:gd name="connsiteY13" fmla="*/ 443969 h 461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39175" h="461172">
                <a:moveTo>
                  <a:pt x="2935" y="443969"/>
                </a:moveTo>
                <a:cubicBezTo>
                  <a:pt x="26747" y="423861"/>
                  <a:pt x="180206" y="320673"/>
                  <a:pt x="260110" y="262994"/>
                </a:cubicBezTo>
                <a:cubicBezTo>
                  <a:pt x="340014" y="205315"/>
                  <a:pt x="402985" y="141286"/>
                  <a:pt x="482360" y="97894"/>
                </a:cubicBezTo>
                <a:cubicBezTo>
                  <a:pt x="561735" y="54502"/>
                  <a:pt x="716252" y="14286"/>
                  <a:pt x="736360" y="2644"/>
                </a:cubicBezTo>
                <a:cubicBezTo>
                  <a:pt x="756468" y="-8998"/>
                  <a:pt x="664393" y="21165"/>
                  <a:pt x="603010" y="28044"/>
                </a:cubicBezTo>
                <a:cubicBezTo>
                  <a:pt x="541627" y="34923"/>
                  <a:pt x="383935" y="40744"/>
                  <a:pt x="368060" y="43919"/>
                </a:cubicBezTo>
                <a:cubicBezTo>
                  <a:pt x="352185" y="47094"/>
                  <a:pt x="516227" y="21694"/>
                  <a:pt x="507760" y="47094"/>
                </a:cubicBezTo>
                <a:cubicBezTo>
                  <a:pt x="499293" y="72494"/>
                  <a:pt x="398223" y="157690"/>
                  <a:pt x="317260" y="196319"/>
                </a:cubicBezTo>
                <a:cubicBezTo>
                  <a:pt x="236298" y="234948"/>
                  <a:pt x="28864" y="269873"/>
                  <a:pt x="21985" y="278869"/>
                </a:cubicBezTo>
                <a:cubicBezTo>
                  <a:pt x="15106" y="287865"/>
                  <a:pt x="252173" y="246061"/>
                  <a:pt x="275985" y="250294"/>
                </a:cubicBezTo>
                <a:cubicBezTo>
                  <a:pt x="299797" y="254527"/>
                  <a:pt x="202431" y="269344"/>
                  <a:pt x="164860" y="304269"/>
                </a:cubicBezTo>
                <a:cubicBezTo>
                  <a:pt x="127289" y="339194"/>
                  <a:pt x="58497" y="446615"/>
                  <a:pt x="50560" y="459844"/>
                </a:cubicBezTo>
                <a:cubicBezTo>
                  <a:pt x="42623" y="473073"/>
                  <a:pt x="126760" y="383115"/>
                  <a:pt x="117235" y="383644"/>
                </a:cubicBezTo>
                <a:cubicBezTo>
                  <a:pt x="107710" y="384173"/>
                  <a:pt x="-20877" y="464077"/>
                  <a:pt x="2935" y="4439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8" name="フリーフォーム 477">
            <a:extLst>
              <a:ext uri="{FF2B5EF4-FFF2-40B4-BE49-F238E27FC236}">
                <a16:creationId xmlns:a16="http://schemas.microsoft.com/office/drawing/2014/main" id="{B45908D1-4C6F-9907-1492-7AEE3FF5FF60}"/>
              </a:ext>
            </a:extLst>
          </p:cNvPr>
          <p:cNvSpPr/>
          <p:nvPr/>
        </p:nvSpPr>
        <p:spPr>
          <a:xfrm>
            <a:off x="3909633" y="6152682"/>
            <a:ext cx="387264" cy="271464"/>
          </a:xfrm>
          <a:custGeom>
            <a:avLst/>
            <a:gdLst>
              <a:gd name="connsiteX0" fmla="*/ 11492 w 387264"/>
              <a:gd name="connsiteY0" fmla="*/ 267168 h 271464"/>
              <a:gd name="connsiteX1" fmla="*/ 246442 w 387264"/>
              <a:gd name="connsiteY1" fmla="*/ 35393 h 271464"/>
              <a:gd name="connsiteX2" fmla="*/ 386142 w 387264"/>
              <a:gd name="connsiteY2" fmla="*/ 6818 h 271464"/>
              <a:gd name="connsiteX3" fmla="*/ 173417 w 387264"/>
              <a:gd name="connsiteY3" fmla="*/ 95718 h 271464"/>
              <a:gd name="connsiteX4" fmla="*/ 49592 w 387264"/>
              <a:gd name="connsiteY4" fmla="*/ 117943 h 271464"/>
              <a:gd name="connsiteX5" fmla="*/ 138492 w 387264"/>
              <a:gd name="connsiteY5" fmla="*/ 133818 h 271464"/>
              <a:gd name="connsiteX6" fmla="*/ 43242 w 387264"/>
              <a:gd name="connsiteY6" fmla="*/ 184618 h 271464"/>
              <a:gd name="connsiteX7" fmla="*/ 11492 w 387264"/>
              <a:gd name="connsiteY7" fmla="*/ 267168 h 2714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7264" h="271464">
                <a:moveTo>
                  <a:pt x="11492" y="267168"/>
                </a:moveTo>
                <a:cubicBezTo>
                  <a:pt x="45359" y="242297"/>
                  <a:pt x="184000" y="78785"/>
                  <a:pt x="246442" y="35393"/>
                </a:cubicBezTo>
                <a:cubicBezTo>
                  <a:pt x="308884" y="-7999"/>
                  <a:pt x="398313" y="-3236"/>
                  <a:pt x="386142" y="6818"/>
                </a:cubicBezTo>
                <a:cubicBezTo>
                  <a:pt x="373971" y="16872"/>
                  <a:pt x="229509" y="77197"/>
                  <a:pt x="173417" y="95718"/>
                </a:cubicBezTo>
                <a:cubicBezTo>
                  <a:pt x="117325" y="114239"/>
                  <a:pt x="55413" y="111593"/>
                  <a:pt x="49592" y="117943"/>
                </a:cubicBezTo>
                <a:cubicBezTo>
                  <a:pt x="43771" y="124293"/>
                  <a:pt x="139550" y="122706"/>
                  <a:pt x="138492" y="133818"/>
                </a:cubicBezTo>
                <a:cubicBezTo>
                  <a:pt x="137434" y="144930"/>
                  <a:pt x="58588" y="167685"/>
                  <a:pt x="43242" y="184618"/>
                </a:cubicBezTo>
                <a:cubicBezTo>
                  <a:pt x="27896" y="201551"/>
                  <a:pt x="-22375" y="292039"/>
                  <a:pt x="11492" y="2671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9" name="フリーフォーム 478">
            <a:extLst>
              <a:ext uri="{FF2B5EF4-FFF2-40B4-BE49-F238E27FC236}">
                <a16:creationId xmlns:a16="http://schemas.microsoft.com/office/drawing/2014/main" id="{7CC98EB3-300E-DADA-826D-4E0B88CA8137}"/>
              </a:ext>
            </a:extLst>
          </p:cNvPr>
          <p:cNvSpPr/>
          <p:nvPr/>
        </p:nvSpPr>
        <p:spPr>
          <a:xfrm>
            <a:off x="4356027" y="5669682"/>
            <a:ext cx="930355" cy="350707"/>
          </a:xfrm>
          <a:custGeom>
            <a:avLst/>
            <a:gdLst>
              <a:gd name="connsiteX0" fmla="*/ 3248 w 930355"/>
              <a:gd name="connsiteY0" fmla="*/ 350118 h 350707"/>
              <a:gd name="connsiteX1" fmla="*/ 282648 w 930355"/>
              <a:gd name="connsiteY1" fmla="*/ 111993 h 350707"/>
              <a:gd name="connsiteX2" fmla="*/ 736673 w 930355"/>
              <a:gd name="connsiteY2" fmla="*/ 77068 h 350707"/>
              <a:gd name="connsiteX3" fmla="*/ 562048 w 930355"/>
              <a:gd name="connsiteY3" fmla="*/ 80243 h 350707"/>
              <a:gd name="connsiteX4" fmla="*/ 930348 w 930355"/>
              <a:gd name="connsiteY4" fmla="*/ 868 h 350707"/>
              <a:gd name="connsiteX5" fmla="*/ 571573 w 930355"/>
              <a:gd name="connsiteY5" fmla="*/ 38968 h 350707"/>
              <a:gd name="connsiteX6" fmla="*/ 219148 w 930355"/>
              <a:gd name="connsiteY6" fmla="*/ 54843 h 350707"/>
              <a:gd name="connsiteX7" fmla="*/ 492198 w 930355"/>
              <a:gd name="connsiteY7" fmla="*/ 58018 h 350707"/>
              <a:gd name="connsiteX8" fmla="*/ 241373 w 930355"/>
              <a:gd name="connsiteY8" fmla="*/ 105643 h 350707"/>
              <a:gd name="connsiteX9" fmla="*/ 88973 w 930355"/>
              <a:gd name="connsiteY9" fmla="*/ 124693 h 350707"/>
              <a:gd name="connsiteX10" fmla="*/ 165173 w 930355"/>
              <a:gd name="connsiteY10" fmla="*/ 131043 h 350707"/>
              <a:gd name="connsiteX11" fmla="*/ 130248 w 930355"/>
              <a:gd name="connsiteY11" fmla="*/ 178668 h 350707"/>
              <a:gd name="connsiteX12" fmla="*/ 3248 w 930355"/>
              <a:gd name="connsiteY12" fmla="*/ 350118 h 350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30355" h="350707">
                <a:moveTo>
                  <a:pt x="3248" y="350118"/>
                </a:moveTo>
                <a:cubicBezTo>
                  <a:pt x="28648" y="339006"/>
                  <a:pt x="160411" y="157501"/>
                  <a:pt x="282648" y="111993"/>
                </a:cubicBezTo>
                <a:cubicBezTo>
                  <a:pt x="404885" y="66485"/>
                  <a:pt x="690106" y="82360"/>
                  <a:pt x="736673" y="77068"/>
                </a:cubicBezTo>
                <a:cubicBezTo>
                  <a:pt x="783240" y="71776"/>
                  <a:pt x="529769" y="92943"/>
                  <a:pt x="562048" y="80243"/>
                </a:cubicBezTo>
                <a:cubicBezTo>
                  <a:pt x="594327" y="67543"/>
                  <a:pt x="928761" y="7747"/>
                  <a:pt x="930348" y="868"/>
                </a:cubicBezTo>
                <a:cubicBezTo>
                  <a:pt x="931935" y="-6011"/>
                  <a:pt x="690106" y="29972"/>
                  <a:pt x="571573" y="38968"/>
                </a:cubicBezTo>
                <a:cubicBezTo>
                  <a:pt x="453040" y="47964"/>
                  <a:pt x="232377" y="51668"/>
                  <a:pt x="219148" y="54843"/>
                </a:cubicBezTo>
                <a:cubicBezTo>
                  <a:pt x="205919" y="58018"/>
                  <a:pt x="488494" y="49551"/>
                  <a:pt x="492198" y="58018"/>
                </a:cubicBezTo>
                <a:cubicBezTo>
                  <a:pt x="495902" y="66485"/>
                  <a:pt x="308577" y="94530"/>
                  <a:pt x="241373" y="105643"/>
                </a:cubicBezTo>
                <a:cubicBezTo>
                  <a:pt x="174169" y="116755"/>
                  <a:pt x="101673" y="120460"/>
                  <a:pt x="88973" y="124693"/>
                </a:cubicBezTo>
                <a:cubicBezTo>
                  <a:pt x="76273" y="128926"/>
                  <a:pt x="158294" y="122047"/>
                  <a:pt x="165173" y="131043"/>
                </a:cubicBezTo>
                <a:cubicBezTo>
                  <a:pt x="172052" y="140039"/>
                  <a:pt x="151415" y="145331"/>
                  <a:pt x="130248" y="178668"/>
                </a:cubicBezTo>
                <a:cubicBezTo>
                  <a:pt x="109081" y="212005"/>
                  <a:pt x="-22152" y="361230"/>
                  <a:pt x="3248" y="3501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0" name="フリーフォーム 479">
            <a:extLst>
              <a:ext uri="{FF2B5EF4-FFF2-40B4-BE49-F238E27FC236}">
                <a16:creationId xmlns:a16="http://schemas.microsoft.com/office/drawing/2014/main" id="{4CF04857-568A-AB91-F86F-57BC957E0A3F}"/>
              </a:ext>
            </a:extLst>
          </p:cNvPr>
          <p:cNvSpPr/>
          <p:nvPr/>
        </p:nvSpPr>
        <p:spPr>
          <a:xfrm>
            <a:off x="4790374" y="4849489"/>
            <a:ext cx="1311697" cy="638554"/>
          </a:xfrm>
          <a:custGeom>
            <a:avLst/>
            <a:gdLst>
              <a:gd name="connsiteX0" fmla="*/ 200726 w 1311697"/>
              <a:gd name="connsiteY0" fmla="*/ 497211 h 638554"/>
              <a:gd name="connsiteX1" fmla="*/ 810326 w 1311697"/>
              <a:gd name="connsiteY1" fmla="*/ 116211 h 638554"/>
              <a:gd name="connsiteX2" fmla="*/ 654751 w 1311697"/>
              <a:gd name="connsiteY2" fmla="*/ 176536 h 638554"/>
              <a:gd name="connsiteX3" fmla="*/ 1305626 w 1311697"/>
              <a:gd name="connsiteY3" fmla="*/ 8261 h 638554"/>
              <a:gd name="connsiteX4" fmla="*/ 997651 w 1311697"/>
              <a:gd name="connsiteY4" fmla="*/ 24136 h 638554"/>
              <a:gd name="connsiteX5" fmla="*/ 572201 w 1311697"/>
              <a:gd name="connsiteY5" fmla="*/ 36836 h 638554"/>
              <a:gd name="connsiteX6" fmla="*/ 248351 w 1311697"/>
              <a:gd name="connsiteY6" fmla="*/ 319411 h 638554"/>
              <a:gd name="connsiteX7" fmla="*/ 292801 w 1311697"/>
              <a:gd name="connsiteY7" fmla="*/ 338461 h 638554"/>
              <a:gd name="connsiteX8" fmla="*/ 3876 w 1311697"/>
              <a:gd name="connsiteY8" fmla="*/ 630561 h 638554"/>
              <a:gd name="connsiteX9" fmla="*/ 149926 w 1311697"/>
              <a:gd name="connsiteY9" fmla="*/ 528961 h 638554"/>
              <a:gd name="connsiteX10" fmla="*/ 480126 w 1311697"/>
              <a:gd name="connsiteY10" fmla="*/ 243211 h 638554"/>
              <a:gd name="connsiteX11" fmla="*/ 200726 w 1311697"/>
              <a:gd name="connsiteY11" fmla="*/ 497211 h 6385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311697" h="638554">
                <a:moveTo>
                  <a:pt x="200726" y="497211"/>
                </a:moveTo>
                <a:cubicBezTo>
                  <a:pt x="255759" y="476044"/>
                  <a:pt x="734655" y="169657"/>
                  <a:pt x="810326" y="116211"/>
                </a:cubicBezTo>
                <a:cubicBezTo>
                  <a:pt x="885997" y="62765"/>
                  <a:pt x="572201" y="194528"/>
                  <a:pt x="654751" y="176536"/>
                </a:cubicBezTo>
                <a:cubicBezTo>
                  <a:pt x="737301" y="158544"/>
                  <a:pt x="1248476" y="33661"/>
                  <a:pt x="1305626" y="8261"/>
                </a:cubicBezTo>
                <a:cubicBezTo>
                  <a:pt x="1362776" y="-17139"/>
                  <a:pt x="997651" y="24136"/>
                  <a:pt x="997651" y="24136"/>
                </a:cubicBezTo>
                <a:cubicBezTo>
                  <a:pt x="875414" y="28898"/>
                  <a:pt x="697084" y="-12376"/>
                  <a:pt x="572201" y="36836"/>
                </a:cubicBezTo>
                <a:cubicBezTo>
                  <a:pt x="447318" y="86048"/>
                  <a:pt x="294918" y="269140"/>
                  <a:pt x="248351" y="319411"/>
                </a:cubicBezTo>
                <a:cubicBezTo>
                  <a:pt x="201784" y="369682"/>
                  <a:pt x="333547" y="286603"/>
                  <a:pt x="292801" y="338461"/>
                </a:cubicBezTo>
                <a:cubicBezTo>
                  <a:pt x="252055" y="390319"/>
                  <a:pt x="27688" y="598811"/>
                  <a:pt x="3876" y="630561"/>
                </a:cubicBezTo>
                <a:cubicBezTo>
                  <a:pt x="-19936" y="662311"/>
                  <a:pt x="70551" y="593519"/>
                  <a:pt x="149926" y="528961"/>
                </a:cubicBezTo>
                <a:cubicBezTo>
                  <a:pt x="229301" y="464403"/>
                  <a:pt x="471130" y="249032"/>
                  <a:pt x="480126" y="243211"/>
                </a:cubicBezTo>
                <a:cubicBezTo>
                  <a:pt x="489122" y="237390"/>
                  <a:pt x="145693" y="518378"/>
                  <a:pt x="200726" y="4972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1" name="フリーフォーム 480">
            <a:extLst>
              <a:ext uri="{FF2B5EF4-FFF2-40B4-BE49-F238E27FC236}">
                <a16:creationId xmlns:a16="http://schemas.microsoft.com/office/drawing/2014/main" id="{5AB6CF38-417C-D5BF-FE01-07D7F945F107}"/>
              </a:ext>
            </a:extLst>
          </p:cNvPr>
          <p:cNvSpPr/>
          <p:nvPr/>
        </p:nvSpPr>
        <p:spPr>
          <a:xfrm>
            <a:off x="5509010" y="4603294"/>
            <a:ext cx="1185739" cy="214324"/>
          </a:xfrm>
          <a:custGeom>
            <a:avLst/>
            <a:gdLst>
              <a:gd name="connsiteX0" fmla="*/ 12315 w 1185739"/>
              <a:gd name="connsiteY0" fmla="*/ 165556 h 214324"/>
              <a:gd name="connsiteX1" fmla="*/ 710815 w 1185739"/>
              <a:gd name="connsiteY1" fmla="*/ 6806 h 214324"/>
              <a:gd name="connsiteX2" fmla="*/ 644140 w 1185739"/>
              <a:gd name="connsiteY2" fmla="*/ 29031 h 214324"/>
              <a:gd name="connsiteX3" fmla="*/ 1180715 w 1185739"/>
              <a:gd name="connsiteY3" fmla="*/ 29031 h 214324"/>
              <a:gd name="connsiteX4" fmla="*/ 898140 w 1185739"/>
              <a:gd name="connsiteY4" fmla="*/ 35381 h 214324"/>
              <a:gd name="connsiteX5" fmla="*/ 650490 w 1185739"/>
              <a:gd name="connsiteY5" fmla="*/ 114756 h 214324"/>
              <a:gd name="connsiteX6" fmla="*/ 113915 w 1185739"/>
              <a:gd name="connsiteY6" fmla="*/ 213181 h 214324"/>
              <a:gd name="connsiteX7" fmla="*/ 831465 w 1185739"/>
              <a:gd name="connsiteY7" fmla="*/ 44906 h 214324"/>
              <a:gd name="connsiteX8" fmla="*/ 536190 w 1185739"/>
              <a:gd name="connsiteY8" fmla="*/ 63956 h 214324"/>
              <a:gd name="connsiteX9" fmla="*/ 285365 w 1185739"/>
              <a:gd name="connsiteY9" fmla="*/ 79831 h 214324"/>
              <a:gd name="connsiteX10" fmla="*/ 12315 w 1185739"/>
              <a:gd name="connsiteY10" fmla="*/ 165556 h 214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5739" h="214324">
                <a:moveTo>
                  <a:pt x="12315" y="165556"/>
                </a:moveTo>
                <a:cubicBezTo>
                  <a:pt x="83223" y="153385"/>
                  <a:pt x="605511" y="29560"/>
                  <a:pt x="710815" y="6806"/>
                </a:cubicBezTo>
                <a:cubicBezTo>
                  <a:pt x="816119" y="-15948"/>
                  <a:pt x="565823" y="25327"/>
                  <a:pt x="644140" y="29031"/>
                </a:cubicBezTo>
                <a:cubicBezTo>
                  <a:pt x="722457" y="32735"/>
                  <a:pt x="1180715" y="29031"/>
                  <a:pt x="1180715" y="29031"/>
                </a:cubicBezTo>
                <a:cubicBezTo>
                  <a:pt x="1223048" y="30089"/>
                  <a:pt x="986511" y="21094"/>
                  <a:pt x="898140" y="35381"/>
                </a:cubicBezTo>
                <a:cubicBezTo>
                  <a:pt x="809769" y="49668"/>
                  <a:pt x="781194" y="85123"/>
                  <a:pt x="650490" y="114756"/>
                </a:cubicBezTo>
                <a:cubicBezTo>
                  <a:pt x="519786" y="144389"/>
                  <a:pt x="83753" y="224823"/>
                  <a:pt x="113915" y="213181"/>
                </a:cubicBezTo>
                <a:cubicBezTo>
                  <a:pt x="144077" y="201539"/>
                  <a:pt x="761086" y="69777"/>
                  <a:pt x="831465" y="44906"/>
                </a:cubicBezTo>
                <a:cubicBezTo>
                  <a:pt x="901844" y="20035"/>
                  <a:pt x="536190" y="63956"/>
                  <a:pt x="536190" y="63956"/>
                </a:cubicBezTo>
                <a:cubicBezTo>
                  <a:pt x="445174" y="69777"/>
                  <a:pt x="374794" y="59194"/>
                  <a:pt x="285365" y="79831"/>
                </a:cubicBezTo>
                <a:cubicBezTo>
                  <a:pt x="195936" y="100468"/>
                  <a:pt x="-58593" y="177727"/>
                  <a:pt x="12315" y="1655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2" name="フリーフォーム 481">
            <a:extLst>
              <a:ext uri="{FF2B5EF4-FFF2-40B4-BE49-F238E27FC236}">
                <a16:creationId xmlns:a16="http://schemas.microsoft.com/office/drawing/2014/main" id="{5DDB33CC-FC81-5BCD-4FE3-A6957575A979}"/>
              </a:ext>
            </a:extLst>
          </p:cNvPr>
          <p:cNvSpPr/>
          <p:nvPr/>
        </p:nvSpPr>
        <p:spPr>
          <a:xfrm>
            <a:off x="5266963" y="4333479"/>
            <a:ext cx="1019759" cy="569879"/>
          </a:xfrm>
          <a:custGeom>
            <a:avLst/>
            <a:gdLst>
              <a:gd name="connsiteX0" fmla="*/ 13062 w 1019759"/>
              <a:gd name="connsiteY0" fmla="*/ 549671 h 569879"/>
              <a:gd name="connsiteX1" fmla="*/ 355962 w 1019759"/>
              <a:gd name="connsiteY1" fmla="*/ 206771 h 569879"/>
              <a:gd name="connsiteX2" fmla="*/ 673462 w 1019759"/>
              <a:gd name="connsiteY2" fmla="*/ 98821 h 569879"/>
              <a:gd name="connsiteX3" fmla="*/ 400412 w 1019759"/>
              <a:gd name="connsiteY3" fmla="*/ 203596 h 569879"/>
              <a:gd name="connsiteX4" fmla="*/ 1016362 w 1019759"/>
              <a:gd name="connsiteY4" fmla="*/ 396 h 569879"/>
              <a:gd name="connsiteX5" fmla="*/ 629012 w 1019759"/>
              <a:gd name="connsiteY5" fmla="*/ 159146 h 569879"/>
              <a:gd name="connsiteX6" fmla="*/ 216262 w 1019759"/>
              <a:gd name="connsiteY6" fmla="*/ 409971 h 569879"/>
              <a:gd name="connsiteX7" fmla="*/ 381362 w 1019759"/>
              <a:gd name="connsiteY7" fmla="*/ 270271 h 569879"/>
              <a:gd name="connsiteX8" fmla="*/ 101962 w 1019759"/>
              <a:gd name="connsiteY8" fmla="*/ 498871 h 569879"/>
              <a:gd name="connsiteX9" fmla="*/ 13062 w 1019759"/>
              <a:gd name="connsiteY9" fmla="*/ 549671 h 569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19759" h="569879">
                <a:moveTo>
                  <a:pt x="13062" y="549671"/>
                </a:moveTo>
                <a:cubicBezTo>
                  <a:pt x="55395" y="500988"/>
                  <a:pt x="245895" y="281913"/>
                  <a:pt x="355962" y="206771"/>
                </a:cubicBezTo>
                <a:cubicBezTo>
                  <a:pt x="466029" y="131629"/>
                  <a:pt x="666054" y="99350"/>
                  <a:pt x="673462" y="98821"/>
                </a:cubicBezTo>
                <a:cubicBezTo>
                  <a:pt x="680870" y="98292"/>
                  <a:pt x="343262" y="220000"/>
                  <a:pt x="400412" y="203596"/>
                </a:cubicBezTo>
                <a:cubicBezTo>
                  <a:pt x="457562" y="187192"/>
                  <a:pt x="978262" y="7804"/>
                  <a:pt x="1016362" y="396"/>
                </a:cubicBezTo>
                <a:cubicBezTo>
                  <a:pt x="1054462" y="-7012"/>
                  <a:pt x="762362" y="90884"/>
                  <a:pt x="629012" y="159146"/>
                </a:cubicBezTo>
                <a:cubicBezTo>
                  <a:pt x="495662" y="227408"/>
                  <a:pt x="257537" y="391450"/>
                  <a:pt x="216262" y="409971"/>
                </a:cubicBezTo>
                <a:cubicBezTo>
                  <a:pt x="174987" y="428492"/>
                  <a:pt x="400412" y="255454"/>
                  <a:pt x="381362" y="270271"/>
                </a:cubicBezTo>
                <a:cubicBezTo>
                  <a:pt x="362312" y="285088"/>
                  <a:pt x="164404" y="447542"/>
                  <a:pt x="101962" y="498871"/>
                </a:cubicBezTo>
                <a:cubicBezTo>
                  <a:pt x="39520" y="550200"/>
                  <a:pt x="-29271" y="598354"/>
                  <a:pt x="13062" y="5496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3" name="フリーフォーム 482">
            <a:extLst>
              <a:ext uri="{FF2B5EF4-FFF2-40B4-BE49-F238E27FC236}">
                <a16:creationId xmlns:a16="http://schemas.microsoft.com/office/drawing/2014/main" id="{29133319-28D4-07CB-F93F-6731B6AEDEC7}"/>
              </a:ext>
            </a:extLst>
          </p:cNvPr>
          <p:cNvSpPr/>
          <p:nvPr/>
        </p:nvSpPr>
        <p:spPr>
          <a:xfrm>
            <a:off x="5639614" y="2889941"/>
            <a:ext cx="829848" cy="917134"/>
          </a:xfrm>
          <a:custGeom>
            <a:avLst/>
            <a:gdLst>
              <a:gd name="connsiteX0" fmla="*/ 827861 w 829848"/>
              <a:gd name="connsiteY0" fmla="*/ 8834 h 917134"/>
              <a:gd name="connsiteX1" fmla="*/ 529411 w 829848"/>
              <a:gd name="connsiteY1" fmla="*/ 196159 h 917134"/>
              <a:gd name="connsiteX2" fmla="*/ 551636 w 829848"/>
              <a:gd name="connsiteY2" fmla="*/ 192984 h 917134"/>
              <a:gd name="connsiteX3" fmla="*/ 281761 w 829848"/>
              <a:gd name="connsiteY3" fmla="*/ 500959 h 917134"/>
              <a:gd name="connsiteX4" fmla="*/ 380186 w 829848"/>
              <a:gd name="connsiteY4" fmla="*/ 405709 h 917134"/>
              <a:gd name="connsiteX5" fmla="*/ 5536 w 829848"/>
              <a:gd name="connsiteY5" fmla="*/ 907359 h 917134"/>
              <a:gd name="connsiteX6" fmla="*/ 189686 w 829848"/>
              <a:gd name="connsiteY6" fmla="*/ 688284 h 917134"/>
              <a:gd name="connsiteX7" fmla="*/ 637361 w 829848"/>
              <a:gd name="connsiteY7" fmla="*/ 97734 h 917134"/>
              <a:gd name="connsiteX8" fmla="*/ 827861 w 829848"/>
              <a:gd name="connsiteY8" fmla="*/ 8834 h 917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29848" h="917134">
                <a:moveTo>
                  <a:pt x="827861" y="8834"/>
                </a:moveTo>
                <a:cubicBezTo>
                  <a:pt x="809869" y="25238"/>
                  <a:pt x="575448" y="165467"/>
                  <a:pt x="529411" y="196159"/>
                </a:cubicBezTo>
                <a:cubicBezTo>
                  <a:pt x="483374" y="226851"/>
                  <a:pt x="592911" y="142184"/>
                  <a:pt x="551636" y="192984"/>
                </a:cubicBezTo>
                <a:cubicBezTo>
                  <a:pt x="510361" y="243784"/>
                  <a:pt x="310336" y="465505"/>
                  <a:pt x="281761" y="500959"/>
                </a:cubicBezTo>
                <a:cubicBezTo>
                  <a:pt x="253186" y="536413"/>
                  <a:pt x="426223" y="337976"/>
                  <a:pt x="380186" y="405709"/>
                </a:cubicBezTo>
                <a:cubicBezTo>
                  <a:pt x="334149" y="473442"/>
                  <a:pt x="37286" y="860263"/>
                  <a:pt x="5536" y="907359"/>
                </a:cubicBezTo>
                <a:cubicBezTo>
                  <a:pt x="-26214" y="954455"/>
                  <a:pt x="84382" y="823222"/>
                  <a:pt x="189686" y="688284"/>
                </a:cubicBezTo>
                <a:cubicBezTo>
                  <a:pt x="294990" y="553347"/>
                  <a:pt x="536290" y="207801"/>
                  <a:pt x="637361" y="97734"/>
                </a:cubicBezTo>
                <a:cubicBezTo>
                  <a:pt x="738432" y="-12333"/>
                  <a:pt x="845853" y="-7570"/>
                  <a:pt x="827861" y="88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4" name="フリーフォーム 483">
            <a:extLst>
              <a:ext uri="{FF2B5EF4-FFF2-40B4-BE49-F238E27FC236}">
                <a16:creationId xmlns:a16="http://schemas.microsoft.com/office/drawing/2014/main" id="{2B9D7A57-8CDC-6761-8B63-21040950115C}"/>
              </a:ext>
            </a:extLst>
          </p:cNvPr>
          <p:cNvSpPr/>
          <p:nvPr/>
        </p:nvSpPr>
        <p:spPr>
          <a:xfrm>
            <a:off x="6552409" y="2862565"/>
            <a:ext cx="226544" cy="360253"/>
          </a:xfrm>
          <a:custGeom>
            <a:avLst/>
            <a:gdLst>
              <a:gd name="connsiteX0" fmla="*/ 791 w 226544"/>
              <a:gd name="connsiteY0" fmla="*/ 33035 h 360253"/>
              <a:gd name="connsiteX1" fmla="*/ 150016 w 226544"/>
              <a:gd name="connsiteY1" fmla="*/ 198135 h 360253"/>
              <a:gd name="connsiteX2" fmla="*/ 140491 w 226544"/>
              <a:gd name="connsiteY2" fmla="*/ 144160 h 360253"/>
              <a:gd name="connsiteX3" fmla="*/ 226216 w 226544"/>
              <a:gd name="connsiteY3" fmla="*/ 360060 h 360253"/>
              <a:gd name="connsiteX4" fmla="*/ 165891 w 226544"/>
              <a:gd name="connsiteY4" fmla="*/ 179085 h 360253"/>
              <a:gd name="connsiteX5" fmla="*/ 64291 w 226544"/>
              <a:gd name="connsiteY5" fmla="*/ 1285 h 360253"/>
              <a:gd name="connsiteX6" fmla="*/ 89691 w 226544"/>
              <a:gd name="connsiteY6" fmla="*/ 96535 h 360253"/>
              <a:gd name="connsiteX7" fmla="*/ 791 w 226544"/>
              <a:gd name="connsiteY7" fmla="*/ 33035 h 3602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6544" h="360253">
                <a:moveTo>
                  <a:pt x="791" y="33035"/>
                </a:moveTo>
                <a:cubicBezTo>
                  <a:pt x="10845" y="49968"/>
                  <a:pt x="126733" y="179614"/>
                  <a:pt x="150016" y="198135"/>
                </a:cubicBezTo>
                <a:cubicBezTo>
                  <a:pt x="173299" y="216656"/>
                  <a:pt x="127791" y="117173"/>
                  <a:pt x="140491" y="144160"/>
                </a:cubicBezTo>
                <a:cubicBezTo>
                  <a:pt x="153191" y="171147"/>
                  <a:pt x="221983" y="354239"/>
                  <a:pt x="226216" y="360060"/>
                </a:cubicBezTo>
                <a:cubicBezTo>
                  <a:pt x="230449" y="365881"/>
                  <a:pt x="192878" y="238881"/>
                  <a:pt x="165891" y="179085"/>
                </a:cubicBezTo>
                <a:cubicBezTo>
                  <a:pt x="138904" y="119289"/>
                  <a:pt x="76991" y="15043"/>
                  <a:pt x="64291" y="1285"/>
                </a:cubicBezTo>
                <a:cubicBezTo>
                  <a:pt x="51591" y="-12473"/>
                  <a:pt x="99745" y="88598"/>
                  <a:pt x="89691" y="96535"/>
                </a:cubicBezTo>
                <a:cubicBezTo>
                  <a:pt x="79637" y="104472"/>
                  <a:pt x="-9263" y="16102"/>
                  <a:pt x="791" y="330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5" name="フリーフォーム 484">
            <a:extLst>
              <a:ext uri="{FF2B5EF4-FFF2-40B4-BE49-F238E27FC236}">
                <a16:creationId xmlns:a16="http://schemas.microsoft.com/office/drawing/2014/main" id="{77A33145-90C1-49AF-8DB3-BF4615025ECC}"/>
              </a:ext>
            </a:extLst>
          </p:cNvPr>
          <p:cNvSpPr/>
          <p:nvPr/>
        </p:nvSpPr>
        <p:spPr>
          <a:xfrm>
            <a:off x="5556087" y="3103747"/>
            <a:ext cx="1180140" cy="1153945"/>
          </a:xfrm>
          <a:custGeom>
            <a:avLst/>
            <a:gdLst>
              <a:gd name="connsiteX0" fmla="*/ 1178088 w 1180140"/>
              <a:gd name="connsiteY0" fmla="*/ 58553 h 1153945"/>
              <a:gd name="connsiteX1" fmla="*/ 914563 w 1180140"/>
              <a:gd name="connsiteY1" fmla="*/ 134753 h 1153945"/>
              <a:gd name="connsiteX2" fmla="*/ 616113 w 1180140"/>
              <a:gd name="connsiteY2" fmla="*/ 477653 h 1153945"/>
              <a:gd name="connsiteX3" fmla="*/ 736763 w 1180140"/>
              <a:gd name="connsiteY3" fmla="*/ 385578 h 1153945"/>
              <a:gd name="connsiteX4" fmla="*/ 558963 w 1180140"/>
              <a:gd name="connsiteY4" fmla="*/ 585603 h 1153945"/>
              <a:gd name="connsiteX5" fmla="*/ 533563 w 1180140"/>
              <a:gd name="connsiteY5" fmla="*/ 779278 h 1153945"/>
              <a:gd name="connsiteX6" fmla="*/ 543088 w 1180140"/>
              <a:gd name="connsiteY6" fmla="*/ 633228 h 1153945"/>
              <a:gd name="connsiteX7" fmla="*/ 279563 w 1180140"/>
              <a:gd name="connsiteY7" fmla="*/ 915803 h 1153945"/>
              <a:gd name="connsiteX8" fmla="*/ 163 w 1180140"/>
              <a:gd name="connsiteY8" fmla="*/ 1153928 h 1153945"/>
              <a:gd name="connsiteX9" fmla="*/ 244638 w 1180140"/>
              <a:gd name="connsiteY9" fmla="*/ 925328 h 1153945"/>
              <a:gd name="connsiteX10" fmla="*/ 597063 w 1180140"/>
              <a:gd name="connsiteY10" fmla="*/ 410978 h 1153945"/>
              <a:gd name="connsiteX11" fmla="*/ 717713 w 1180140"/>
              <a:gd name="connsiteY11" fmla="*/ 312553 h 1153945"/>
              <a:gd name="connsiteX12" fmla="*/ 749463 w 1180140"/>
              <a:gd name="connsiteY12" fmla="*/ 287153 h 1153945"/>
              <a:gd name="connsiteX13" fmla="*/ 1032038 w 1180140"/>
              <a:gd name="connsiteY13" fmla="*/ 7753 h 1153945"/>
              <a:gd name="connsiteX14" fmla="*/ 971713 w 1180140"/>
              <a:gd name="connsiteY14" fmla="*/ 74428 h 1153945"/>
              <a:gd name="connsiteX15" fmla="*/ 1032038 w 1180140"/>
              <a:gd name="connsiteY15" fmla="*/ 36328 h 1153945"/>
              <a:gd name="connsiteX16" fmla="*/ 1178088 w 1180140"/>
              <a:gd name="connsiteY16" fmla="*/ 58553 h 11539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180140" h="1153945">
                <a:moveTo>
                  <a:pt x="1178088" y="58553"/>
                </a:moveTo>
                <a:cubicBezTo>
                  <a:pt x="1158509" y="74957"/>
                  <a:pt x="1008225" y="64903"/>
                  <a:pt x="914563" y="134753"/>
                </a:cubicBezTo>
                <a:cubicBezTo>
                  <a:pt x="820900" y="204603"/>
                  <a:pt x="645746" y="435849"/>
                  <a:pt x="616113" y="477653"/>
                </a:cubicBezTo>
                <a:cubicBezTo>
                  <a:pt x="586480" y="519457"/>
                  <a:pt x="746288" y="367586"/>
                  <a:pt x="736763" y="385578"/>
                </a:cubicBezTo>
                <a:cubicBezTo>
                  <a:pt x="727238" y="403570"/>
                  <a:pt x="592830" y="519986"/>
                  <a:pt x="558963" y="585603"/>
                </a:cubicBezTo>
                <a:cubicBezTo>
                  <a:pt x="525096" y="651220"/>
                  <a:pt x="536209" y="771341"/>
                  <a:pt x="533563" y="779278"/>
                </a:cubicBezTo>
                <a:cubicBezTo>
                  <a:pt x="530917" y="787215"/>
                  <a:pt x="585421" y="610474"/>
                  <a:pt x="543088" y="633228"/>
                </a:cubicBezTo>
                <a:cubicBezTo>
                  <a:pt x="500755" y="655982"/>
                  <a:pt x="370051" y="829020"/>
                  <a:pt x="279563" y="915803"/>
                </a:cubicBezTo>
                <a:cubicBezTo>
                  <a:pt x="189075" y="1002586"/>
                  <a:pt x="5984" y="1152341"/>
                  <a:pt x="163" y="1153928"/>
                </a:cubicBezTo>
                <a:cubicBezTo>
                  <a:pt x="-5658" y="1155516"/>
                  <a:pt x="145155" y="1049153"/>
                  <a:pt x="244638" y="925328"/>
                </a:cubicBezTo>
                <a:cubicBezTo>
                  <a:pt x="344121" y="801503"/>
                  <a:pt x="518217" y="513107"/>
                  <a:pt x="597063" y="410978"/>
                </a:cubicBezTo>
                <a:cubicBezTo>
                  <a:pt x="675909" y="308849"/>
                  <a:pt x="692313" y="333191"/>
                  <a:pt x="717713" y="312553"/>
                </a:cubicBezTo>
                <a:cubicBezTo>
                  <a:pt x="743113" y="291915"/>
                  <a:pt x="697075" y="337953"/>
                  <a:pt x="749463" y="287153"/>
                </a:cubicBezTo>
                <a:cubicBezTo>
                  <a:pt x="801850" y="236353"/>
                  <a:pt x="994996" y="43207"/>
                  <a:pt x="1032038" y="7753"/>
                </a:cubicBezTo>
                <a:cubicBezTo>
                  <a:pt x="1069080" y="-27701"/>
                  <a:pt x="971713" y="69666"/>
                  <a:pt x="971713" y="74428"/>
                </a:cubicBezTo>
                <a:cubicBezTo>
                  <a:pt x="971713" y="79190"/>
                  <a:pt x="992351" y="39503"/>
                  <a:pt x="1032038" y="36328"/>
                </a:cubicBezTo>
                <a:cubicBezTo>
                  <a:pt x="1071725" y="33153"/>
                  <a:pt x="1197667" y="42149"/>
                  <a:pt x="1178088" y="585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6" name="フリーフォーム 485">
            <a:extLst>
              <a:ext uri="{FF2B5EF4-FFF2-40B4-BE49-F238E27FC236}">
                <a16:creationId xmlns:a16="http://schemas.microsoft.com/office/drawing/2014/main" id="{5AF48589-1F9F-4B79-AC82-D318A7A6FA29}"/>
              </a:ext>
            </a:extLst>
          </p:cNvPr>
          <p:cNvSpPr/>
          <p:nvPr/>
        </p:nvSpPr>
        <p:spPr>
          <a:xfrm>
            <a:off x="5636303" y="3089816"/>
            <a:ext cx="622987" cy="855308"/>
          </a:xfrm>
          <a:custGeom>
            <a:avLst/>
            <a:gdLst>
              <a:gd name="connsiteX0" fmla="*/ 21547 w 622987"/>
              <a:gd name="connsiteY0" fmla="*/ 831309 h 855308"/>
              <a:gd name="connsiteX1" fmla="*/ 621622 w 622987"/>
              <a:gd name="connsiteY1" fmla="*/ 2634 h 855308"/>
              <a:gd name="connsiteX2" fmla="*/ 180297 w 622987"/>
              <a:gd name="connsiteY2" fmla="*/ 577309 h 855308"/>
              <a:gd name="connsiteX3" fmla="*/ 21547 w 622987"/>
              <a:gd name="connsiteY3" fmla="*/ 831309 h 855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22987" h="855308">
                <a:moveTo>
                  <a:pt x="21547" y="831309"/>
                </a:moveTo>
                <a:cubicBezTo>
                  <a:pt x="95101" y="735530"/>
                  <a:pt x="595164" y="44967"/>
                  <a:pt x="621622" y="2634"/>
                </a:cubicBezTo>
                <a:cubicBezTo>
                  <a:pt x="648080" y="-39699"/>
                  <a:pt x="282426" y="440255"/>
                  <a:pt x="180297" y="577309"/>
                </a:cubicBezTo>
                <a:cubicBezTo>
                  <a:pt x="78168" y="714363"/>
                  <a:pt x="-52007" y="927088"/>
                  <a:pt x="21547" y="8313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7" name="フリーフォーム 486">
            <a:extLst>
              <a:ext uri="{FF2B5EF4-FFF2-40B4-BE49-F238E27FC236}">
                <a16:creationId xmlns:a16="http://schemas.microsoft.com/office/drawing/2014/main" id="{8FB4B98E-18BC-D057-AE9C-3C206550ABD7}"/>
              </a:ext>
            </a:extLst>
          </p:cNvPr>
          <p:cNvSpPr/>
          <p:nvPr/>
        </p:nvSpPr>
        <p:spPr>
          <a:xfrm>
            <a:off x="6247983" y="3184641"/>
            <a:ext cx="1137067" cy="530580"/>
          </a:xfrm>
          <a:custGeom>
            <a:avLst/>
            <a:gdLst>
              <a:gd name="connsiteX0" fmla="*/ 3592 w 1137067"/>
              <a:gd name="connsiteY0" fmla="*/ 361834 h 530580"/>
              <a:gd name="connsiteX1" fmla="*/ 260767 w 1137067"/>
              <a:gd name="connsiteY1" fmla="*/ 66559 h 530580"/>
              <a:gd name="connsiteX2" fmla="*/ 571917 w 1137067"/>
              <a:gd name="connsiteY2" fmla="*/ 25284 h 530580"/>
              <a:gd name="connsiteX3" fmla="*/ 552867 w 1137067"/>
              <a:gd name="connsiteY3" fmla="*/ 6234 h 530580"/>
              <a:gd name="connsiteX4" fmla="*/ 860842 w 1137067"/>
              <a:gd name="connsiteY4" fmla="*/ 114184 h 530580"/>
              <a:gd name="connsiteX5" fmla="*/ 825917 w 1137067"/>
              <a:gd name="connsiteY5" fmla="*/ 104659 h 530580"/>
              <a:gd name="connsiteX6" fmla="*/ 1006892 w 1137067"/>
              <a:gd name="connsiteY6" fmla="*/ 304684 h 530580"/>
              <a:gd name="connsiteX7" fmla="*/ 1003717 w 1137067"/>
              <a:gd name="connsiteY7" fmla="*/ 260234 h 530580"/>
              <a:gd name="connsiteX8" fmla="*/ 1137067 w 1137067"/>
              <a:gd name="connsiteY8" fmla="*/ 530109 h 530580"/>
              <a:gd name="connsiteX9" fmla="*/ 1003717 w 1137067"/>
              <a:gd name="connsiteY9" fmla="*/ 317384 h 530580"/>
              <a:gd name="connsiteX10" fmla="*/ 673517 w 1137067"/>
              <a:gd name="connsiteY10" fmla="*/ 18934 h 530580"/>
              <a:gd name="connsiteX11" fmla="*/ 524292 w 1137067"/>
              <a:gd name="connsiteY11" fmla="*/ 53859 h 530580"/>
              <a:gd name="connsiteX12" fmla="*/ 165517 w 1137067"/>
              <a:gd name="connsiteY12" fmla="*/ 244359 h 530580"/>
              <a:gd name="connsiteX13" fmla="*/ 486192 w 1137067"/>
              <a:gd name="connsiteY13" fmla="*/ 63384 h 530580"/>
              <a:gd name="connsiteX14" fmla="*/ 273467 w 1137067"/>
              <a:gd name="connsiteY14" fmla="*/ 98309 h 530580"/>
              <a:gd name="connsiteX15" fmla="*/ 121067 w 1137067"/>
              <a:gd name="connsiteY15" fmla="*/ 206259 h 530580"/>
              <a:gd name="connsiteX16" fmla="*/ 3592 w 1137067"/>
              <a:gd name="connsiteY16" fmla="*/ 361834 h 530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137067" h="530580">
                <a:moveTo>
                  <a:pt x="3592" y="361834"/>
                </a:moveTo>
                <a:cubicBezTo>
                  <a:pt x="26875" y="338551"/>
                  <a:pt x="166046" y="122651"/>
                  <a:pt x="260767" y="66559"/>
                </a:cubicBezTo>
                <a:cubicBezTo>
                  <a:pt x="355488" y="10467"/>
                  <a:pt x="571917" y="25284"/>
                  <a:pt x="571917" y="25284"/>
                </a:cubicBezTo>
                <a:cubicBezTo>
                  <a:pt x="620600" y="15230"/>
                  <a:pt x="504713" y="-8583"/>
                  <a:pt x="552867" y="6234"/>
                </a:cubicBezTo>
                <a:cubicBezTo>
                  <a:pt x="601021" y="21051"/>
                  <a:pt x="815334" y="97780"/>
                  <a:pt x="860842" y="114184"/>
                </a:cubicBezTo>
                <a:cubicBezTo>
                  <a:pt x="906350" y="130588"/>
                  <a:pt x="801575" y="72909"/>
                  <a:pt x="825917" y="104659"/>
                </a:cubicBezTo>
                <a:cubicBezTo>
                  <a:pt x="850259" y="136409"/>
                  <a:pt x="977259" y="278755"/>
                  <a:pt x="1006892" y="304684"/>
                </a:cubicBezTo>
                <a:cubicBezTo>
                  <a:pt x="1036525" y="330613"/>
                  <a:pt x="982021" y="222663"/>
                  <a:pt x="1003717" y="260234"/>
                </a:cubicBezTo>
                <a:cubicBezTo>
                  <a:pt x="1025413" y="297805"/>
                  <a:pt x="1137067" y="520584"/>
                  <a:pt x="1137067" y="530109"/>
                </a:cubicBezTo>
                <a:cubicBezTo>
                  <a:pt x="1137067" y="539634"/>
                  <a:pt x="1080975" y="402580"/>
                  <a:pt x="1003717" y="317384"/>
                </a:cubicBezTo>
                <a:cubicBezTo>
                  <a:pt x="926459" y="232188"/>
                  <a:pt x="753421" y="62855"/>
                  <a:pt x="673517" y="18934"/>
                </a:cubicBezTo>
                <a:cubicBezTo>
                  <a:pt x="593613" y="-24987"/>
                  <a:pt x="608959" y="16288"/>
                  <a:pt x="524292" y="53859"/>
                </a:cubicBezTo>
                <a:cubicBezTo>
                  <a:pt x="439625" y="91430"/>
                  <a:pt x="171867" y="242771"/>
                  <a:pt x="165517" y="244359"/>
                </a:cubicBezTo>
                <a:cubicBezTo>
                  <a:pt x="159167" y="245946"/>
                  <a:pt x="468200" y="87726"/>
                  <a:pt x="486192" y="63384"/>
                </a:cubicBezTo>
                <a:cubicBezTo>
                  <a:pt x="504184" y="39042"/>
                  <a:pt x="334321" y="74496"/>
                  <a:pt x="273467" y="98309"/>
                </a:cubicBezTo>
                <a:cubicBezTo>
                  <a:pt x="212613" y="122122"/>
                  <a:pt x="166046" y="166572"/>
                  <a:pt x="121067" y="206259"/>
                </a:cubicBezTo>
                <a:cubicBezTo>
                  <a:pt x="76088" y="245946"/>
                  <a:pt x="-19691" y="385117"/>
                  <a:pt x="3592" y="3618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8" name="フリーフォーム 487">
            <a:extLst>
              <a:ext uri="{FF2B5EF4-FFF2-40B4-BE49-F238E27FC236}">
                <a16:creationId xmlns:a16="http://schemas.microsoft.com/office/drawing/2014/main" id="{CF679346-FA2F-5092-7CF3-835CE2DCA42B}"/>
              </a:ext>
            </a:extLst>
          </p:cNvPr>
          <p:cNvSpPr/>
          <p:nvPr/>
        </p:nvSpPr>
        <p:spPr>
          <a:xfrm>
            <a:off x="6383141" y="3095005"/>
            <a:ext cx="1060515" cy="666438"/>
          </a:xfrm>
          <a:custGeom>
            <a:avLst/>
            <a:gdLst>
              <a:gd name="connsiteX0" fmla="*/ 20834 w 1060515"/>
              <a:gd name="connsiteY0" fmla="*/ 133970 h 666438"/>
              <a:gd name="connsiteX1" fmla="*/ 573284 w 1060515"/>
              <a:gd name="connsiteY1" fmla="*/ 70470 h 666438"/>
              <a:gd name="connsiteX2" fmla="*/ 478034 w 1060515"/>
              <a:gd name="connsiteY2" fmla="*/ 83170 h 666438"/>
              <a:gd name="connsiteX3" fmla="*/ 674884 w 1060515"/>
              <a:gd name="connsiteY3" fmla="*/ 140320 h 666438"/>
              <a:gd name="connsiteX4" fmla="*/ 630434 w 1060515"/>
              <a:gd name="connsiteY4" fmla="*/ 118095 h 666438"/>
              <a:gd name="connsiteX5" fmla="*/ 916184 w 1060515"/>
              <a:gd name="connsiteY5" fmla="*/ 327645 h 666438"/>
              <a:gd name="connsiteX6" fmla="*/ 900309 w 1060515"/>
              <a:gd name="connsiteY6" fmla="*/ 337170 h 666438"/>
              <a:gd name="connsiteX7" fmla="*/ 1059059 w 1060515"/>
              <a:gd name="connsiteY7" fmla="*/ 664195 h 666438"/>
              <a:gd name="connsiteX8" fmla="*/ 957459 w 1060515"/>
              <a:gd name="connsiteY8" fmla="*/ 464170 h 666438"/>
              <a:gd name="connsiteX9" fmla="*/ 617734 w 1060515"/>
              <a:gd name="connsiteY9" fmla="*/ 137145 h 666438"/>
              <a:gd name="connsiteX10" fmla="*/ 401834 w 1060515"/>
              <a:gd name="connsiteY10" fmla="*/ 60945 h 666438"/>
              <a:gd name="connsiteX11" fmla="*/ 328809 w 1060515"/>
              <a:gd name="connsiteY11" fmla="*/ 620 h 666438"/>
              <a:gd name="connsiteX12" fmla="*/ 389134 w 1060515"/>
              <a:gd name="connsiteY12" fmla="*/ 99045 h 666438"/>
              <a:gd name="connsiteX13" fmla="*/ 141484 w 1060515"/>
              <a:gd name="connsiteY13" fmla="*/ 118095 h 666438"/>
              <a:gd name="connsiteX14" fmla="*/ 20834 w 1060515"/>
              <a:gd name="connsiteY14" fmla="*/ 133970 h 666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060515" h="666438">
                <a:moveTo>
                  <a:pt x="20834" y="133970"/>
                </a:moveTo>
                <a:lnTo>
                  <a:pt x="573284" y="70470"/>
                </a:lnTo>
                <a:cubicBezTo>
                  <a:pt x="649484" y="62003"/>
                  <a:pt x="461101" y="71528"/>
                  <a:pt x="478034" y="83170"/>
                </a:cubicBezTo>
                <a:cubicBezTo>
                  <a:pt x="494967" y="94812"/>
                  <a:pt x="649484" y="134499"/>
                  <a:pt x="674884" y="140320"/>
                </a:cubicBezTo>
                <a:cubicBezTo>
                  <a:pt x="700284" y="146141"/>
                  <a:pt x="590217" y="86874"/>
                  <a:pt x="630434" y="118095"/>
                </a:cubicBezTo>
                <a:cubicBezTo>
                  <a:pt x="670651" y="149316"/>
                  <a:pt x="871205" y="291133"/>
                  <a:pt x="916184" y="327645"/>
                </a:cubicBezTo>
                <a:cubicBezTo>
                  <a:pt x="961163" y="364158"/>
                  <a:pt x="876497" y="281078"/>
                  <a:pt x="900309" y="337170"/>
                </a:cubicBezTo>
                <a:cubicBezTo>
                  <a:pt x="924121" y="393262"/>
                  <a:pt x="1049534" y="643028"/>
                  <a:pt x="1059059" y="664195"/>
                </a:cubicBezTo>
                <a:cubicBezTo>
                  <a:pt x="1068584" y="685362"/>
                  <a:pt x="1031013" y="552012"/>
                  <a:pt x="957459" y="464170"/>
                </a:cubicBezTo>
                <a:cubicBezTo>
                  <a:pt x="883905" y="376328"/>
                  <a:pt x="710338" y="204349"/>
                  <a:pt x="617734" y="137145"/>
                </a:cubicBezTo>
                <a:cubicBezTo>
                  <a:pt x="525130" y="69941"/>
                  <a:pt x="449988" y="83699"/>
                  <a:pt x="401834" y="60945"/>
                </a:cubicBezTo>
                <a:cubicBezTo>
                  <a:pt x="353680" y="38191"/>
                  <a:pt x="330926" y="-5730"/>
                  <a:pt x="328809" y="620"/>
                </a:cubicBezTo>
                <a:cubicBezTo>
                  <a:pt x="326692" y="6970"/>
                  <a:pt x="420355" y="79466"/>
                  <a:pt x="389134" y="99045"/>
                </a:cubicBezTo>
                <a:cubicBezTo>
                  <a:pt x="357913" y="118624"/>
                  <a:pt x="201280" y="114391"/>
                  <a:pt x="141484" y="118095"/>
                </a:cubicBezTo>
                <a:cubicBezTo>
                  <a:pt x="81688" y="121799"/>
                  <a:pt x="-51133" y="141908"/>
                  <a:pt x="20834" y="1339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9" name="フリーフォーム 488">
            <a:extLst>
              <a:ext uri="{FF2B5EF4-FFF2-40B4-BE49-F238E27FC236}">
                <a16:creationId xmlns:a16="http://schemas.microsoft.com/office/drawing/2014/main" id="{3B671337-0D8E-931E-DDF1-90CCE3AA5FE6}"/>
              </a:ext>
            </a:extLst>
          </p:cNvPr>
          <p:cNvSpPr/>
          <p:nvPr/>
        </p:nvSpPr>
        <p:spPr>
          <a:xfrm>
            <a:off x="5779973" y="3571681"/>
            <a:ext cx="1204226" cy="532542"/>
          </a:xfrm>
          <a:custGeom>
            <a:avLst/>
            <a:gdLst>
              <a:gd name="connsiteX0" fmla="*/ 33452 w 1204226"/>
              <a:gd name="connsiteY0" fmla="*/ 524069 h 532542"/>
              <a:gd name="connsiteX1" fmla="*/ 1138352 w 1204226"/>
              <a:gd name="connsiteY1" fmla="*/ 85919 h 532542"/>
              <a:gd name="connsiteX2" fmla="*/ 1017702 w 1204226"/>
              <a:gd name="connsiteY2" fmla="*/ 76394 h 532542"/>
              <a:gd name="connsiteX3" fmla="*/ 519227 w 1204226"/>
              <a:gd name="connsiteY3" fmla="*/ 194 h 532542"/>
              <a:gd name="connsiteX4" fmla="*/ 1046277 w 1204226"/>
              <a:gd name="connsiteY4" fmla="*/ 101794 h 532542"/>
              <a:gd name="connsiteX5" fmla="*/ 782752 w 1204226"/>
              <a:gd name="connsiteY5" fmla="*/ 155769 h 532542"/>
              <a:gd name="connsiteX6" fmla="*/ 389052 w 1204226"/>
              <a:gd name="connsiteY6" fmla="*/ 292294 h 532542"/>
              <a:gd name="connsiteX7" fmla="*/ 925627 w 1204226"/>
              <a:gd name="connsiteY7" fmla="*/ 162119 h 532542"/>
              <a:gd name="connsiteX8" fmla="*/ 344602 w 1204226"/>
              <a:gd name="connsiteY8" fmla="*/ 358969 h 532542"/>
              <a:gd name="connsiteX9" fmla="*/ 33452 w 1204226"/>
              <a:gd name="connsiteY9" fmla="*/ 524069 h 5325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04226" h="532542">
                <a:moveTo>
                  <a:pt x="33452" y="524069"/>
                </a:moveTo>
                <a:cubicBezTo>
                  <a:pt x="165744" y="478561"/>
                  <a:pt x="974310" y="160531"/>
                  <a:pt x="1138352" y="85919"/>
                </a:cubicBezTo>
                <a:cubicBezTo>
                  <a:pt x="1302394" y="11306"/>
                  <a:pt x="1120889" y="90681"/>
                  <a:pt x="1017702" y="76394"/>
                </a:cubicBezTo>
                <a:cubicBezTo>
                  <a:pt x="914515" y="62107"/>
                  <a:pt x="514465" y="-4039"/>
                  <a:pt x="519227" y="194"/>
                </a:cubicBezTo>
                <a:cubicBezTo>
                  <a:pt x="523989" y="4427"/>
                  <a:pt x="1002356" y="75865"/>
                  <a:pt x="1046277" y="101794"/>
                </a:cubicBezTo>
                <a:cubicBezTo>
                  <a:pt x="1090198" y="127723"/>
                  <a:pt x="892289" y="124019"/>
                  <a:pt x="782752" y="155769"/>
                </a:cubicBezTo>
                <a:cubicBezTo>
                  <a:pt x="673215" y="187519"/>
                  <a:pt x="365240" y="291236"/>
                  <a:pt x="389052" y="292294"/>
                </a:cubicBezTo>
                <a:cubicBezTo>
                  <a:pt x="412864" y="293352"/>
                  <a:pt x="933035" y="151006"/>
                  <a:pt x="925627" y="162119"/>
                </a:cubicBezTo>
                <a:cubicBezTo>
                  <a:pt x="918219" y="173231"/>
                  <a:pt x="495414" y="298115"/>
                  <a:pt x="344602" y="358969"/>
                </a:cubicBezTo>
                <a:cubicBezTo>
                  <a:pt x="193790" y="419823"/>
                  <a:pt x="-98840" y="569577"/>
                  <a:pt x="33452" y="5240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0" name="フリーフォーム 489">
            <a:extLst>
              <a:ext uri="{FF2B5EF4-FFF2-40B4-BE49-F238E27FC236}">
                <a16:creationId xmlns:a16="http://schemas.microsoft.com/office/drawing/2014/main" id="{7D7871F6-A0C5-1716-2279-FD1CF8B9E00F}"/>
              </a:ext>
            </a:extLst>
          </p:cNvPr>
          <p:cNvSpPr/>
          <p:nvPr/>
        </p:nvSpPr>
        <p:spPr>
          <a:xfrm>
            <a:off x="5203614" y="4074669"/>
            <a:ext cx="1073299" cy="770382"/>
          </a:xfrm>
          <a:custGeom>
            <a:avLst/>
            <a:gdLst>
              <a:gd name="connsiteX0" fmla="*/ 211 w 1073299"/>
              <a:gd name="connsiteY0" fmla="*/ 770381 h 770382"/>
              <a:gd name="connsiteX1" fmla="*/ 568536 w 1073299"/>
              <a:gd name="connsiteY1" fmla="*/ 208406 h 770382"/>
              <a:gd name="connsiteX2" fmla="*/ 1067011 w 1073299"/>
              <a:gd name="connsiteY2" fmla="*/ 2031 h 770382"/>
              <a:gd name="connsiteX3" fmla="*/ 825711 w 1073299"/>
              <a:gd name="connsiteY3" fmla="*/ 106806 h 770382"/>
              <a:gd name="connsiteX4" fmla="*/ 482811 w 1073299"/>
              <a:gd name="connsiteY4" fmla="*/ 170306 h 770382"/>
              <a:gd name="connsiteX5" fmla="*/ 501861 w 1073299"/>
              <a:gd name="connsiteY5" fmla="*/ 214756 h 770382"/>
              <a:gd name="connsiteX6" fmla="*/ 211 w 1073299"/>
              <a:gd name="connsiteY6" fmla="*/ 770381 h 7703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73299" h="770382">
                <a:moveTo>
                  <a:pt x="211" y="770381"/>
                </a:moveTo>
                <a:cubicBezTo>
                  <a:pt x="11323" y="769323"/>
                  <a:pt x="390736" y="336464"/>
                  <a:pt x="568536" y="208406"/>
                </a:cubicBezTo>
                <a:cubicBezTo>
                  <a:pt x="746336" y="80348"/>
                  <a:pt x="1024149" y="18964"/>
                  <a:pt x="1067011" y="2031"/>
                </a:cubicBezTo>
                <a:cubicBezTo>
                  <a:pt x="1109873" y="-14902"/>
                  <a:pt x="923078" y="78760"/>
                  <a:pt x="825711" y="106806"/>
                </a:cubicBezTo>
                <a:cubicBezTo>
                  <a:pt x="728344" y="134852"/>
                  <a:pt x="536786" y="152314"/>
                  <a:pt x="482811" y="170306"/>
                </a:cubicBezTo>
                <a:cubicBezTo>
                  <a:pt x="428836" y="188298"/>
                  <a:pt x="583882" y="114214"/>
                  <a:pt x="501861" y="214756"/>
                </a:cubicBezTo>
                <a:cubicBezTo>
                  <a:pt x="419840" y="315298"/>
                  <a:pt x="-10901" y="771439"/>
                  <a:pt x="211" y="7703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1" name="フリーフォーム 490">
            <a:extLst>
              <a:ext uri="{FF2B5EF4-FFF2-40B4-BE49-F238E27FC236}">
                <a16:creationId xmlns:a16="http://schemas.microsoft.com/office/drawing/2014/main" id="{13E71D07-985B-7D9B-9886-B567153F0376}"/>
              </a:ext>
            </a:extLst>
          </p:cNvPr>
          <p:cNvSpPr/>
          <p:nvPr/>
        </p:nvSpPr>
        <p:spPr>
          <a:xfrm>
            <a:off x="5822440" y="3834991"/>
            <a:ext cx="1260705" cy="347106"/>
          </a:xfrm>
          <a:custGeom>
            <a:avLst/>
            <a:gdLst>
              <a:gd name="connsiteX0" fmla="*/ 3685 w 1260705"/>
              <a:gd name="connsiteY0" fmla="*/ 346484 h 347106"/>
              <a:gd name="connsiteX1" fmla="*/ 876810 w 1260705"/>
              <a:gd name="connsiteY1" fmla="*/ 19459 h 347106"/>
              <a:gd name="connsiteX2" fmla="*/ 803785 w 1260705"/>
              <a:gd name="connsiteY2" fmla="*/ 35334 h 347106"/>
              <a:gd name="connsiteX3" fmla="*/ 1184785 w 1260705"/>
              <a:gd name="connsiteY3" fmla="*/ 16284 h 347106"/>
              <a:gd name="connsiteX4" fmla="*/ 1245110 w 1260705"/>
              <a:gd name="connsiteY4" fmla="*/ 13109 h 347106"/>
              <a:gd name="connsiteX5" fmla="*/ 984760 w 1260705"/>
              <a:gd name="connsiteY5" fmla="*/ 9934 h 347106"/>
              <a:gd name="connsiteX6" fmla="*/ 352935 w 1260705"/>
              <a:gd name="connsiteY6" fmla="*/ 111534 h 347106"/>
              <a:gd name="connsiteX7" fmla="*/ 556135 w 1260705"/>
              <a:gd name="connsiteY7" fmla="*/ 102009 h 347106"/>
              <a:gd name="connsiteX8" fmla="*/ 3685 w 1260705"/>
              <a:gd name="connsiteY8" fmla="*/ 346484 h 347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60705" h="347106">
                <a:moveTo>
                  <a:pt x="3685" y="346484"/>
                </a:moveTo>
                <a:cubicBezTo>
                  <a:pt x="57131" y="332726"/>
                  <a:pt x="743460" y="71317"/>
                  <a:pt x="876810" y="19459"/>
                </a:cubicBezTo>
                <a:cubicBezTo>
                  <a:pt x="1010160" y="-32399"/>
                  <a:pt x="752456" y="35863"/>
                  <a:pt x="803785" y="35334"/>
                </a:cubicBezTo>
                <a:cubicBezTo>
                  <a:pt x="855114" y="34805"/>
                  <a:pt x="1184785" y="16284"/>
                  <a:pt x="1184785" y="16284"/>
                </a:cubicBezTo>
                <a:cubicBezTo>
                  <a:pt x="1258339" y="12580"/>
                  <a:pt x="1278447" y="14167"/>
                  <a:pt x="1245110" y="13109"/>
                </a:cubicBezTo>
                <a:cubicBezTo>
                  <a:pt x="1211773" y="12051"/>
                  <a:pt x="1133456" y="-6470"/>
                  <a:pt x="984760" y="9934"/>
                </a:cubicBezTo>
                <a:cubicBezTo>
                  <a:pt x="836064" y="26338"/>
                  <a:pt x="424372" y="96188"/>
                  <a:pt x="352935" y="111534"/>
                </a:cubicBezTo>
                <a:cubicBezTo>
                  <a:pt x="281498" y="126880"/>
                  <a:pt x="617518" y="62321"/>
                  <a:pt x="556135" y="102009"/>
                </a:cubicBezTo>
                <a:cubicBezTo>
                  <a:pt x="494752" y="141697"/>
                  <a:pt x="-49761" y="360242"/>
                  <a:pt x="3685" y="3464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2" name="フリーフォーム 491">
            <a:extLst>
              <a:ext uri="{FF2B5EF4-FFF2-40B4-BE49-F238E27FC236}">
                <a16:creationId xmlns:a16="http://schemas.microsoft.com/office/drawing/2014/main" id="{9EECE516-7C07-D2FA-C504-86FE93EE3196}"/>
              </a:ext>
            </a:extLst>
          </p:cNvPr>
          <p:cNvSpPr/>
          <p:nvPr/>
        </p:nvSpPr>
        <p:spPr>
          <a:xfrm>
            <a:off x="6479498" y="3359496"/>
            <a:ext cx="847387" cy="343710"/>
          </a:xfrm>
          <a:custGeom>
            <a:avLst/>
            <a:gdLst>
              <a:gd name="connsiteX0" fmla="*/ 495977 w 847387"/>
              <a:gd name="connsiteY0" fmla="*/ 2829 h 343710"/>
              <a:gd name="connsiteX1" fmla="*/ 826177 w 847387"/>
              <a:gd name="connsiteY1" fmla="*/ 329854 h 343710"/>
              <a:gd name="connsiteX2" fmla="*/ 772202 w 847387"/>
              <a:gd name="connsiteY2" fmla="*/ 272704 h 343710"/>
              <a:gd name="connsiteX3" fmla="*/ 429302 w 847387"/>
              <a:gd name="connsiteY3" fmla="*/ 177454 h 343710"/>
              <a:gd name="connsiteX4" fmla="*/ 677 w 847387"/>
              <a:gd name="connsiteY4" fmla="*/ 94904 h 343710"/>
              <a:gd name="connsiteX5" fmla="*/ 330877 w 847387"/>
              <a:gd name="connsiteY5" fmla="*/ 107604 h 343710"/>
              <a:gd name="connsiteX6" fmla="*/ 362627 w 847387"/>
              <a:gd name="connsiteY6" fmla="*/ 56804 h 343710"/>
              <a:gd name="connsiteX7" fmla="*/ 613452 w 847387"/>
              <a:gd name="connsiteY7" fmla="*/ 164754 h 343710"/>
              <a:gd name="connsiteX8" fmla="*/ 495977 w 847387"/>
              <a:gd name="connsiteY8" fmla="*/ 2829 h 343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47387" h="343710">
                <a:moveTo>
                  <a:pt x="495977" y="2829"/>
                </a:moveTo>
                <a:cubicBezTo>
                  <a:pt x="531431" y="30346"/>
                  <a:pt x="780140" y="284875"/>
                  <a:pt x="826177" y="329854"/>
                </a:cubicBezTo>
                <a:cubicBezTo>
                  <a:pt x="872214" y="374833"/>
                  <a:pt x="838348" y="298104"/>
                  <a:pt x="772202" y="272704"/>
                </a:cubicBezTo>
                <a:cubicBezTo>
                  <a:pt x="706056" y="247304"/>
                  <a:pt x="557889" y="207087"/>
                  <a:pt x="429302" y="177454"/>
                </a:cubicBezTo>
                <a:cubicBezTo>
                  <a:pt x="300715" y="147821"/>
                  <a:pt x="17081" y="106546"/>
                  <a:pt x="677" y="94904"/>
                </a:cubicBezTo>
                <a:cubicBezTo>
                  <a:pt x="-15727" y="83262"/>
                  <a:pt x="270552" y="113954"/>
                  <a:pt x="330877" y="107604"/>
                </a:cubicBezTo>
                <a:cubicBezTo>
                  <a:pt x="391202" y="101254"/>
                  <a:pt x="315531" y="47279"/>
                  <a:pt x="362627" y="56804"/>
                </a:cubicBezTo>
                <a:cubicBezTo>
                  <a:pt x="409723" y="66329"/>
                  <a:pt x="590698" y="172162"/>
                  <a:pt x="613452" y="164754"/>
                </a:cubicBezTo>
                <a:cubicBezTo>
                  <a:pt x="636206" y="157346"/>
                  <a:pt x="460523" y="-24688"/>
                  <a:pt x="495977" y="28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3" name="フリーフォーム 492">
            <a:extLst>
              <a:ext uri="{FF2B5EF4-FFF2-40B4-BE49-F238E27FC236}">
                <a16:creationId xmlns:a16="http://schemas.microsoft.com/office/drawing/2014/main" id="{5ACB91CA-049A-97B3-3B5F-450A4316F8FC}"/>
              </a:ext>
            </a:extLst>
          </p:cNvPr>
          <p:cNvSpPr/>
          <p:nvPr/>
        </p:nvSpPr>
        <p:spPr>
          <a:xfrm>
            <a:off x="6474862" y="3491447"/>
            <a:ext cx="1532187" cy="864512"/>
          </a:xfrm>
          <a:custGeom>
            <a:avLst/>
            <a:gdLst>
              <a:gd name="connsiteX0" fmla="*/ 2138 w 1532187"/>
              <a:gd name="connsiteY0" fmla="*/ 1053 h 864512"/>
              <a:gd name="connsiteX1" fmla="*/ 776838 w 1532187"/>
              <a:gd name="connsiteY1" fmla="*/ 201078 h 864512"/>
              <a:gd name="connsiteX2" fmla="*/ 951463 w 1532187"/>
              <a:gd name="connsiteY2" fmla="*/ 258228 h 864512"/>
              <a:gd name="connsiteX3" fmla="*/ 700638 w 1532187"/>
              <a:gd name="connsiteY3" fmla="*/ 131228 h 864512"/>
              <a:gd name="connsiteX4" fmla="*/ 1078463 w 1532187"/>
              <a:gd name="connsiteY4" fmla="*/ 340778 h 864512"/>
              <a:gd name="connsiteX5" fmla="*/ 1516613 w 1532187"/>
              <a:gd name="connsiteY5" fmla="*/ 842428 h 864512"/>
              <a:gd name="connsiteX6" fmla="*/ 1411838 w 1532187"/>
              <a:gd name="connsiteY6" fmla="*/ 753528 h 864512"/>
              <a:gd name="connsiteX7" fmla="*/ 1195938 w 1532187"/>
              <a:gd name="connsiteY7" fmla="*/ 553503 h 864512"/>
              <a:gd name="connsiteX8" fmla="*/ 1161013 w 1532187"/>
              <a:gd name="connsiteY8" fmla="*/ 432853 h 864512"/>
              <a:gd name="connsiteX9" fmla="*/ 957813 w 1532187"/>
              <a:gd name="connsiteY9" fmla="*/ 261403 h 864512"/>
              <a:gd name="connsiteX10" fmla="*/ 421238 w 1532187"/>
              <a:gd name="connsiteY10" fmla="*/ 42328 h 864512"/>
              <a:gd name="connsiteX11" fmla="*/ 541888 w 1532187"/>
              <a:gd name="connsiteY11" fmla="*/ 118528 h 864512"/>
              <a:gd name="connsiteX12" fmla="*/ 2138 w 1532187"/>
              <a:gd name="connsiteY12" fmla="*/ 1053 h 8645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32187" h="864512">
                <a:moveTo>
                  <a:pt x="2138" y="1053"/>
                </a:moveTo>
                <a:cubicBezTo>
                  <a:pt x="41296" y="14811"/>
                  <a:pt x="618617" y="158215"/>
                  <a:pt x="776838" y="201078"/>
                </a:cubicBezTo>
                <a:cubicBezTo>
                  <a:pt x="935059" y="243941"/>
                  <a:pt x="964163" y="269870"/>
                  <a:pt x="951463" y="258228"/>
                </a:cubicBezTo>
                <a:cubicBezTo>
                  <a:pt x="938763" y="246586"/>
                  <a:pt x="679471" y="117470"/>
                  <a:pt x="700638" y="131228"/>
                </a:cubicBezTo>
                <a:cubicBezTo>
                  <a:pt x="721805" y="144986"/>
                  <a:pt x="942467" y="222245"/>
                  <a:pt x="1078463" y="340778"/>
                </a:cubicBezTo>
                <a:cubicBezTo>
                  <a:pt x="1214459" y="459311"/>
                  <a:pt x="1461051" y="773636"/>
                  <a:pt x="1516613" y="842428"/>
                </a:cubicBezTo>
                <a:cubicBezTo>
                  <a:pt x="1572176" y="911220"/>
                  <a:pt x="1465284" y="801682"/>
                  <a:pt x="1411838" y="753528"/>
                </a:cubicBezTo>
                <a:cubicBezTo>
                  <a:pt x="1358392" y="705374"/>
                  <a:pt x="1237742" y="606949"/>
                  <a:pt x="1195938" y="553503"/>
                </a:cubicBezTo>
                <a:cubicBezTo>
                  <a:pt x="1154134" y="500057"/>
                  <a:pt x="1200700" y="481536"/>
                  <a:pt x="1161013" y="432853"/>
                </a:cubicBezTo>
                <a:cubicBezTo>
                  <a:pt x="1121326" y="384170"/>
                  <a:pt x="1081109" y="326491"/>
                  <a:pt x="957813" y="261403"/>
                </a:cubicBezTo>
                <a:cubicBezTo>
                  <a:pt x="834517" y="196315"/>
                  <a:pt x="490559" y="66140"/>
                  <a:pt x="421238" y="42328"/>
                </a:cubicBezTo>
                <a:cubicBezTo>
                  <a:pt x="351917" y="18516"/>
                  <a:pt x="610150" y="124349"/>
                  <a:pt x="541888" y="118528"/>
                </a:cubicBezTo>
                <a:cubicBezTo>
                  <a:pt x="473626" y="112707"/>
                  <a:pt x="-37020" y="-12705"/>
                  <a:pt x="2138" y="10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4" name="フリーフォーム 493">
            <a:extLst>
              <a:ext uri="{FF2B5EF4-FFF2-40B4-BE49-F238E27FC236}">
                <a16:creationId xmlns:a16="http://schemas.microsoft.com/office/drawing/2014/main" id="{6559477F-1C21-08AA-B30C-D40AC34ABF88}"/>
              </a:ext>
            </a:extLst>
          </p:cNvPr>
          <p:cNvSpPr/>
          <p:nvPr/>
        </p:nvSpPr>
        <p:spPr>
          <a:xfrm>
            <a:off x="6561353" y="3681859"/>
            <a:ext cx="1141382" cy="369441"/>
          </a:xfrm>
          <a:custGeom>
            <a:avLst/>
            <a:gdLst>
              <a:gd name="connsiteX0" fmla="*/ 4547 w 1141382"/>
              <a:gd name="connsiteY0" fmla="*/ 194816 h 369441"/>
              <a:gd name="connsiteX1" fmla="*/ 582397 w 1141382"/>
              <a:gd name="connsiteY1" fmla="*/ 13841 h 369441"/>
              <a:gd name="connsiteX2" fmla="*/ 541122 w 1141382"/>
              <a:gd name="connsiteY2" fmla="*/ 45591 h 369441"/>
              <a:gd name="connsiteX3" fmla="*/ 877672 w 1141382"/>
              <a:gd name="connsiteY3" fmla="*/ 150366 h 369441"/>
              <a:gd name="connsiteX4" fmla="*/ 830047 w 1141382"/>
              <a:gd name="connsiteY4" fmla="*/ 121791 h 369441"/>
              <a:gd name="connsiteX5" fmla="*/ 1141197 w 1141382"/>
              <a:gd name="connsiteY5" fmla="*/ 369441 h 369441"/>
              <a:gd name="connsiteX6" fmla="*/ 871322 w 1141382"/>
              <a:gd name="connsiteY6" fmla="*/ 121791 h 369441"/>
              <a:gd name="connsiteX7" fmla="*/ 598272 w 1141382"/>
              <a:gd name="connsiteY7" fmla="*/ 1141 h 369441"/>
              <a:gd name="connsiteX8" fmla="*/ 855447 w 1141382"/>
              <a:gd name="connsiteY8" fmla="*/ 121791 h 369441"/>
              <a:gd name="connsiteX9" fmla="*/ 528422 w 1141382"/>
              <a:gd name="connsiteY9" fmla="*/ 17016 h 369441"/>
              <a:gd name="connsiteX10" fmla="*/ 452222 w 1141382"/>
              <a:gd name="connsiteY10" fmla="*/ 10666 h 369441"/>
              <a:gd name="connsiteX11" fmla="*/ 96622 w 1141382"/>
              <a:gd name="connsiteY11" fmla="*/ 121791 h 369441"/>
              <a:gd name="connsiteX12" fmla="*/ 302997 w 1141382"/>
              <a:gd name="connsiteY12" fmla="*/ 93216 h 369441"/>
              <a:gd name="connsiteX13" fmla="*/ 4547 w 1141382"/>
              <a:gd name="connsiteY13" fmla="*/ 194816 h 3694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41382" h="369441">
                <a:moveTo>
                  <a:pt x="4547" y="194816"/>
                </a:moveTo>
                <a:cubicBezTo>
                  <a:pt x="51114" y="181587"/>
                  <a:pt x="492968" y="38712"/>
                  <a:pt x="582397" y="13841"/>
                </a:cubicBezTo>
                <a:cubicBezTo>
                  <a:pt x="671826" y="-11030"/>
                  <a:pt x="491910" y="22837"/>
                  <a:pt x="541122" y="45591"/>
                </a:cubicBezTo>
                <a:cubicBezTo>
                  <a:pt x="590335" y="68345"/>
                  <a:pt x="829518" y="137666"/>
                  <a:pt x="877672" y="150366"/>
                </a:cubicBezTo>
                <a:cubicBezTo>
                  <a:pt x="925826" y="163066"/>
                  <a:pt x="786126" y="85279"/>
                  <a:pt x="830047" y="121791"/>
                </a:cubicBezTo>
                <a:cubicBezTo>
                  <a:pt x="873968" y="158303"/>
                  <a:pt x="1134318" y="369441"/>
                  <a:pt x="1141197" y="369441"/>
                </a:cubicBezTo>
                <a:cubicBezTo>
                  <a:pt x="1148076" y="369441"/>
                  <a:pt x="961810" y="183174"/>
                  <a:pt x="871322" y="121791"/>
                </a:cubicBezTo>
                <a:cubicBezTo>
                  <a:pt x="780835" y="60408"/>
                  <a:pt x="600918" y="1141"/>
                  <a:pt x="598272" y="1141"/>
                </a:cubicBezTo>
                <a:cubicBezTo>
                  <a:pt x="595626" y="1141"/>
                  <a:pt x="867089" y="119145"/>
                  <a:pt x="855447" y="121791"/>
                </a:cubicBezTo>
                <a:cubicBezTo>
                  <a:pt x="843805" y="124437"/>
                  <a:pt x="595626" y="35537"/>
                  <a:pt x="528422" y="17016"/>
                </a:cubicBezTo>
                <a:cubicBezTo>
                  <a:pt x="461218" y="-1505"/>
                  <a:pt x="524189" y="-6796"/>
                  <a:pt x="452222" y="10666"/>
                </a:cubicBezTo>
                <a:cubicBezTo>
                  <a:pt x="380255" y="28128"/>
                  <a:pt x="121493" y="108033"/>
                  <a:pt x="96622" y="121791"/>
                </a:cubicBezTo>
                <a:cubicBezTo>
                  <a:pt x="71751" y="135549"/>
                  <a:pt x="322047" y="76812"/>
                  <a:pt x="302997" y="93216"/>
                </a:cubicBezTo>
                <a:cubicBezTo>
                  <a:pt x="283947" y="109620"/>
                  <a:pt x="-42020" y="208045"/>
                  <a:pt x="4547" y="1948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5" name="フリーフォーム 494">
            <a:extLst>
              <a:ext uri="{FF2B5EF4-FFF2-40B4-BE49-F238E27FC236}">
                <a16:creationId xmlns:a16="http://schemas.microsoft.com/office/drawing/2014/main" id="{6476B892-2453-5E73-CCEE-9EB7A8D448DB}"/>
              </a:ext>
            </a:extLst>
          </p:cNvPr>
          <p:cNvSpPr/>
          <p:nvPr/>
        </p:nvSpPr>
        <p:spPr>
          <a:xfrm>
            <a:off x="6743687" y="3784133"/>
            <a:ext cx="1382735" cy="704882"/>
          </a:xfrm>
          <a:custGeom>
            <a:avLst/>
            <a:gdLst>
              <a:gd name="connsiteX0" fmla="*/ 13 w 1382735"/>
              <a:gd name="connsiteY0" fmla="*/ 32217 h 704882"/>
              <a:gd name="connsiteX1" fmla="*/ 374663 w 1382735"/>
              <a:gd name="connsiteY1" fmla="*/ 38567 h 704882"/>
              <a:gd name="connsiteX2" fmla="*/ 755663 w 1382735"/>
              <a:gd name="connsiteY2" fmla="*/ 279867 h 704882"/>
              <a:gd name="connsiteX3" fmla="*/ 739788 w 1382735"/>
              <a:gd name="connsiteY3" fmla="*/ 206842 h 704882"/>
              <a:gd name="connsiteX4" fmla="*/ 1377963 w 1382735"/>
              <a:gd name="connsiteY4" fmla="*/ 702142 h 704882"/>
              <a:gd name="connsiteX5" fmla="*/ 1022363 w 1382735"/>
              <a:gd name="connsiteY5" fmla="*/ 397342 h 704882"/>
              <a:gd name="connsiteX6" fmla="*/ 850913 w 1382735"/>
              <a:gd name="connsiteY6" fmla="*/ 200492 h 704882"/>
              <a:gd name="connsiteX7" fmla="*/ 1101738 w 1382735"/>
              <a:gd name="connsiteY7" fmla="*/ 400517 h 704882"/>
              <a:gd name="connsiteX8" fmla="*/ 892188 w 1382735"/>
              <a:gd name="connsiteY8" fmla="*/ 260817 h 704882"/>
              <a:gd name="connsiteX9" fmla="*/ 536588 w 1382735"/>
              <a:gd name="connsiteY9" fmla="*/ 35392 h 704882"/>
              <a:gd name="connsiteX10" fmla="*/ 644538 w 1382735"/>
              <a:gd name="connsiteY10" fmla="*/ 184617 h 704882"/>
              <a:gd name="connsiteX11" fmla="*/ 387363 w 1382735"/>
              <a:gd name="connsiteY11" fmla="*/ 6817 h 704882"/>
              <a:gd name="connsiteX12" fmla="*/ 13 w 1382735"/>
              <a:gd name="connsiteY12" fmla="*/ 32217 h 7048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382735" h="704882">
                <a:moveTo>
                  <a:pt x="13" y="32217"/>
                </a:moveTo>
                <a:cubicBezTo>
                  <a:pt x="-2104" y="37509"/>
                  <a:pt x="248721" y="-2708"/>
                  <a:pt x="374663" y="38567"/>
                </a:cubicBezTo>
                <a:cubicBezTo>
                  <a:pt x="500605" y="79842"/>
                  <a:pt x="694809" y="251821"/>
                  <a:pt x="755663" y="279867"/>
                </a:cubicBezTo>
                <a:cubicBezTo>
                  <a:pt x="816517" y="307913"/>
                  <a:pt x="636071" y="136463"/>
                  <a:pt x="739788" y="206842"/>
                </a:cubicBezTo>
                <a:cubicBezTo>
                  <a:pt x="843505" y="277221"/>
                  <a:pt x="1330867" y="670392"/>
                  <a:pt x="1377963" y="702142"/>
                </a:cubicBezTo>
                <a:cubicBezTo>
                  <a:pt x="1425059" y="733892"/>
                  <a:pt x="1110205" y="480950"/>
                  <a:pt x="1022363" y="397342"/>
                </a:cubicBezTo>
                <a:cubicBezTo>
                  <a:pt x="934521" y="313734"/>
                  <a:pt x="837684" y="199963"/>
                  <a:pt x="850913" y="200492"/>
                </a:cubicBezTo>
                <a:cubicBezTo>
                  <a:pt x="864142" y="201021"/>
                  <a:pt x="1094859" y="390463"/>
                  <a:pt x="1101738" y="400517"/>
                </a:cubicBezTo>
                <a:cubicBezTo>
                  <a:pt x="1108617" y="410571"/>
                  <a:pt x="986380" y="321671"/>
                  <a:pt x="892188" y="260817"/>
                </a:cubicBezTo>
                <a:cubicBezTo>
                  <a:pt x="797996" y="199963"/>
                  <a:pt x="577863" y="48092"/>
                  <a:pt x="536588" y="35392"/>
                </a:cubicBezTo>
                <a:cubicBezTo>
                  <a:pt x="495313" y="22692"/>
                  <a:pt x="669409" y="189379"/>
                  <a:pt x="644538" y="184617"/>
                </a:cubicBezTo>
                <a:cubicBezTo>
                  <a:pt x="619667" y="179855"/>
                  <a:pt x="492667" y="30100"/>
                  <a:pt x="387363" y="6817"/>
                </a:cubicBezTo>
                <a:cubicBezTo>
                  <a:pt x="282059" y="-16466"/>
                  <a:pt x="2130" y="26925"/>
                  <a:pt x="13" y="322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6" name="フリーフォーム 495">
            <a:extLst>
              <a:ext uri="{FF2B5EF4-FFF2-40B4-BE49-F238E27FC236}">
                <a16:creationId xmlns:a16="http://schemas.microsoft.com/office/drawing/2014/main" id="{63E01253-77FB-0234-D726-AA7334A20998}"/>
              </a:ext>
            </a:extLst>
          </p:cNvPr>
          <p:cNvSpPr/>
          <p:nvPr/>
        </p:nvSpPr>
        <p:spPr>
          <a:xfrm>
            <a:off x="7715966" y="4206969"/>
            <a:ext cx="804749" cy="868320"/>
          </a:xfrm>
          <a:custGeom>
            <a:avLst/>
            <a:gdLst>
              <a:gd name="connsiteX0" fmla="*/ 31034 w 804749"/>
              <a:gd name="connsiteY0" fmla="*/ 28481 h 868320"/>
              <a:gd name="connsiteX1" fmla="*/ 627934 w 804749"/>
              <a:gd name="connsiteY1" fmla="*/ 631731 h 868320"/>
              <a:gd name="connsiteX2" fmla="*/ 586659 w 804749"/>
              <a:gd name="connsiteY2" fmla="*/ 603156 h 868320"/>
              <a:gd name="connsiteX3" fmla="*/ 732709 w 804749"/>
              <a:gd name="connsiteY3" fmla="*/ 793656 h 868320"/>
              <a:gd name="connsiteX4" fmla="*/ 796209 w 804749"/>
              <a:gd name="connsiteY4" fmla="*/ 853981 h 868320"/>
              <a:gd name="connsiteX5" fmla="*/ 548559 w 804749"/>
              <a:gd name="connsiteY5" fmla="*/ 539656 h 868320"/>
              <a:gd name="connsiteX6" fmla="*/ 326309 w 804749"/>
              <a:gd name="connsiteY6" fmla="*/ 76106 h 868320"/>
              <a:gd name="connsiteX7" fmla="*/ 462834 w 804749"/>
              <a:gd name="connsiteY7" fmla="*/ 466631 h 868320"/>
              <a:gd name="connsiteX8" fmla="*/ 221534 w 804749"/>
              <a:gd name="connsiteY8" fmla="*/ 206281 h 868320"/>
              <a:gd name="connsiteX9" fmla="*/ 97709 w 804749"/>
              <a:gd name="connsiteY9" fmla="*/ 104681 h 868320"/>
              <a:gd name="connsiteX10" fmla="*/ 31034 w 804749"/>
              <a:gd name="connsiteY10" fmla="*/ 28481 h 868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04749" h="868320">
                <a:moveTo>
                  <a:pt x="31034" y="28481"/>
                </a:moveTo>
                <a:cubicBezTo>
                  <a:pt x="119405" y="116323"/>
                  <a:pt x="535330" y="535952"/>
                  <a:pt x="627934" y="631731"/>
                </a:cubicBezTo>
                <a:cubicBezTo>
                  <a:pt x="720538" y="727510"/>
                  <a:pt x="569196" y="576168"/>
                  <a:pt x="586659" y="603156"/>
                </a:cubicBezTo>
                <a:cubicBezTo>
                  <a:pt x="604122" y="630144"/>
                  <a:pt x="697784" y="751852"/>
                  <a:pt x="732709" y="793656"/>
                </a:cubicBezTo>
                <a:cubicBezTo>
                  <a:pt x="767634" y="835460"/>
                  <a:pt x="826901" y="896314"/>
                  <a:pt x="796209" y="853981"/>
                </a:cubicBezTo>
                <a:cubicBezTo>
                  <a:pt x="765517" y="811648"/>
                  <a:pt x="626876" y="669302"/>
                  <a:pt x="548559" y="539656"/>
                </a:cubicBezTo>
                <a:cubicBezTo>
                  <a:pt x="470242" y="410010"/>
                  <a:pt x="340596" y="88277"/>
                  <a:pt x="326309" y="76106"/>
                </a:cubicBezTo>
                <a:cubicBezTo>
                  <a:pt x="312022" y="63935"/>
                  <a:pt x="480296" y="444935"/>
                  <a:pt x="462834" y="466631"/>
                </a:cubicBezTo>
                <a:cubicBezTo>
                  <a:pt x="445372" y="488327"/>
                  <a:pt x="282388" y="266606"/>
                  <a:pt x="221534" y="206281"/>
                </a:cubicBezTo>
                <a:cubicBezTo>
                  <a:pt x="160680" y="145956"/>
                  <a:pt x="127342" y="127435"/>
                  <a:pt x="97709" y="104681"/>
                </a:cubicBezTo>
                <a:cubicBezTo>
                  <a:pt x="68076" y="81927"/>
                  <a:pt x="-57337" y="-59361"/>
                  <a:pt x="31034" y="284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7" name="フリーフォーム 496">
            <a:extLst>
              <a:ext uri="{FF2B5EF4-FFF2-40B4-BE49-F238E27FC236}">
                <a16:creationId xmlns:a16="http://schemas.microsoft.com/office/drawing/2014/main" id="{57F00A9E-8CF5-3CDD-EF31-D20EE1660FB3}"/>
              </a:ext>
            </a:extLst>
          </p:cNvPr>
          <p:cNvSpPr/>
          <p:nvPr/>
        </p:nvSpPr>
        <p:spPr>
          <a:xfrm>
            <a:off x="7005570" y="3668916"/>
            <a:ext cx="90752" cy="592963"/>
          </a:xfrm>
          <a:custGeom>
            <a:avLst/>
            <a:gdLst>
              <a:gd name="connsiteX0" fmla="*/ 27055 w 90752"/>
              <a:gd name="connsiteY0" fmla="*/ 1384 h 592963"/>
              <a:gd name="connsiteX1" fmla="*/ 90555 w 90752"/>
              <a:gd name="connsiteY1" fmla="*/ 299834 h 592963"/>
              <a:gd name="connsiteX2" fmla="*/ 1655 w 90752"/>
              <a:gd name="connsiteY2" fmla="*/ 588759 h 592963"/>
              <a:gd name="connsiteX3" fmla="*/ 33405 w 90752"/>
              <a:gd name="connsiteY3" fmla="*/ 449059 h 592963"/>
              <a:gd name="connsiteX4" fmla="*/ 42930 w 90752"/>
              <a:gd name="connsiteY4" fmla="*/ 144259 h 592963"/>
              <a:gd name="connsiteX5" fmla="*/ 42930 w 90752"/>
              <a:gd name="connsiteY5" fmla="*/ 315709 h 592963"/>
              <a:gd name="connsiteX6" fmla="*/ 74680 w 90752"/>
              <a:gd name="connsiteY6" fmla="*/ 191884 h 592963"/>
              <a:gd name="connsiteX7" fmla="*/ 27055 w 90752"/>
              <a:gd name="connsiteY7" fmla="*/ 1384 h 592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0752" h="592963">
                <a:moveTo>
                  <a:pt x="27055" y="1384"/>
                </a:moveTo>
                <a:cubicBezTo>
                  <a:pt x="29701" y="19376"/>
                  <a:pt x="94788" y="201938"/>
                  <a:pt x="90555" y="299834"/>
                </a:cubicBezTo>
                <a:cubicBezTo>
                  <a:pt x="86322" y="397730"/>
                  <a:pt x="11180" y="563888"/>
                  <a:pt x="1655" y="588759"/>
                </a:cubicBezTo>
                <a:cubicBezTo>
                  <a:pt x="-7870" y="613630"/>
                  <a:pt x="26526" y="523142"/>
                  <a:pt x="33405" y="449059"/>
                </a:cubicBezTo>
                <a:cubicBezTo>
                  <a:pt x="40284" y="374976"/>
                  <a:pt x="41343" y="166484"/>
                  <a:pt x="42930" y="144259"/>
                </a:cubicBezTo>
                <a:cubicBezTo>
                  <a:pt x="44517" y="122034"/>
                  <a:pt x="37638" y="307772"/>
                  <a:pt x="42930" y="315709"/>
                </a:cubicBezTo>
                <a:cubicBezTo>
                  <a:pt x="48222" y="323646"/>
                  <a:pt x="76267" y="237921"/>
                  <a:pt x="74680" y="191884"/>
                </a:cubicBezTo>
                <a:cubicBezTo>
                  <a:pt x="73093" y="145847"/>
                  <a:pt x="24409" y="-16608"/>
                  <a:pt x="27055" y="13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8" name="フリーフォーム 497">
            <a:extLst>
              <a:ext uri="{FF2B5EF4-FFF2-40B4-BE49-F238E27FC236}">
                <a16:creationId xmlns:a16="http://schemas.microsoft.com/office/drawing/2014/main" id="{9AA201C9-1C22-3DC5-B6EB-0C65A15676EE}"/>
              </a:ext>
            </a:extLst>
          </p:cNvPr>
          <p:cNvSpPr/>
          <p:nvPr/>
        </p:nvSpPr>
        <p:spPr>
          <a:xfrm>
            <a:off x="6126222" y="4085330"/>
            <a:ext cx="1143288" cy="128646"/>
          </a:xfrm>
          <a:custGeom>
            <a:avLst/>
            <a:gdLst>
              <a:gd name="connsiteX0" fmla="*/ 20578 w 1143288"/>
              <a:gd name="connsiteY0" fmla="*/ 70745 h 128646"/>
              <a:gd name="connsiteX1" fmla="*/ 792103 w 1143288"/>
              <a:gd name="connsiteY1" fmla="*/ 895 h 128646"/>
              <a:gd name="connsiteX2" fmla="*/ 449203 w 1143288"/>
              <a:gd name="connsiteY2" fmla="*/ 35820 h 128646"/>
              <a:gd name="connsiteX3" fmla="*/ 147578 w 1143288"/>
              <a:gd name="connsiteY3" fmla="*/ 102495 h 128646"/>
              <a:gd name="connsiteX4" fmla="*/ 1135003 w 1143288"/>
              <a:gd name="connsiteY4" fmla="*/ 115195 h 128646"/>
              <a:gd name="connsiteX5" fmla="*/ 592078 w 1143288"/>
              <a:gd name="connsiteY5" fmla="*/ 83445 h 128646"/>
              <a:gd name="connsiteX6" fmla="*/ 87253 w 1143288"/>
              <a:gd name="connsiteY6" fmla="*/ 127895 h 128646"/>
              <a:gd name="connsiteX7" fmla="*/ 493653 w 1143288"/>
              <a:gd name="connsiteY7" fmla="*/ 38995 h 128646"/>
              <a:gd name="connsiteX8" fmla="*/ 242828 w 1143288"/>
              <a:gd name="connsiteY8" fmla="*/ 51695 h 128646"/>
              <a:gd name="connsiteX9" fmla="*/ 20578 w 1143288"/>
              <a:gd name="connsiteY9" fmla="*/ 70745 h 1286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43288" h="128646">
                <a:moveTo>
                  <a:pt x="20578" y="70745"/>
                </a:moveTo>
                <a:lnTo>
                  <a:pt x="792103" y="895"/>
                </a:lnTo>
                <a:cubicBezTo>
                  <a:pt x="863541" y="-4926"/>
                  <a:pt x="556624" y="18887"/>
                  <a:pt x="449203" y="35820"/>
                </a:cubicBezTo>
                <a:cubicBezTo>
                  <a:pt x="341782" y="52753"/>
                  <a:pt x="33278" y="89266"/>
                  <a:pt x="147578" y="102495"/>
                </a:cubicBezTo>
                <a:cubicBezTo>
                  <a:pt x="261878" y="115724"/>
                  <a:pt x="1060920" y="118370"/>
                  <a:pt x="1135003" y="115195"/>
                </a:cubicBezTo>
                <a:cubicBezTo>
                  <a:pt x="1209086" y="112020"/>
                  <a:pt x="766703" y="81328"/>
                  <a:pt x="592078" y="83445"/>
                </a:cubicBezTo>
                <a:cubicBezTo>
                  <a:pt x="417453" y="85562"/>
                  <a:pt x="103657" y="135303"/>
                  <a:pt x="87253" y="127895"/>
                </a:cubicBezTo>
                <a:cubicBezTo>
                  <a:pt x="70849" y="120487"/>
                  <a:pt x="467724" y="51695"/>
                  <a:pt x="493653" y="38995"/>
                </a:cubicBezTo>
                <a:cubicBezTo>
                  <a:pt x="519582" y="26295"/>
                  <a:pt x="317441" y="44287"/>
                  <a:pt x="242828" y="51695"/>
                </a:cubicBezTo>
                <a:cubicBezTo>
                  <a:pt x="168216" y="59103"/>
                  <a:pt x="-70968" y="79212"/>
                  <a:pt x="20578" y="707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9" name="フリーフォーム 498">
            <a:extLst>
              <a:ext uri="{FF2B5EF4-FFF2-40B4-BE49-F238E27FC236}">
                <a16:creationId xmlns:a16="http://schemas.microsoft.com/office/drawing/2014/main" id="{3398F2F1-3F67-5063-DD9C-C4653CF62547}"/>
              </a:ext>
            </a:extLst>
          </p:cNvPr>
          <p:cNvSpPr/>
          <p:nvPr/>
        </p:nvSpPr>
        <p:spPr>
          <a:xfrm>
            <a:off x="8476835" y="4962771"/>
            <a:ext cx="273473" cy="762294"/>
          </a:xfrm>
          <a:custGeom>
            <a:avLst/>
            <a:gdLst>
              <a:gd name="connsiteX0" fmla="*/ 415 w 273473"/>
              <a:gd name="connsiteY0" fmla="*/ 41029 h 762294"/>
              <a:gd name="connsiteX1" fmla="*/ 95665 w 273473"/>
              <a:gd name="connsiteY1" fmla="*/ 422029 h 762294"/>
              <a:gd name="connsiteX2" fmla="*/ 130590 w 273473"/>
              <a:gd name="connsiteY2" fmla="*/ 336304 h 762294"/>
              <a:gd name="connsiteX3" fmla="*/ 273465 w 273473"/>
              <a:gd name="connsiteY3" fmla="*/ 761754 h 762294"/>
              <a:gd name="connsiteX4" fmla="*/ 136940 w 273473"/>
              <a:gd name="connsiteY4" fmla="*/ 415679 h 762294"/>
              <a:gd name="connsiteX5" fmla="*/ 41690 w 273473"/>
              <a:gd name="connsiteY5" fmla="*/ 2929 h 762294"/>
              <a:gd name="connsiteX6" fmla="*/ 60740 w 273473"/>
              <a:gd name="connsiteY6" fmla="*/ 222004 h 762294"/>
              <a:gd name="connsiteX7" fmla="*/ 415 w 273473"/>
              <a:gd name="connsiteY7" fmla="*/ 41029 h 762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3473" h="762294">
                <a:moveTo>
                  <a:pt x="415" y="41029"/>
                </a:moveTo>
                <a:cubicBezTo>
                  <a:pt x="6236" y="74366"/>
                  <a:pt x="73969" y="372817"/>
                  <a:pt x="95665" y="422029"/>
                </a:cubicBezTo>
                <a:cubicBezTo>
                  <a:pt x="117361" y="471241"/>
                  <a:pt x="100957" y="279683"/>
                  <a:pt x="130590" y="336304"/>
                </a:cubicBezTo>
                <a:cubicBezTo>
                  <a:pt x="160223" y="392925"/>
                  <a:pt x="272407" y="748525"/>
                  <a:pt x="273465" y="761754"/>
                </a:cubicBezTo>
                <a:cubicBezTo>
                  <a:pt x="274523" y="774983"/>
                  <a:pt x="175569" y="542150"/>
                  <a:pt x="136940" y="415679"/>
                </a:cubicBezTo>
                <a:cubicBezTo>
                  <a:pt x="98311" y="289208"/>
                  <a:pt x="54390" y="35208"/>
                  <a:pt x="41690" y="2929"/>
                </a:cubicBezTo>
                <a:cubicBezTo>
                  <a:pt x="28990" y="-29350"/>
                  <a:pt x="69736" y="215654"/>
                  <a:pt x="60740" y="222004"/>
                </a:cubicBezTo>
                <a:cubicBezTo>
                  <a:pt x="51744" y="228354"/>
                  <a:pt x="-5406" y="7692"/>
                  <a:pt x="415" y="410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0" name="フリーフォーム 499">
            <a:extLst>
              <a:ext uri="{FF2B5EF4-FFF2-40B4-BE49-F238E27FC236}">
                <a16:creationId xmlns:a16="http://schemas.microsoft.com/office/drawing/2014/main" id="{B852FF12-8A5C-810C-692F-E8A7A928D852}"/>
              </a:ext>
            </a:extLst>
          </p:cNvPr>
          <p:cNvSpPr/>
          <p:nvPr/>
        </p:nvSpPr>
        <p:spPr>
          <a:xfrm>
            <a:off x="8715049" y="5705390"/>
            <a:ext cx="291303" cy="969746"/>
          </a:xfrm>
          <a:custGeom>
            <a:avLst/>
            <a:gdLst>
              <a:gd name="connsiteX0" fmla="*/ 16201 w 291303"/>
              <a:gd name="connsiteY0" fmla="*/ 85 h 969746"/>
              <a:gd name="connsiteX1" fmla="*/ 73351 w 291303"/>
              <a:gd name="connsiteY1" fmla="*/ 473160 h 969746"/>
              <a:gd name="connsiteX2" fmla="*/ 28901 w 291303"/>
              <a:gd name="connsiteY2" fmla="*/ 952585 h 969746"/>
              <a:gd name="connsiteX3" fmla="*/ 76526 w 291303"/>
              <a:gd name="connsiteY3" fmla="*/ 847810 h 969746"/>
              <a:gd name="connsiteX4" fmla="*/ 228926 w 291303"/>
              <a:gd name="connsiteY4" fmla="*/ 698585 h 969746"/>
              <a:gd name="connsiteX5" fmla="*/ 289251 w 291303"/>
              <a:gd name="connsiteY5" fmla="*/ 450935 h 969746"/>
              <a:gd name="connsiteX6" fmla="*/ 162251 w 291303"/>
              <a:gd name="connsiteY6" fmla="*/ 708110 h 969746"/>
              <a:gd name="connsiteX7" fmla="*/ 326 w 291303"/>
              <a:gd name="connsiteY7" fmla="*/ 809710 h 969746"/>
              <a:gd name="connsiteX8" fmla="*/ 120976 w 291303"/>
              <a:gd name="connsiteY8" fmla="*/ 546185 h 969746"/>
              <a:gd name="connsiteX9" fmla="*/ 143201 w 291303"/>
              <a:gd name="connsiteY9" fmla="*/ 327110 h 969746"/>
              <a:gd name="connsiteX10" fmla="*/ 279726 w 291303"/>
              <a:gd name="connsiteY10" fmla="*/ 466810 h 969746"/>
              <a:gd name="connsiteX11" fmla="*/ 143201 w 291303"/>
              <a:gd name="connsiteY11" fmla="*/ 196935 h 969746"/>
              <a:gd name="connsiteX12" fmla="*/ 114626 w 291303"/>
              <a:gd name="connsiteY12" fmla="*/ 431885 h 969746"/>
              <a:gd name="connsiteX13" fmla="*/ 16201 w 291303"/>
              <a:gd name="connsiteY13" fmla="*/ 85 h 969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91303" h="969746">
                <a:moveTo>
                  <a:pt x="16201" y="85"/>
                </a:moveTo>
                <a:cubicBezTo>
                  <a:pt x="9322" y="6964"/>
                  <a:pt x="71234" y="314410"/>
                  <a:pt x="73351" y="473160"/>
                </a:cubicBezTo>
                <a:cubicBezTo>
                  <a:pt x="75468" y="631910"/>
                  <a:pt x="28372" y="890143"/>
                  <a:pt x="28901" y="952585"/>
                </a:cubicBezTo>
                <a:cubicBezTo>
                  <a:pt x="29430" y="1015027"/>
                  <a:pt x="43189" y="890143"/>
                  <a:pt x="76526" y="847810"/>
                </a:cubicBezTo>
                <a:cubicBezTo>
                  <a:pt x="109863" y="805477"/>
                  <a:pt x="193472" y="764731"/>
                  <a:pt x="228926" y="698585"/>
                </a:cubicBezTo>
                <a:cubicBezTo>
                  <a:pt x="264380" y="632439"/>
                  <a:pt x="300363" y="449348"/>
                  <a:pt x="289251" y="450935"/>
                </a:cubicBezTo>
                <a:cubicBezTo>
                  <a:pt x="278139" y="452522"/>
                  <a:pt x="210405" y="648314"/>
                  <a:pt x="162251" y="708110"/>
                </a:cubicBezTo>
                <a:cubicBezTo>
                  <a:pt x="114097" y="767906"/>
                  <a:pt x="7205" y="836697"/>
                  <a:pt x="326" y="809710"/>
                </a:cubicBezTo>
                <a:cubicBezTo>
                  <a:pt x="-6553" y="782723"/>
                  <a:pt x="97164" y="626618"/>
                  <a:pt x="120976" y="546185"/>
                </a:cubicBezTo>
                <a:cubicBezTo>
                  <a:pt x="144788" y="465752"/>
                  <a:pt x="116743" y="340339"/>
                  <a:pt x="143201" y="327110"/>
                </a:cubicBezTo>
                <a:cubicBezTo>
                  <a:pt x="169659" y="313881"/>
                  <a:pt x="279726" y="488506"/>
                  <a:pt x="279726" y="466810"/>
                </a:cubicBezTo>
                <a:cubicBezTo>
                  <a:pt x="279726" y="445114"/>
                  <a:pt x="170718" y="202756"/>
                  <a:pt x="143201" y="196935"/>
                </a:cubicBezTo>
                <a:cubicBezTo>
                  <a:pt x="115684" y="191114"/>
                  <a:pt x="132618" y="460989"/>
                  <a:pt x="114626" y="431885"/>
                </a:cubicBezTo>
                <a:cubicBezTo>
                  <a:pt x="96634" y="402781"/>
                  <a:pt x="23080" y="-6794"/>
                  <a:pt x="16201" y="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1" name="フリーフォーム 500">
            <a:extLst>
              <a:ext uri="{FF2B5EF4-FFF2-40B4-BE49-F238E27FC236}">
                <a16:creationId xmlns:a16="http://schemas.microsoft.com/office/drawing/2014/main" id="{4E90BA15-FE03-0A17-B8FA-B0AE0A21EE6D}"/>
              </a:ext>
            </a:extLst>
          </p:cNvPr>
          <p:cNvSpPr/>
          <p:nvPr/>
        </p:nvSpPr>
        <p:spPr>
          <a:xfrm>
            <a:off x="9005849" y="6319064"/>
            <a:ext cx="583052" cy="1230528"/>
          </a:xfrm>
          <a:custGeom>
            <a:avLst/>
            <a:gdLst>
              <a:gd name="connsiteX0" fmla="*/ 7976 w 583052"/>
              <a:gd name="connsiteY0" fmla="*/ 8711 h 1230528"/>
              <a:gd name="connsiteX1" fmla="*/ 395326 w 583052"/>
              <a:gd name="connsiteY1" fmla="*/ 681811 h 1230528"/>
              <a:gd name="connsiteX2" fmla="*/ 214351 w 583052"/>
              <a:gd name="connsiteY2" fmla="*/ 973911 h 1230528"/>
              <a:gd name="connsiteX3" fmla="*/ 369926 w 583052"/>
              <a:gd name="connsiteY3" fmla="*/ 888186 h 1230528"/>
              <a:gd name="connsiteX4" fmla="*/ 528676 w 583052"/>
              <a:gd name="connsiteY4" fmla="*/ 1104086 h 1230528"/>
              <a:gd name="connsiteX5" fmla="*/ 582651 w 583052"/>
              <a:gd name="connsiteY5" fmla="*/ 1224736 h 1230528"/>
              <a:gd name="connsiteX6" fmla="*/ 506451 w 583052"/>
              <a:gd name="connsiteY6" fmla="*/ 923111 h 1230528"/>
              <a:gd name="connsiteX7" fmla="*/ 185776 w 583052"/>
              <a:gd name="connsiteY7" fmla="*/ 300811 h 1230528"/>
              <a:gd name="connsiteX8" fmla="*/ 36551 w 583052"/>
              <a:gd name="connsiteY8" fmla="*/ 116661 h 1230528"/>
              <a:gd name="connsiteX9" fmla="*/ 125451 w 583052"/>
              <a:gd name="connsiteY9" fmla="*/ 288111 h 1230528"/>
              <a:gd name="connsiteX10" fmla="*/ 7976 w 583052"/>
              <a:gd name="connsiteY10" fmla="*/ 8711 h 1230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83052" h="1230528">
                <a:moveTo>
                  <a:pt x="7976" y="8711"/>
                </a:moveTo>
                <a:cubicBezTo>
                  <a:pt x="52955" y="74328"/>
                  <a:pt x="360930" y="520944"/>
                  <a:pt x="395326" y="681811"/>
                </a:cubicBezTo>
                <a:cubicBezTo>
                  <a:pt x="429722" y="842678"/>
                  <a:pt x="218584" y="939515"/>
                  <a:pt x="214351" y="973911"/>
                </a:cubicBezTo>
                <a:cubicBezTo>
                  <a:pt x="210118" y="1008307"/>
                  <a:pt x="317539" y="866490"/>
                  <a:pt x="369926" y="888186"/>
                </a:cubicBezTo>
                <a:cubicBezTo>
                  <a:pt x="422313" y="909882"/>
                  <a:pt x="493222" y="1047994"/>
                  <a:pt x="528676" y="1104086"/>
                </a:cubicBezTo>
                <a:cubicBezTo>
                  <a:pt x="564130" y="1160178"/>
                  <a:pt x="586355" y="1254899"/>
                  <a:pt x="582651" y="1224736"/>
                </a:cubicBezTo>
                <a:cubicBezTo>
                  <a:pt x="578947" y="1194574"/>
                  <a:pt x="572597" y="1077099"/>
                  <a:pt x="506451" y="923111"/>
                </a:cubicBezTo>
                <a:cubicBezTo>
                  <a:pt x="440305" y="769124"/>
                  <a:pt x="264093" y="435219"/>
                  <a:pt x="185776" y="300811"/>
                </a:cubicBezTo>
                <a:cubicBezTo>
                  <a:pt x="107459" y="166403"/>
                  <a:pt x="46605" y="118778"/>
                  <a:pt x="36551" y="116661"/>
                </a:cubicBezTo>
                <a:cubicBezTo>
                  <a:pt x="26497" y="114544"/>
                  <a:pt x="128097" y="307161"/>
                  <a:pt x="125451" y="288111"/>
                </a:cubicBezTo>
                <a:cubicBezTo>
                  <a:pt x="122805" y="269061"/>
                  <a:pt x="-37003" y="-56906"/>
                  <a:pt x="7976" y="87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4" name="フリーフォーム 503">
            <a:extLst>
              <a:ext uri="{FF2B5EF4-FFF2-40B4-BE49-F238E27FC236}">
                <a16:creationId xmlns:a16="http://schemas.microsoft.com/office/drawing/2014/main" id="{BCFBA4F9-EAD3-4BC1-3AA8-E8BA61E2A895}"/>
              </a:ext>
            </a:extLst>
          </p:cNvPr>
          <p:cNvSpPr/>
          <p:nvPr/>
        </p:nvSpPr>
        <p:spPr>
          <a:xfrm>
            <a:off x="5474442" y="4230918"/>
            <a:ext cx="4032083" cy="3646754"/>
          </a:xfrm>
          <a:custGeom>
            <a:avLst/>
            <a:gdLst>
              <a:gd name="connsiteX0" fmla="*/ 1632940 w 4032083"/>
              <a:gd name="connsiteY0" fmla="*/ 8573 h 3646754"/>
              <a:gd name="connsiteX1" fmla="*/ 2568122 w 4032083"/>
              <a:gd name="connsiteY1" fmla="*/ 1234700 h 3646754"/>
              <a:gd name="connsiteX2" fmla="*/ 2859067 w 4032083"/>
              <a:gd name="connsiteY2" fmla="*/ 2793337 h 3646754"/>
              <a:gd name="connsiteX3" fmla="*/ 2796722 w 4032083"/>
              <a:gd name="connsiteY3" fmla="*/ 2107537 h 3646754"/>
              <a:gd name="connsiteX4" fmla="*/ 2775940 w 4032083"/>
              <a:gd name="connsiteY4" fmla="*/ 3229755 h 3646754"/>
              <a:gd name="connsiteX5" fmla="*/ 2360303 w 4032083"/>
              <a:gd name="connsiteY5" fmla="*/ 3188191 h 3646754"/>
              <a:gd name="connsiteX6" fmla="*/ 1113394 w 4032083"/>
              <a:gd name="connsiteY6" fmla="*/ 3354446 h 3646754"/>
              <a:gd name="connsiteX7" fmla="*/ 11958 w 4032083"/>
              <a:gd name="connsiteY7" fmla="*/ 3645391 h 3646754"/>
              <a:gd name="connsiteX8" fmla="*/ 1840758 w 4032083"/>
              <a:gd name="connsiteY8" fmla="*/ 3458355 h 3646754"/>
              <a:gd name="connsiteX9" fmla="*/ 3918940 w 4032083"/>
              <a:gd name="connsiteY9" fmla="*/ 3333664 h 3646754"/>
              <a:gd name="connsiteX10" fmla="*/ 3648776 w 4032083"/>
              <a:gd name="connsiteY10" fmla="*/ 3125846 h 3646754"/>
              <a:gd name="connsiteX11" fmla="*/ 2734376 w 4032083"/>
              <a:gd name="connsiteY11" fmla="*/ 1858155 h 3646754"/>
              <a:gd name="connsiteX12" fmla="*/ 1632940 w 4032083"/>
              <a:gd name="connsiteY12" fmla="*/ 8573 h 36467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032083" h="3646754">
                <a:moveTo>
                  <a:pt x="1632940" y="8573"/>
                </a:moveTo>
                <a:cubicBezTo>
                  <a:pt x="1605231" y="-95336"/>
                  <a:pt x="2363768" y="770573"/>
                  <a:pt x="2568122" y="1234700"/>
                </a:cubicBezTo>
                <a:cubicBezTo>
                  <a:pt x="2772477" y="1698827"/>
                  <a:pt x="2820967" y="2647864"/>
                  <a:pt x="2859067" y="2793337"/>
                </a:cubicBezTo>
                <a:cubicBezTo>
                  <a:pt x="2897167" y="2938810"/>
                  <a:pt x="2810577" y="2034801"/>
                  <a:pt x="2796722" y="2107537"/>
                </a:cubicBezTo>
                <a:cubicBezTo>
                  <a:pt x="2782867" y="2180273"/>
                  <a:pt x="2848676" y="3049646"/>
                  <a:pt x="2775940" y="3229755"/>
                </a:cubicBezTo>
                <a:cubicBezTo>
                  <a:pt x="2703204" y="3409864"/>
                  <a:pt x="2637394" y="3167409"/>
                  <a:pt x="2360303" y="3188191"/>
                </a:cubicBezTo>
                <a:cubicBezTo>
                  <a:pt x="2083212" y="3208973"/>
                  <a:pt x="1504785" y="3278246"/>
                  <a:pt x="1113394" y="3354446"/>
                </a:cubicBezTo>
                <a:cubicBezTo>
                  <a:pt x="722003" y="3430646"/>
                  <a:pt x="-109269" y="3628073"/>
                  <a:pt x="11958" y="3645391"/>
                </a:cubicBezTo>
                <a:cubicBezTo>
                  <a:pt x="133185" y="3662709"/>
                  <a:pt x="1189594" y="3510309"/>
                  <a:pt x="1840758" y="3458355"/>
                </a:cubicBezTo>
                <a:cubicBezTo>
                  <a:pt x="2491922" y="3406401"/>
                  <a:pt x="3617604" y="3389082"/>
                  <a:pt x="3918940" y="3333664"/>
                </a:cubicBezTo>
                <a:cubicBezTo>
                  <a:pt x="4220276" y="3278246"/>
                  <a:pt x="3846203" y="3371764"/>
                  <a:pt x="3648776" y="3125846"/>
                </a:cubicBezTo>
                <a:cubicBezTo>
                  <a:pt x="3451349" y="2879928"/>
                  <a:pt x="3073812" y="2374237"/>
                  <a:pt x="2734376" y="1858155"/>
                </a:cubicBezTo>
                <a:cubicBezTo>
                  <a:pt x="2394940" y="1342073"/>
                  <a:pt x="1660649" y="112482"/>
                  <a:pt x="1632940" y="85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5" name="フリーフォーム 504">
            <a:extLst>
              <a:ext uri="{FF2B5EF4-FFF2-40B4-BE49-F238E27FC236}">
                <a16:creationId xmlns:a16="http://schemas.microsoft.com/office/drawing/2014/main" id="{982DA924-4394-C5D5-18C4-8C75256F3056}"/>
              </a:ext>
            </a:extLst>
          </p:cNvPr>
          <p:cNvSpPr/>
          <p:nvPr/>
        </p:nvSpPr>
        <p:spPr>
          <a:xfrm>
            <a:off x="5275099" y="4696275"/>
            <a:ext cx="1758463" cy="296465"/>
          </a:xfrm>
          <a:custGeom>
            <a:avLst/>
            <a:gdLst>
              <a:gd name="connsiteX0" fmla="*/ 3483 w 1758463"/>
              <a:gd name="connsiteY0" fmla="*/ 208234 h 296465"/>
              <a:gd name="connsiteX1" fmla="*/ 938665 w 1758463"/>
              <a:gd name="connsiteY1" fmla="*/ 187452 h 296465"/>
              <a:gd name="connsiteX2" fmla="*/ 1749156 w 1758463"/>
              <a:gd name="connsiteY2" fmla="*/ 291361 h 296465"/>
              <a:gd name="connsiteX3" fmla="*/ 1291956 w 1758463"/>
              <a:gd name="connsiteY3" fmla="*/ 416 h 296465"/>
              <a:gd name="connsiteX4" fmla="*/ 3483 w 1758463"/>
              <a:gd name="connsiteY4" fmla="*/ 208234 h 2964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58463" h="296465">
                <a:moveTo>
                  <a:pt x="3483" y="208234"/>
                </a:moveTo>
                <a:cubicBezTo>
                  <a:pt x="-55399" y="239407"/>
                  <a:pt x="647720" y="173598"/>
                  <a:pt x="938665" y="187452"/>
                </a:cubicBezTo>
                <a:cubicBezTo>
                  <a:pt x="1229610" y="201306"/>
                  <a:pt x="1690274" y="322534"/>
                  <a:pt x="1749156" y="291361"/>
                </a:cubicBezTo>
                <a:cubicBezTo>
                  <a:pt x="1808038" y="260188"/>
                  <a:pt x="1579438" y="10807"/>
                  <a:pt x="1291956" y="416"/>
                </a:cubicBezTo>
                <a:cubicBezTo>
                  <a:pt x="1004474" y="-9975"/>
                  <a:pt x="62365" y="177061"/>
                  <a:pt x="3483" y="2082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6" name="フリーフォーム 505">
            <a:extLst>
              <a:ext uri="{FF2B5EF4-FFF2-40B4-BE49-F238E27FC236}">
                <a16:creationId xmlns:a16="http://schemas.microsoft.com/office/drawing/2014/main" id="{96E3CFF3-47B8-FD32-AF92-D4B621DD81D4}"/>
              </a:ext>
            </a:extLst>
          </p:cNvPr>
          <p:cNvSpPr/>
          <p:nvPr/>
        </p:nvSpPr>
        <p:spPr>
          <a:xfrm>
            <a:off x="3343268" y="4674816"/>
            <a:ext cx="1731629" cy="1740976"/>
          </a:xfrm>
          <a:custGeom>
            <a:avLst/>
            <a:gdLst>
              <a:gd name="connsiteX0" fmla="*/ 459805 w 1731629"/>
              <a:gd name="connsiteY0" fmla="*/ 458293 h 1740976"/>
              <a:gd name="connsiteX1" fmla="*/ 792314 w 1731629"/>
              <a:gd name="connsiteY1" fmla="*/ 811584 h 1740976"/>
              <a:gd name="connsiteX2" fmla="*/ 1270296 w 1731629"/>
              <a:gd name="connsiteY2" fmla="*/ 395948 h 1740976"/>
              <a:gd name="connsiteX3" fmla="*/ 1727496 w 1731629"/>
              <a:gd name="connsiteY3" fmla="*/ 1093 h 1740976"/>
              <a:gd name="connsiteX4" fmla="*/ 1415768 w 1731629"/>
              <a:gd name="connsiteY4" fmla="*/ 520639 h 1740976"/>
              <a:gd name="connsiteX5" fmla="*/ 189641 w 1731629"/>
              <a:gd name="connsiteY5" fmla="*/ 1725984 h 1740976"/>
              <a:gd name="connsiteX6" fmla="*/ 2605 w 1731629"/>
              <a:gd name="connsiteY6" fmla="*/ 1164875 h 1740976"/>
              <a:gd name="connsiteX7" fmla="*/ 168859 w 1731629"/>
              <a:gd name="connsiteY7" fmla="*/ 707675 h 1740976"/>
              <a:gd name="connsiteX8" fmla="*/ 459805 w 1731629"/>
              <a:gd name="connsiteY8" fmla="*/ 458293 h 17409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31629" h="1740976">
                <a:moveTo>
                  <a:pt x="459805" y="458293"/>
                </a:moveTo>
                <a:cubicBezTo>
                  <a:pt x="563714" y="475611"/>
                  <a:pt x="657232" y="821975"/>
                  <a:pt x="792314" y="811584"/>
                </a:cubicBezTo>
                <a:cubicBezTo>
                  <a:pt x="927396" y="801193"/>
                  <a:pt x="1270296" y="395948"/>
                  <a:pt x="1270296" y="395948"/>
                </a:cubicBezTo>
                <a:cubicBezTo>
                  <a:pt x="1426160" y="260866"/>
                  <a:pt x="1703251" y="-19689"/>
                  <a:pt x="1727496" y="1093"/>
                </a:cubicBezTo>
                <a:cubicBezTo>
                  <a:pt x="1751741" y="21875"/>
                  <a:pt x="1672077" y="233157"/>
                  <a:pt x="1415768" y="520639"/>
                </a:cubicBezTo>
                <a:cubicBezTo>
                  <a:pt x="1159459" y="808121"/>
                  <a:pt x="425168" y="1618611"/>
                  <a:pt x="189641" y="1725984"/>
                </a:cubicBezTo>
                <a:cubicBezTo>
                  <a:pt x="-45886" y="1833357"/>
                  <a:pt x="6069" y="1334593"/>
                  <a:pt x="2605" y="1164875"/>
                </a:cubicBezTo>
                <a:cubicBezTo>
                  <a:pt x="-859" y="995157"/>
                  <a:pt x="92659" y="828902"/>
                  <a:pt x="168859" y="707675"/>
                </a:cubicBezTo>
                <a:cubicBezTo>
                  <a:pt x="245059" y="586448"/>
                  <a:pt x="355896" y="440975"/>
                  <a:pt x="459805" y="4582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7" name="フリーフォーム 506">
            <a:extLst>
              <a:ext uri="{FF2B5EF4-FFF2-40B4-BE49-F238E27FC236}">
                <a16:creationId xmlns:a16="http://schemas.microsoft.com/office/drawing/2014/main" id="{F02AF5B7-C367-3CA6-5A94-813BE0136173}"/>
              </a:ext>
            </a:extLst>
          </p:cNvPr>
          <p:cNvSpPr/>
          <p:nvPr/>
        </p:nvSpPr>
        <p:spPr>
          <a:xfrm>
            <a:off x="-124207" y="7950107"/>
            <a:ext cx="873154" cy="2731330"/>
          </a:xfrm>
          <a:custGeom>
            <a:avLst/>
            <a:gdLst>
              <a:gd name="connsiteX0" fmla="*/ 813774 w 873154"/>
              <a:gd name="connsiteY0" fmla="*/ 102256 h 5144899"/>
              <a:gd name="connsiteX1" fmla="*/ 24065 w 873154"/>
              <a:gd name="connsiteY1" fmla="*/ 4944419 h 5144899"/>
              <a:gd name="connsiteX2" fmla="*/ 252665 w 873154"/>
              <a:gd name="connsiteY2" fmla="*/ 3988456 h 5144899"/>
              <a:gd name="connsiteX3" fmla="*/ 751429 w 873154"/>
              <a:gd name="connsiteY3" fmla="*/ 1827147 h 5144899"/>
              <a:gd name="connsiteX4" fmla="*/ 813774 w 873154"/>
              <a:gd name="connsiteY4" fmla="*/ 102256 h 5144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73154" h="5144899">
                <a:moveTo>
                  <a:pt x="813774" y="102256"/>
                </a:moveTo>
                <a:cubicBezTo>
                  <a:pt x="692547" y="621801"/>
                  <a:pt x="117583" y="4296719"/>
                  <a:pt x="24065" y="4944419"/>
                </a:cubicBezTo>
                <a:cubicBezTo>
                  <a:pt x="-69453" y="5592119"/>
                  <a:pt x="131438" y="4508001"/>
                  <a:pt x="252665" y="3988456"/>
                </a:cubicBezTo>
                <a:cubicBezTo>
                  <a:pt x="373892" y="3468911"/>
                  <a:pt x="654447" y="2474847"/>
                  <a:pt x="751429" y="1827147"/>
                </a:cubicBezTo>
                <a:cubicBezTo>
                  <a:pt x="848411" y="1179447"/>
                  <a:pt x="935001" y="-417289"/>
                  <a:pt x="813774" y="1022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8" name="フリーフォーム 507">
            <a:extLst>
              <a:ext uri="{FF2B5EF4-FFF2-40B4-BE49-F238E27FC236}">
                <a16:creationId xmlns:a16="http://schemas.microsoft.com/office/drawing/2014/main" id="{CAC52F17-B6F0-167A-A66E-E09B6F3290FB}"/>
              </a:ext>
            </a:extLst>
          </p:cNvPr>
          <p:cNvSpPr/>
          <p:nvPr/>
        </p:nvSpPr>
        <p:spPr>
          <a:xfrm>
            <a:off x="4229864" y="8048500"/>
            <a:ext cx="1138316" cy="2386494"/>
          </a:xfrm>
          <a:custGeom>
            <a:avLst/>
            <a:gdLst>
              <a:gd name="connsiteX0" fmla="*/ 99435 w 1138316"/>
              <a:gd name="connsiteY0" fmla="*/ 467385 h 4886870"/>
              <a:gd name="connsiteX1" fmla="*/ 1096962 w 1138316"/>
              <a:gd name="connsiteY1" fmla="*/ 4769221 h 4886870"/>
              <a:gd name="connsiteX2" fmla="*/ 930708 w 1138316"/>
              <a:gd name="connsiteY2" fmla="*/ 3543094 h 4886870"/>
              <a:gd name="connsiteX3" fmla="*/ 764453 w 1138316"/>
              <a:gd name="connsiteY3" fmla="*/ 2150712 h 4886870"/>
              <a:gd name="connsiteX4" fmla="*/ 868362 w 1138316"/>
              <a:gd name="connsiteY4" fmla="*/ 3002767 h 4886870"/>
              <a:gd name="connsiteX5" fmla="*/ 120217 w 1138316"/>
              <a:gd name="connsiteY5" fmla="*/ 405039 h 4886870"/>
              <a:gd name="connsiteX6" fmla="*/ 99435 w 1138316"/>
              <a:gd name="connsiteY6" fmla="*/ 467385 h 48868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38316" h="4886870">
                <a:moveTo>
                  <a:pt x="99435" y="467385"/>
                </a:moveTo>
                <a:cubicBezTo>
                  <a:pt x="262226" y="1194749"/>
                  <a:pt x="958417" y="4256603"/>
                  <a:pt x="1096962" y="4769221"/>
                </a:cubicBezTo>
                <a:cubicBezTo>
                  <a:pt x="1235508" y="5281839"/>
                  <a:pt x="986126" y="3979512"/>
                  <a:pt x="930708" y="3543094"/>
                </a:cubicBezTo>
                <a:cubicBezTo>
                  <a:pt x="875290" y="3106676"/>
                  <a:pt x="774844" y="2240766"/>
                  <a:pt x="764453" y="2150712"/>
                </a:cubicBezTo>
                <a:cubicBezTo>
                  <a:pt x="754062" y="2060658"/>
                  <a:pt x="975735" y="3293712"/>
                  <a:pt x="868362" y="3002767"/>
                </a:cubicBezTo>
                <a:cubicBezTo>
                  <a:pt x="760989" y="2711822"/>
                  <a:pt x="244908" y="834530"/>
                  <a:pt x="120217" y="405039"/>
                </a:cubicBezTo>
                <a:cubicBezTo>
                  <a:pt x="-4474" y="-24452"/>
                  <a:pt x="-63356" y="-259979"/>
                  <a:pt x="99435" y="4673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9" name="フリーフォーム 508">
            <a:extLst>
              <a:ext uri="{FF2B5EF4-FFF2-40B4-BE49-F238E27FC236}">
                <a16:creationId xmlns:a16="http://schemas.microsoft.com/office/drawing/2014/main" id="{2A287015-A56C-9617-8DFE-DB0FE96B7499}"/>
              </a:ext>
            </a:extLst>
          </p:cNvPr>
          <p:cNvSpPr/>
          <p:nvPr/>
        </p:nvSpPr>
        <p:spPr>
          <a:xfrm>
            <a:off x="2892666" y="5216044"/>
            <a:ext cx="5134910" cy="2557338"/>
          </a:xfrm>
          <a:custGeom>
            <a:avLst/>
            <a:gdLst>
              <a:gd name="connsiteX0" fmla="*/ 806498 w 5134910"/>
              <a:gd name="connsiteY0" fmla="*/ 1517265 h 2557338"/>
              <a:gd name="connsiteX1" fmla="*/ 1762461 w 5134910"/>
              <a:gd name="connsiteY1" fmla="*/ 2099156 h 2557338"/>
              <a:gd name="connsiteX2" fmla="*/ 1658552 w 5134910"/>
              <a:gd name="connsiteY2" fmla="*/ 2306974 h 2557338"/>
              <a:gd name="connsiteX3" fmla="*/ 3092498 w 5134910"/>
              <a:gd name="connsiteY3" fmla="*/ 2306974 h 2557338"/>
              <a:gd name="connsiteX4" fmla="*/ 2656079 w 5134910"/>
              <a:gd name="connsiteY4" fmla="*/ 1932901 h 2557338"/>
              <a:gd name="connsiteX5" fmla="*/ 4734261 w 5134910"/>
              <a:gd name="connsiteY5" fmla="*/ 2203065 h 2557338"/>
              <a:gd name="connsiteX6" fmla="*/ 4838170 w 5134910"/>
              <a:gd name="connsiteY6" fmla="*/ 2016029 h 2557338"/>
              <a:gd name="connsiteX7" fmla="*/ 4193934 w 5134910"/>
              <a:gd name="connsiteY7" fmla="*/ 192 h 2557338"/>
              <a:gd name="connsiteX8" fmla="*/ 5087552 w 5134910"/>
              <a:gd name="connsiteY8" fmla="*/ 2140720 h 2557338"/>
              <a:gd name="connsiteX9" fmla="*/ 2448261 w 5134910"/>
              <a:gd name="connsiteY9" fmla="*/ 2223847 h 2557338"/>
              <a:gd name="connsiteX10" fmla="*/ 37570 w 5134910"/>
              <a:gd name="connsiteY10" fmla="*/ 2556356 h 2557338"/>
              <a:gd name="connsiteX11" fmla="*/ 951970 w 5134910"/>
              <a:gd name="connsiteY11" fmla="*/ 2306974 h 2557338"/>
              <a:gd name="connsiteX12" fmla="*/ 598679 w 5134910"/>
              <a:gd name="connsiteY12" fmla="*/ 1787429 h 2557338"/>
              <a:gd name="connsiteX13" fmla="*/ 1242916 w 5134910"/>
              <a:gd name="connsiteY13" fmla="*/ 2182283 h 2557338"/>
              <a:gd name="connsiteX14" fmla="*/ 806498 w 5134910"/>
              <a:gd name="connsiteY14" fmla="*/ 1517265 h 2557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134910" h="2557338">
                <a:moveTo>
                  <a:pt x="806498" y="1517265"/>
                </a:moveTo>
                <a:cubicBezTo>
                  <a:pt x="893089" y="1503410"/>
                  <a:pt x="1620452" y="1967538"/>
                  <a:pt x="1762461" y="2099156"/>
                </a:cubicBezTo>
                <a:cubicBezTo>
                  <a:pt x="1904470" y="2230774"/>
                  <a:pt x="1436879" y="2272338"/>
                  <a:pt x="1658552" y="2306974"/>
                </a:cubicBezTo>
                <a:cubicBezTo>
                  <a:pt x="1880225" y="2341610"/>
                  <a:pt x="2926244" y="2369319"/>
                  <a:pt x="3092498" y="2306974"/>
                </a:cubicBezTo>
                <a:cubicBezTo>
                  <a:pt x="3258752" y="2244629"/>
                  <a:pt x="2382452" y="1950219"/>
                  <a:pt x="2656079" y="1932901"/>
                </a:cubicBezTo>
                <a:cubicBezTo>
                  <a:pt x="2929706" y="1915583"/>
                  <a:pt x="4370579" y="2189210"/>
                  <a:pt x="4734261" y="2203065"/>
                </a:cubicBezTo>
                <a:cubicBezTo>
                  <a:pt x="5097943" y="2216920"/>
                  <a:pt x="4928225" y="2383175"/>
                  <a:pt x="4838170" y="2016029"/>
                </a:cubicBezTo>
                <a:cubicBezTo>
                  <a:pt x="4748116" y="1648884"/>
                  <a:pt x="4152370" y="-20590"/>
                  <a:pt x="4193934" y="192"/>
                </a:cubicBezTo>
                <a:cubicBezTo>
                  <a:pt x="4235498" y="20974"/>
                  <a:pt x="5378497" y="1770111"/>
                  <a:pt x="5087552" y="2140720"/>
                </a:cubicBezTo>
                <a:cubicBezTo>
                  <a:pt x="4796607" y="2511329"/>
                  <a:pt x="3289925" y="2154574"/>
                  <a:pt x="2448261" y="2223847"/>
                </a:cubicBezTo>
                <a:cubicBezTo>
                  <a:pt x="1606597" y="2293120"/>
                  <a:pt x="286952" y="2542502"/>
                  <a:pt x="37570" y="2556356"/>
                </a:cubicBezTo>
                <a:cubicBezTo>
                  <a:pt x="-211812" y="2570210"/>
                  <a:pt x="858452" y="2435128"/>
                  <a:pt x="951970" y="2306974"/>
                </a:cubicBezTo>
                <a:cubicBezTo>
                  <a:pt x="1045488" y="2178820"/>
                  <a:pt x="550188" y="1808211"/>
                  <a:pt x="598679" y="1787429"/>
                </a:cubicBezTo>
                <a:cubicBezTo>
                  <a:pt x="647170" y="1766647"/>
                  <a:pt x="1208280" y="2223847"/>
                  <a:pt x="1242916" y="2182283"/>
                </a:cubicBezTo>
                <a:cubicBezTo>
                  <a:pt x="1277552" y="2140719"/>
                  <a:pt x="719907" y="1531120"/>
                  <a:pt x="806498" y="15172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0" name="フリーフォーム 509">
            <a:extLst>
              <a:ext uri="{FF2B5EF4-FFF2-40B4-BE49-F238E27FC236}">
                <a16:creationId xmlns:a16="http://schemas.microsoft.com/office/drawing/2014/main" id="{F3921922-4510-D181-5CB8-5D301296D1D0}"/>
              </a:ext>
            </a:extLst>
          </p:cNvPr>
          <p:cNvSpPr/>
          <p:nvPr/>
        </p:nvSpPr>
        <p:spPr>
          <a:xfrm>
            <a:off x="585773" y="6107260"/>
            <a:ext cx="1550218" cy="1703061"/>
          </a:xfrm>
          <a:custGeom>
            <a:avLst/>
            <a:gdLst>
              <a:gd name="connsiteX0" fmla="*/ 266282 w 1550218"/>
              <a:gd name="connsiteY0" fmla="*/ 23376 h 1703061"/>
              <a:gd name="connsiteX1" fmla="*/ 1284591 w 1550218"/>
              <a:gd name="connsiteY1" fmla="*/ 231195 h 1703061"/>
              <a:gd name="connsiteX2" fmla="*/ 1222245 w 1550218"/>
              <a:gd name="connsiteY2" fmla="*/ 563704 h 1703061"/>
              <a:gd name="connsiteX3" fmla="*/ 1533972 w 1550218"/>
              <a:gd name="connsiteY3" fmla="*/ 916995 h 1703061"/>
              <a:gd name="connsiteX4" fmla="*/ 640354 w 1550218"/>
              <a:gd name="connsiteY4" fmla="*/ 1644358 h 1703061"/>
              <a:gd name="connsiteX5" fmla="*/ 203936 w 1550218"/>
              <a:gd name="connsiteY5" fmla="*/ 1498885 h 1703061"/>
              <a:gd name="connsiteX6" fmla="*/ 141591 w 1550218"/>
              <a:gd name="connsiteY6" fmla="*/ 231195 h 1703061"/>
              <a:gd name="connsiteX7" fmla="*/ 16900 w 1550218"/>
              <a:gd name="connsiteY7" fmla="*/ 1187158 h 1703061"/>
              <a:gd name="connsiteX8" fmla="*/ 37682 w 1550218"/>
              <a:gd name="connsiteY8" fmla="*/ 272758 h 1703061"/>
              <a:gd name="connsiteX9" fmla="*/ 349409 w 1550218"/>
              <a:gd name="connsiteY9" fmla="*/ 792304 h 1703061"/>
              <a:gd name="connsiteX10" fmla="*/ 266282 w 1550218"/>
              <a:gd name="connsiteY10" fmla="*/ 23376 h 1703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550218" h="1703061">
                <a:moveTo>
                  <a:pt x="266282" y="23376"/>
                </a:moveTo>
                <a:cubicBezTo>
                  <a:pt x="422146" y="-70142"/>
                  <a:pt x="1125264" y="141140"/>
                  <a:pt x="1284591" y="231195"/>
                </a:cubicBezTo>
                <a:cubicBezTo>
                  <a:pt x="1443918" y="321250"/>
                  <a:pt x="1180681" y="449404"/>
                  <a:pt x="1222245" y="563704"/>
                </a:cubicBezTo>
                <a:cubicBezTo>
                  <a:pt x="1263809" y="678004"/>
                  <a:pt x="1630954" y="736886"/>
                  <a:pt x="1533972" y="916995"/>
                </a:cubicBezTo>
                <a:cubicBezTo>
                  <a:pt x="1436990" y="1097104"/>
                  <a:pt x="862027" y="1547376"/>
                  <a:pt x="640354" y="1644358"/>
                </a:cubicBezTo>
                <a:cubicBezTo>
                  <a:pt x="418681" y="1741340"/>
                  <a:pt x="287063" y="1734412"/>
                  <a:pt x="203936" y="1498885"/>
                </a:cubicBezTo>
                <a:cubicBezTo>
                  <a:pt x="120809" y="1263358"/>
                  <a:pt x="172764" y="283149"/>
                  <a:pt x="141591" y="231195"/>
                </a:cubicBezTo>
                <a:cubicBezTo>
                  <a:pt x="110418" y="179241"/>
                  <a:pt x="34218" y="1180231"/>
                  <a:pt x="16900" y="1187158"/>
                </a:cubicBezTo>
                <a:cubicBezTo>
                  <a:pt x="-418" y="1194085"/>
                  <a:pt x="-17736" y="338567"/>
                  <a:pt x="37682" y="272758"/>
                </a:cubicBezTo>
                <a:cubicBezTo>
                  <a:pt x="93100" y="206949"/>
                  <a:pt x="307846" y="833868"/>
                  <a:pt x="349409" y="792304"/>
                </a:cubicBezTo>
                <a:cubicBezTo>
                  <a:pt x="390972" y="750740"/>
                  <a:pt x="110418" y="116894"/>
                  <a:pt x="266282" y="233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1" name="フリーフォーム 510">
            <a:extLst>
              <a:ext uri="{FF2B5EF4-FFF2-40B4-BE49-F238E27FC236}">
                <a16:creationId xmlns:a16="http://schemas.microsoft.com/office/drawing/2014/main" id="{E72F0B6D-8B28-D5C4-0474-B847455AF1BA}"/>
              </a:ext>
            </a:extLst>
          </p:cNvPr>
          <p:cNvSpPr/>
          <p:nvPr/>
        </p:nvSpPr>
        <p:spPr>
          <a:xfrm>
            <a:off x="885429" y="4509079"/>
            <a:ext cx="929073" cy="918756"/>
          </a:xfrm>
          <a:custGeom>
            <a:avLst/>
            <a:gdLst>
              <a:gd name="connsiteX0" fmla="*/ 28971 w 929073"/>
              <a:gd name="connsiteY0" fmla="*/ 576 h 918756"/>
              <a:gd name="connsiteX1" fmla="*/ 797898 w 929073"/>
              <a:gd name="connsiteY1" fmla="*/ 270739 h 918756"/>
              <a:gd name="connsiteX2" fmla="*/ 860244 w 929073"/>
              <a:gd name="connsiteY2" fmla="*/ 894194 h 918756"/>
              <a:gd name="connsiteX3" fmla="*/ 91316 w 929073"/>
              <a:gd name="connsiteY3" fmla="*/ 748721 h 918756"/>
              <a:gd name="connsiteX4" fmla="*/ 153662 w 929073"/>
              <a:gd name="connsiteY4" fmla="*/ 333085 h 918756"/>
              <a:gd name="connsiteX5" fmla="*/ 28971 w 929073"/>
              <a:gd name="connsiteY5" fmla="*/ 576 h 9187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29073" h="918756">
                <a:moveTo>
                  <a:pt x="28971" y="576"/>
                </a:moveTo>
                <a:cubicBezTo>
                  <a:pt x="136344" y="-9815"/>
                  <a:pt x="659353" y="121803"/>
                  <a:pt x="797898" y="270739"/>
                </a:cubicBezTo>
                <a:cubicBezTo>
                  <a:pt x="936443" y="419675"/>
                  <a:pt x="978008" y="814530"/>
                  <a:pt x="860244" y="894194"/>
                </a:cubicBezTo>
                <a:cubicBezTo>
                  <a:pt x="742480" y="973858"/>
                  <a:pt x="209080" y="842239"/>
                  <a:pt x="91316" y="748721"/>
                </a:cubicBezTo>
                <a:cubicBezTo>
                  <a:pt x="-26448" y="655203"/>
                  <a:pt x="160589" y="454312"/>
                  <a:pt x="153662" y="333085"/>
                </a:cubicBezTo>
                <a:cubicBezTo>
                  <a:pt x="146735" y="211858"/>
                  <a:pt x="-78402" y="10967"/>
                  <a:pt x="28971" y="5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2" name="フリーフォーム 511">
            <a:extLst>
              <a:ext uri="{FF2B5EF4-FFF2-40B4-BE49-F238E27FC236}">
                <a16:creationId xmlns:a16="http://schemas.microsoft.com/office/drawing/2014/main" id="{6774D07E-3CEB-8197-F650-40E5241C28DC}"/>
              </a:ext>
            </a:extLst>
          </p:cNvPr>
          <p:cNvSpPr/>
          <p:nvPr/>
        </p:nvSpPr>
        <p:spPr>
          <a:xfrm>
            <a:off x="5266670" y="5043990"/>
            <a:ext cx="1939465" cy="684726"/>
          </a:xfrm>
          <a:custGeom>
            <a:avLst/>
            <a:gdLst>
              <a:gd name="connsiteX0" fmla="*/ 53475 w 1939465"/>
              <a:gd name="connsiteY0" fmla="*/ 26774 h 684726"/>
              <a:gd name="connsiteX1" fmla="*/ 1861494 w 1939465"/>
              <a:gd name="connsiteY1" fmla="*/ 671010 h 684726"/>
              <a:gd name="connsiteX2" fmla="*/ 1508203 w 1939465"/>
              <a:gd name="connsiteY2" fmla="*/ 442410 h 684726"/>
              <a:gd name="connsiteX3" fmla="*/ 573021 w 1939465"/>
              <a:gd name="connsiteY3" fmla="*/ 151465 h 684726"/>
              <a:gd name="connsiteX4" fmla="*/ 53475 w 1939465"/>
              <a:gd name="connsiteY4" fmla="*/ 26774 h 6847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39465" h="684726">
                <a:moveTo>
                  <a:pt x="53475" y="26774"/>
                </a:moveTo>
                <a:cubicBezTo>
                  <a:pt x="268220" y="113365"/>
                  <a:pt x="1619039" y="601737"/>
                  <a:pt x="1861494" y="671010"/>
                </a:cubicBezTo>
                <a:cubicBezTo>
                  <a:pt x="2103949" y="740283"/>
                  <a:pt x="1722948" y="529001"/>
                  <a:pt x="1508203" y="442410"/>
                </a:cubicBezTo>
                <a:cubicBezTo>
                  <a:pt x="1293458" y="355819"/>
                  <a:pt x="822403" y="217274"/>
                  <a:pt x="573021" y="151465"/>
                </a:cubicBezTo>
                <a:cubicBezTo>
                  <a:pt x="323639" y="85656"/>
                  <a:pt x="-161270" y="-59817"/>
                  <a:pt x="53475" y="267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3" name="フリーフォーム 512">
            <a:extLst>
              <a:ext uri="{FF2B5EF4-FFF2-40B4-BE49-F238E27FC236}">
                <a16:creationId xmlns:a16="http://schemas.microsoft.com/office/drawing/2014/main" id="{7C17CE7F-C1C6-336D-8916-E2951171FE18}"/>
              </a:ext>
            </a:extLst>
          </p:cNvPr>
          <p:cNvSpPr/>
          <p:nvPr/>
        </p:nvSpPr>
        <p:spPr>
          <a:xfrm>
            <a:off x="3977076" y="5460361"/>
            <a:ext cx="2512181" cy="653171"/>
          </a:xfrm>
          <a:custGeom>
            <a:avLst/>
            <a:gdLst>
              <a:gd name="connsiteX0" fmla="*/ 906651 w 2512181"/>
              <a:gd name="connsiteY0" fmla="*/ 26039 h 653171"/>
              <a:gd name="connsiteX1" fmla="*/ 1966524 w 2512181"/>
              <a:gd name="connsiteY1" fmla="*/ 296203 h 653171"/>
              <a:gd name="connsiteX2" fmla="*/ 2486069 w 2512181"/>
              <a:gd name="connsiteY2" fmla="*/ 649494 h 653171"/>
              <a:gd name="connsiteX3" fmla="*/ 2091215 w 2512181"/>
              <a:gd name="connsiteY3" fmla="*/ 483239 h 653171"/>
              <a:gd name="connsiteX4" fmla="*/ 761179 w 2512181"/>
              <a:gd name="connsiteY4" fmla="*/ 524803 h 653171"/>
              <a:gd name="connsiteX5" fmla="*/ 13033 w 2512181"/>
              <a:gd name="connsiteY5" fmla="*/ 607930 h 653171"/>
              <a:gd name="connsiteX6" fmla="*/ 1363851 w 2512181"/>
              <a:gd name="connsiteY6" fmla="*/ 441675 h 653171"/>
              <a:gd name="connsiteX7" fmla="*/ 1031342 w 2512181"/>
              <a:gd name="connsiteY7" fmla="*/ 358548 h 653171"/>
              <a:gd name="connsiteX8" fmla="*/ 2506851 w 2512181"/>
              <a:gd name="connsiteY8" fmla="*/ 441675 h 653171"/>
              <a:gd name="connsiteX9" fmla="*/ 1530106 w 2512181"/>
              <a:gd name="connsiteY9" fmla="*/ 5257 h 653171"/>
              <a:gd name="connsiteX10" fmla="*/ 1634015 w 2512181"/>
              <a:gd name="connsiteY10" fmla="*/ 192294 h 653171"/>
              <a:gd name="connsiteX11" fmla="*/ 906651 w 2512181"/>
              <a:gd name="connsiteY11" fmla="*/ 26039 h 653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12181" h="653171">
                <a:moveTo>
                  <a:pt x="906651" y="26039"/>
                </a:moveTo>
                <a:cubicBezTo>
                  <a:pt x="962069" y="43357"/>
                  <a:pt x="1703288" y="192294"/>
                  <a:pt x="1966524" y="296203"/>
                </a:cubicBezTo>
                <a:cubicBezTo>
                  <a:pt x="2229760" y="400112"/>
                  <a:pt x="2465287" y="618321"/>
                  <a:pt x="2486069" y="649494"/>
                </a:cubicBezTo>
                <a:cubicBezTo>
                  <a:pt x="2506851" y="680667"/>
                  <a:pt x="2378697" y="504021"/>
                  <a:pt x="2091215" y="483239"/>
                </a:cubicBezTo>
                <a:cubicBezTo>
                  <a:pt x="1803733" y="462457"/>
                  <a:pt x="1107543" y="504021"/>
                  <a:pt x="761179" y="524803"/>
                </a:cubicBezTo>
                <a:cubicBezTo>
                  <a:pt x="414815" y="545585"/>
                  <a:pt x="-87412" y="621785"/>
                  <a:pt x="13033" y="607930"/>
                </a:cubicBezTo>
                <a:cubicBezTo>
                  <a:pt x="113478" y="594075"/>
                  <a:pt x="1194133" y="483239"/>
                  <a:pt x="1363851" y="441675"/>
                </a:cubicBezTo>
                <a:cubicBezTo>
                  <a:pt x="1533569" y="400111"/>
                  <a:pt x="840842" y="358548"/>
                  <a:pt x="1031342" y="358548"/>
                </a:cubicBezTo>
                <a:cubicBezTo>
                  <a:pt x="1221842" y="358548"/>
                  <a:pt x="2423724" y="500557"/>
                  <a:pt x="2506851" y="441675"/>
                </a:cubicBezTo>
                <a:cubicBezTo>
                  <a:pt x="2589978" y="382793"/>
                  <a:pt x="1675579" y="46820"/>
                  <a:pt x="1530106" y="5257"/>
                </a:cubicBezTo>
                <a:cubicBezTo>
                  <a:pt x="1384633" y="-36306"/>
                  <a:pt x="1734460" y="181903"/>
                  <a:pt x="1634015" y="192294"/>
                </a:cubicBezTo>
                <a:cubicBezTo>
                  <a:pt x="1533570" y="202685"/>
                  <a:pt x="851233" y="8721"/>
                  <a:pt x="906651" y="260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4" name="フリーフォーム 513">
            <a:extLst>
              <a:ext uri="{FF2B5EF4-FFF2-40B4-BE49-F238E27FC236}">
                <a16:creationId xmlns:a16="http://schemas.microsoft.com/office/drawing/2014/main" id="{F58BC5F0-8F9A-953E-6573-F8E4183BAE4B}"/>
              </a:ext>
            </a:extLst>
          </p:cNvPr>
          <p:cNvSpPr/>
          <p:nvPr/>
        </p:nvSpPr>
        <p:spPr>
          <a:xfrm>
            <a:off x="3969316" y="5920478"/>
            <a:ext cx="3456135" cy="1398029"/>
          </a:xfrm>
          <a:custGeom>
            <a:avLst/>
            <a:gdLst>
              <a:gd name="connsiteX0" fmla="*/ 831284 w 3456135"/>
              <a:gd name="connsiteY0" fmla="*/ 792049 h 1398029"/>
              <a:gd name="connsiteX1" fmla="*/ 2680866 w 3456135"/>
              <a:gd name="connsiteY1" fmla="*/ 895958 h 1398029"/>
              <a:gd name="connsiteX2" fmla="*/ 3034157 w 3456135"/>
              <a:gd name="connsiteY2" fmla="*/ 1041431 h 1398029"/>
              <a:gd name="connsiteX3" fmla="*/ 2930248 w 3456135"/>
              <a:gd name="connsiteY3" fmla="*/ 2340 h 1398029"/>
              <a:gd name="connsiteX4" fmla="*/ 3449793 w 3456135"/>
              <a:gd name="connsiteY4" fmla="*/ 1373940 h 1398029"/>
              <a:gd name="connsiteX5" fmla="*/ 2514611 w 3456135"/>
              <a:gd name="connsiteY5" fmla="*/ 895958 h 1398029"/>
              <a:gd name="connsiteX6" fmla="*/ 1205357 w 3456135"/>
              <a:gd name="connsiteY6" fmla="*/ 1145340 h 1398029"/>
              <a:gd name="connsiteX7" fmla="*/ 11 w 3456135"/>
              <a:gd name="connsiteY7" fmla="*/ 750486 h 1398029"/>
              <a:gd name="connsiteX8" fmla="*/ 1226139 w 3456135"/>
              <a:gd name="connsiteY8" fmla="*/ 1082995 h 1398029"/>
              <a:gd name="connsiteX9" fmla="*/ 1288484 w 3456135"/>
              <a:gd name="connsiteY9" fmla="*/ 999867 h 1398029"/>
              <a:gd name="connsiteX10" fmla="*/ 831284 w 3456135"/>
              <a:gd name="connsiteY10" fmla="*/ 792049 h 13980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456135" h="1398029">
                <a:moveTo>
                  <a:pt x="831284" y="792049"/>
                </a:moveTo>
                <a:cubicBezTo>
                  <a:pt x="1063348" y="774731"/>
                  <a:pt x="2313721" y="854394"/>
                  <a:pt x="2680866" y="895958"/>
                </a:cubicBezTo>
                <a:cubicBezTo>
                  <a:pt x="3048012" y="937522"/>
                  <a:pt x="2992593" y="1190367"/>
                  <a:pt x="3034157" y="1041431"/>
                </a:cubicBezTo>
                <a:cubicBezTo>
                  <a:pt x="3075721" y="892495"/>
                  <a:pt x="2860975" y="-53078"/>
                  <a:pt x="2930248" y="2340"/>
                </a:cubicBezTo>
                <a:cubicBezTo>
                  <a:pt x="2999521" y="57758"/>
                  <a:pt x="3519066" y="1225004"/>
                  <a:pt x="3449793" y="1373940"/>
                </a:cubicBezTo>
                <a:cubicBezTo>
                  <a:pt x="3380520" y="1522876"/>
                  <a:pt x="2888684" y="934058"/>
                  <a:pt x="2514611" y="895958"/>
                </a:cubicBezTo>
                <a:cubicBezTo>
                  <a:pt x="2140538" y="857858"/>
                  <a:pt x="1624457" y="1169585"/>
                  <a:pt x="1205357" y="1145340"/>
                </a:cubicBezTo>
                <a:cubicBezTo>
                  <a:pt x="786257" y="1121095"/>
                  <a:pt x="-3453" y="760877"/>
                  <a:pt x="11" y="750486"/>
                </a:cubicBezTo>
                <a:cubicBezTo>
                  <a:pt x="3475" y="740095"/>
                  <a:pt x="1226139" y="1082995"/>
                  <a:pt x="1226139" y="1082995"/>
                </a:cubicBezTo>
                <a:cubicBezTo>
                  <a:pt x="1440885" y="1124559"/>
                  <a:pt x="1361220" y="1048358"/>
                  <a:pt x="1288484" y="999867"/>
                </a:cubicBezTo>
                <a:cubicBezTo>
                  <a:pt x="1215748" y="951376"/>
                  <a:pt x="599220" y="809367"/>
                  <a:pt x="831284" y="7920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5" name="フリーフォーム 514">
            <a:extLst>
              <a:ext uri="{FF2B5EF4-FFF2-40B4-BE49-F238E27FC236}">
                <a16:creationId xmlns:a16="http://schemas.microsoft.com/office/drawing/2014/main" id="{035EED45-0B3F-0293-AC61-AB657B963695}"/>
              </a:ext>
            </a:extLst>
          </p:cNvPr>
          <p:cNvSpPr/>
          <p:nvPr/>
        </p:nvSpPr>
        <p:spPr>
          <a:xfrm>
            <a:off x="6047498" y="4280086"/>
            <a:ext cx="2706218" cy="2259142"/>
          </a:xfrm>
          <a:custGeom>
            <a:avLst/>
            <a:gdLst>
              <a:gd name="connsiteX0" fmla="*/ 11 w 2706218"/>
              <a:gd name="connsiteY0" fmla="*/ 167223 h 2259142"/>
              <a:gd name="connsiteX1" fmla="*/ 1122229 w 2706218"/>
              <a:gd name="connsiteY1" fmla="*/ 250350 h 2259142"/>
              <a:gd name="connsiteX2" fmla="*/ 1932720 w 2706218"/>
              <a:gd name="connsiteY2" fmla="*/ 936150 h 2259142"/>
              <a:gd name="connsiteX3" fmla="*/ 1953502 w 2706218"/>
              <a:gd name="connsiteY3" fmla="*/ 645205 h 2259142"/>
              <a:gd name="connsiteX4" fmla="*/ 2701647 w 2706218"/>
              <a:gd name="connsiteY4" fmla="*/ 2245405 h 2259142"/>
              <a:gd name="connsiteX5" fmla="*/ 2244447 w 2706218"/>
              <a:gd name="connsiteY5" fmla="*/ 1351787 h 2259142"/>
              <a:gd name="connsiteX6" fmla="*/ 1766466 w 2706218"/>
              <a:gd name="connsiteY6" fmla="*/ 188005 h 2259142"/>
              <a:gd name="connsiteX7" fmla="*/ 1537866 w 2706218"/>
              <a:gd name="connsiteY7" fmla="*/ 21750 h 2259142"/>
              <a:gd name="connsiteX8" fmla="*/ 1579429 w 2706218"/>
              <a:gd name="connsiteY8" fmla="*/ 250350 h 2259142"/>
              <a:gd name="connsiteX9" fmla="*/ 1143011 w 2706218"/>
              <a:gd name="connsiteY9" fmla="*/ 969 h 2259142"/>
              <a:gd name="connsiteX10" fmla="*/ 11 w 2706218"/>
              <a:gd name="connsiteY10" fmla="*/ 167223 h 2259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706218" h="2259142">
                <a:moveTo>
                  <a:pt x="11" y="167223"/>
                </a:moveTo>
                <a:cubicBezTo>
                  <a:pt x="-3453" y="208786"/>
                  <a:pt x="800111" y="122196"/>
                  <a:pt x="1122229" y="250350"/>
                </a:cubicBezTo>
                <a:cubicBezTo>
                  <a:pt x="1444347" y="378504"/>
                  <a:pt x="1794175" y="870341"/>
                  <a:pt x="1932720" y="936150"/>
                </a:cubicBezTo>
                <a:cubicBezTo>
                  <a:pt x="2071265" y="1001959"/>
                  <a:pt x="1825347" y="426996"/>
                  <a:pt x="1953502" y="645205"/>
                </a:cubicBezTo>
                <a:cubicBezTo>
                  <a:pt x="2081657" y="863414"/>
                  <a:pt x="2653156" y="2127641"/>
                  <a:pt x="2701647" y="2245405"/>
                </a:cubicBezTo>
                <a:cubicBezTo>
                  <a:pt x="2750138" y="2363169"/>
                  <a:pt x="2400310" y="1694687"/>
                  <a:pt x="2244447" y="1351787"/>
                </a:cubicBezTo>
                <a:cubicBezTo>
                  <a:pt x="2088584" y="1008887"/>
                  <a:pt x="1884230" y="409678"/>
                  <a:pt x="1766466" y="188005"/>
                </a:cubicBezTo>
                <a:cubicBezTo>
                  <a:pt x="1648703" y="-33668"/>
                  <a:pt x="1569039" y="11359"/>
                  <a:pt x="1537866" y="21750"/>
                </a:cubicBezTo>
                <a:cubicBezTo>
                  <a:pt x="1506693" y="32141"/>
                  <a:pt x="1645238" y="253814"/>
                  <a:pt x="1579429" y="250350"/>
                </a:cubicBezTo>
                <a:cubicBezTo>
                  <a:pt x="1513620" y="246887"/>
                  <a:pt x="1402784" y="14823"/>
                  <a:pt x="1143011" y="969"/>
                </a:cubicBezTo>
                <a:cubicBezTo>
                  <a:pt x="883238" y="-12885"/>
                  <a:pt x="3475" y="125660"/>
                  <a:pt x="11" y="1672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6" name="フリーフォーム 515">
            <a:extLst>
              <a:ext uri="{FF2B5EF4-FFF2-40B4-BE49-F238E27FC236}">
                <a16:creationId xmlns:a16="http://schemas.microsoft.com/office/drawing/2014/main" id="{5F059597-9E61-EF93-7461-D26AE8E9B80D}"/>
              </a:ext>
            </a:extLst>
          </p:cNvPr>
          <p:cNvSpPr/>
          <p:nvPr/>
        </p:nvSpPr>
        <p:spPr>
          <a:xfrm>
            <a:off x="3051066" y="5711527"/>
            <a:ext cx="338348" cy="905478"/>
          </a:xfrm>
          <a:custGeom>
            <a:avLst/>
            <a:gdLst>
              <a:gd name="connsiteX0" fmla="*/ 109 w 338348"/>
              <a:gd name="connsiteY0" fmla="*/ 298 h 905478"/>
              <a:gd name="connsiteX1" fmla="*/ 101709 w 338348"/>
              <a:gd name="connsiteY1" fmla="*/ 86023 h 905478"/>
              <a:gd name="connsiteX2" fmla="*/ 104884 w 338348"/>
              <a:gd name="connsiteY2" fmla="*/ 213023 h 905478"/>
              <a:gd name="connsiteX3" fmla="*/ 127109 w 338348"/>
              <a:gd name="connsiteY3" fmla="*/ 136823 h 905478"/>
              <a:gd name="connsiteX4" fmla="*/ 127109 w 338348"/>
              <a:gd name="connsiteY4" fmla="*/ 244773 h 905478"/>
              <a:gd name="connsiteX5" fmla="*/ 162034 w 338348"/>
              <a:gd name="connsiteY5" fmla="*/ 467023 h 905478"/>
              <a:gd name="connsiteX6" fmla="*/ 162034 w 338348"/>
              <a:gd name="connsiteY6" fmla="*/ 406698 h 905478"/>
              <a:gd name="connsiteX7" fmla="*/ 235059 w 338348"/>
              <a:gd name="connsiteY7" fmla="*/ 749598 h 905478"/>
              <a:gd name="connsiteX8" fmla="*/ 238234 w 338348"/>
              <a:gd name="connsiteY8" fmla="*/ 676573 h 905478"/>
              <a:gd name="connsiteX9" fmla="*/ 298559 w 338348"/>
              <a:gd name="connsiteY9" fmla="*/ 870248 h 905478"/>
              <a:gd name="connsiteX10" fmla="*/ 298559 w 338348"/>
              <a:gd name="connsiteY10" fmla="*/ 809923 h 905478"/>
              <a:gd name="connsiteX11" fmla="*/ 336659 w 338348"/>
              <a:gd name="connsiteY11" fmla="*/ 901998 h 905478"/>
              <a:gd name="connsiteX12" fmla="*/ 235059 w 338348"/>
              <a:gd name="connsiteY12" fmla="*/ 663873 h 905478"/>
              <a:gd name="connsiteX13" fmla="*/ 155684 w 338348"/>
              <a:gd name="connsiteY13" fmla="*/ 441623 h 905478"/>
              <a:gd name="connsiteX14" fmla="*/ 133459 w 338348"/>
              <a:gd name="connsiteY14" fmla="*/ 89198 h 905478"/>
              <a:gd name="connsiteX15" fmla="*/ 104884 w 338348"/>
              <a:gd name="connsiteY15" fmla="*/ 127298 h 905478"/>
              <a:gd name="connsiteX16" fmla="*/ 82659 w 338348"/>
              <a:gd name="connsiteY16" fmla="*/ 60623 h 905478"/>
              <a:gd name="connsiteX17" fmla="*/ 109 w 338348"/>
              <a:gd name="connsiteY17" fmla="*/ 298 h 905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38348" h="905478">
                <a:moveTo>
                  <a:pt x="109" y="298"/>
                </a:moveTo>
                <a:cubicBezTo>
                  <a:pt x="3284" y="4531"/>
                  <a:pt x="84247" y="50569"/>
                  <a:pt x="101709" y="86023"/>
                </a:cubicBezTo>
                <a:cubicBezTo>
                  <a:pt x="119171" y="121477"/>
                  <a:pt x="100651" y="204556"/>
                  <a:pt x="104884" y="213023"/>
                </a:cubicBezTo>
                <a:cubicBezTo>
                  <a:pt x="109117" y="221490"/>
                  <a:pt x="123405" y="131531"/>
                  <a:pt x="127109" y="136823"/>
                </a:cubicBezTo>
                <a:cubicBezTo>
                  <a:pt x="130813" y="142115"/>
                  <a:pt x="121288" y="189740"/>
                  <a:pt x="127109" y="244773"/>
                </a:cubicBezTo>
                <a:cubicBezTo>
                  <a:pt x="132930" y="299806"/>
                  <a:pt x="156213" y="440035"/>
                  <a:pt x="162034" y="467023"/>
                </a:cubicBezTo>
                <a:cubicBezTo>
                  <a:pt x="167855" y="494011"/>
                  <a:pt x="149863" y="359602"/>
                  <a:pt x="162034" y="406698"/>
                </a:cubicBezTo>
                <a:cubicBezTo>
                  <a:pt x="174205" y="453794"/>
                  <a:pt x="222359" y="704619"/>
                  <a:pt x="235059" y="749598"/>
                </a:cubicBezTo>
                <a:cubicBezTo>
                  <a:pt x="247759" y="794577"/>
                  <a:pt x="227651" y="656465"/>
                  <a:pt x="238234" y="676573"/>
                </a:cubicBezTo>
                <a:cubicBezTo>
                  <a:pt x="248817" y="696681"/>
                  <a:pt x="288505" y="848023"/>
                  <a:pt x="298559" y="870248"/>
                </a:cubicBezTo>
                <a:cubicBezTo>
                  <a:pt x="308613" y="892473"/>
                  <a:pt x="292209" y="804631"/>
                  <a:pt x="298559" y="809923"/>
                </a:cubicBezTo>
                <a:cubicBezTo>
                  <a:pt x="304909" y="815215"/>
                  <a:pt x="347242" y="926340"/>
                  <a:pt x="336659" y="901998"/>
                </a:cubicBezTo>
                <a:cubicBezTo>
                  <a:pt x="326076" y="877656"/>
                  <a:pt x="265221" y="740602"/>
                  <a:pt x="235059" y="663873"/>
                </a:cubicBezTo>
                <a:cubicBezTo>
                  <a:pt x="204897" y="587144"/>
                  <a:pt x="172617" y="537402"/>
                  <a:pt x="155684" y="441623"/>
                </a:cubicBezTo>
                <a:cubicBezTo>
                  <a:pt x="138751" y="345844"/>
                  <a:pt x="141926" y="141585"/>
                  <a:pt x="133459" y="89198"/>
                </a:cubicBezTo>
                <a:cubicBezTo>
                  <a:pt x="124992" y="36811"/>
                  <a:pt x="113351" y="132061"/>
                  <a:pt x="104884" y="127298"/>
                </a:cubicBezTo>
                <a:cubicBezTo>
                  <a:pt x="96417" y="122535"/>
                  <a:pt x="101709" y="83377"/>
                  <a:pt x="82659" y="60623"/>
                </a:cubicBezTo>
                <a:cubicBezTo>
                  <a:pt x="63609" y="37869"/>
                  <a:pt x="-3066" y="-3935"/>
                  <a:pt x="109" y="2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7" name="フリーフォーム 516">
            <a:extLst>
              <a:ext uri="{FF2B5EF4-FFF2-40B4-BE49-F238E27FC236}">
                <a16:creationId xmlns:a16="http://schemas.microsoft.com/office/drawing/2014/main" id="{4037716F-2EF5-B842-56D6-E96F5BD73CDA}"/>
              </a:ext>
            </a:extLst>
          </p:cNvPr>
          <p:cNvSpPr/>
          <p:nvPr/>
        </p:nvSpPr>
        <p:spPr>
          <a:xfrm>
            <a:off x="3044532" y="5714419"/>
            <a:ext cx="134727" cy="71385"/>
          </a:xfrm>
          <a:custGeom>
            <a:avLst/>
            <a:gdLst>
              <a:gd name="connsiteX0" fmla="*/ 293 w 134727"/>
              <a:gd name="connsiteY0" fmla="*/ 581 h 71385"/>
              <a:gd name="connsiteX1" fmla="*/ 130468 w 134727"/>
              <a:gd name="connsiteY1" fmla="*/ 70431 h 71385"/>
              <a:gd name="connsiteX2" fmla="*/ 95543 w 134727"/>
              <a:gd name="connsiteY2" fmla="*/ 38681 h 71385"/>
              <a:gd name="connsiteX3" fmla="*/ 293 w 134727"/>
              <a:gd name="connsiteY3" fmla="*/ 581 h 713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4727" h="71385">
                <a:moveTo>
                  <a:pt x="293" y="581"/>
                </a:moveTo>
                <a:cubicBezTo>
                  <a:pt x="6114" y="5873"/>
                  <a:pt x="114593" y="64081"/>
                  <a:pt x="130468" y="70431"/>
                </a:cubicBezTo>
                <a:cubicBezTo>
                  <a:pt x="146343" y="76781"/>
                  <a:pt x="114064" y="49794"/>
                  <a:pt x="95543" y="38681"/>
                </a:cubicBezTo>
                <a:cubicBezTo>
                  <a:pt x="77022" y="27569"/>
                  <a:pt x="-5528" y="-4711"/>
                  <a:pt x="293" y="5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8" name="フリーフォーム 517">
            <a:extLst>
              <a:ext uri="{FF2B5EF4-FFF2-40B4-BE49-F238E27FC236}">
                <a16:creationId xmlns:a16="http://schemas.microsoft.com/office/drawing/2014/main" id="{0163BC38-A7B4-5500-8531-EFBAB67482E6}"/>
              </a:ext>
            </a:extLst>
          </p:cNvPr>
          <p:cNvSpPr/>
          <p:nvPr/>
        </p:nvSpPr>
        <p:spPr>
          <a:xfrm>
            <a:off x="2890064" y="5703428"/>
            <a:ext cx="145236" cy="360927"/>
          </a:xfrm>
          <a:custGeom>
            <a:avLst/>
            <a:gdLst>
              <a:gd name="connsiteX0" fmla="*/ 40461 w 145236"/>
              <a:gd name="connsiteY0" fmla="*/ 2047 h 360927"/>
              <a:gd name="connsiteX1" fmla="*/ 8711 w 145236"/>
              <a:gd name="connsiteY1" fmla="*/ 75072 h 360927"/>
              <a:gd name="connsiteX2" fmla="*/ 69036 w 145236"/>
              <a:gd name="connsiteY2" fmla="*/ 195722 h 360927"/>
              <a:gd name="connsiteX3" fmla="*/ 46811 w 145236"/>
              <a:gd name="connsiteY3" fmla="*/ 179847 h 360927"/>
              <a:gd name="connsiteX4" fmla="*/ 110311 w 145236"/>
              <a:gd name="connsiteY4" fmla="*/ 265572 h 360927"/>
              <a:gd name="connsiteX5" fmla="*/ 145236 w 145236"/>
              <a:gd name="connsiteY5" fmla="*/ 360822 h 360927"/>
              <a:gd name="connsiteX6" fmla="*/ 110311 w 145236"/>
              <a:gd name="connsiteY6" fmla="*/ 281447 h 360927"/>
              <a:gd name="connsiteX7" fmla="*/ 2361 w 145236"/>
              <a:gd name="connsiteY7" fmla="*/ 154447 h 360927"/>
              <a:gd name="connsiteX8" fmla="*/ 40461 w 145236"/>
              <a:gd name="connsiteY8" fmla="*/ 2047 h 360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5236" h="360927">
                <a:moveTo>
                  <a:pt x="40461" y="2047"/>
                </a:moveTo>
                <a:cubicBezTo>
                  <a:pt x="41519" y="-11182"/>
                  <a:pt x="3948" y="42793"/>
                  <a:pt x="8711" y="75072"/>
                </a:cubicBezTo>
                <a:cubicBezTo>
                  <a:pt x="13473" y="107351"/>
                  <a:pt x="62686" y="178260"/>
                  <a:pt x="69036" y="195722"/>
                </a:cubicBezTo>
                <a:cubicBezTo>
                  <a:pt x="75386" y="213184"/>
                  <a:pt x="39932" y="168205"/>
                  <a:pt x="46811" y="179847"/>
                </a:cubicBezTo>
                <a:cubicBezTo>
                  <a:pt x="53690" y="191489"/>
                  <a:pt x="93907" y="235410"/>
                  <a:pt x="110311" y="265572"/>
                </a:cubicBezTo>
                <a:cubicBezTo>
                  <a:pt x="126715" y="295734"/>
                  <a:pt x="145236" y="358176"/>
                  <a:pt x="145236" y="360822"/>
                </a:cubicBezTo>
                <a:cubicBezTo>
                  <a:pt x="145236" y="363468"/>
                  <a:pt x="134124" y="315843"/>
                  <a:pt x="110311" y="281447"/>
                </a:cubicBezTo>
                <a:cubicBezTo>
                  <a:pt x="86499" y="247051"/>
                  <a:pt x="16119" y="195722"/>
                  <a:pt x="2361" y="154447"/>
                </a:cubicBezTo>
                <a:cubicBezTo>
                  <a:pt x="-11397" y="113172"/>
                  <a:pt x="39403" y="15276"/>
                  <a:pt x="40461" y="20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9" name="フリーフォーム 518">
            <a:extLst>
              <a:ext uri="{FF2B5EF4-FFF2-40B4-BE49-F238E27FC236}">
                <a16:creationId xmlns:a16="http://schemas.microsoft.com/office/drawing/2014/main" id="{F535FC3B-5194-5793-BBC1-6492E9E43B9D}"/>
              </a:ext>
            </a:extLst>
          </p:cNvPr>
          <p:cNvSpPr/>
          <p:nvPr/>
        </p:nvSpPr>
        <p:spPr>
          <a:xfrm>
            <a:off x="2901472" y="5675674"/>
            <a:ext cx="187864" cy="141059"/>
          </a:xfrm>
          <a:custGeom>
            <a:avLst/>
            <a:gdLst>
              <a:gd name="connsiteX0" fmla="*/ 57628 w 187864"/>
              <a:gd name="connsiteY0" fmla="*/ 1226 h 141059"/>
              <a:gd name="connsiteX1" fmla="*/ 143353 w 187864"/>
              <a:gd name="connsiteY1" fmla="*/ 36151 h 141059"/>
              <a:gd name="connsiteX2" fmla="*/ 162403 w 187864"/>
              <a:gd name="connsiteY2" fmla="*/ 61551 h 141059"/>
              <a:gd name="connsiteX3" fmla="*/ 70328 w 187864"/>
              <a:gd name="connsiteY3" fmla="*/ 80601 h 141059"/>
              <a:gd name="connsiteX4" fmla="*/ 478 w 187864"/>
              <a:gd name="connsiteY4" fmla="*/ 140926 h 141059"/>
              <a:gd name="connsiteX5" fmla="*/ 105253 w 187864"/>
              <a:gd name="connsiteY5" fmla="*/ 96476 h 141059"/>
              <a:gd name="connsiteX6" fmla="*/ 187803 w 187864"/>
              <a:gd name="connsiteY6" fmla="*/ 83776 h 141059"/>
              <a:gd name="connsiteX7" fmla="*/ 57628 w 187864"/>
              <a:gd name="connsiteY7" fmla="*/ 1226 h 1410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7864" h="141059">
                <a:moveTo>
                  <a:pt x="57628" y="1226"/>
                </a:moveTo>
                <a:cubicBezTo>
                  <a:pt x="50220" y="-6712"/>
                  <a:pt x="125891" y="26097"/>
                  <a:pt x="143353" y="36151"/>
                </a:cubicBezTo>
                <a:cubicBezTo>
                  <a:pt x="160815" y="46205"/>
                  <a:pt x="174574" y="54143"/>
                  <a:pt x="162403" y="61551"/>
                </a:cubicBezTo>
                <a:cubicBezTo>
                  <a:pt x="150232" y="68959"/>
                  <a:pt x="97316" y="67372"/>
                  <a:pt x="70328" y="80601"/>
                </a:cubicBezTo>
                <a:cubicBezTo>
                  <a:pt x="43340" y="93830"/>
                  <a:pt x="-5343" y="138280"/>
                  <a:pt x="478" y="140926"/>
                </a:cubicBezTo>
                <a:cubicBezTo>
                  <a:pt x="6299" y="143572"/>
                  <a:pt x="74032" y="106001"/>
                  <a:pt x="105253" y="96476"/>
                </a:cubicBezTo>
                <a:cubicBezTo>
                  <a:pt x="136474" y="86951"/>
                  <a:pt x="189920" y="95947"/>
                  <a:pt x="187803" y="83776"/>
                </a:cubicBezTo>
                <a:cubicBezTo>
                  <a:pt x="185686" y="71605"/>
                  <a:pt x="65036" y="9164"/>
                  <a:pt x="57628" y="12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0" name="フリーフォーム 519">
            <a:extLst>
              <a:ext uri="{FF2B5EF4-FFF2-40B4-BE49-F238E27FC236}">
                <a16:creationId xmlns:a16="http://schemas.microsoft.com/office/drawing/2014/main" id="{6B2D6D9F-4332-8217-67CC-D5C0A6739DB9}"/>
              </a:ext>
            </a:extLst>
          </p:cNvPr>
          <p:cNvSpPr/>
          <p:nvPr/>
        </p:nvSpPr>
        <p:spPr>
          <a:xfrm>
            <a:off x="3022600" y="5784228"/>
            <a:ext cx="129507" cy="235679"/>
          </a:xfrm>
          <a:custGeom>
            <a:avLst/>
            <a:gdLst>
              <a:gd name="connsiteX0" fmla="*/ 0 w 129507"/>
              <a:gd name="connsiteY0" fmla="*/ 57772 h 235679"/>
              <a:gd name="connsiteX1" fmla="*/ 123825 w 129507"/>
              <a:gd name="connsiteY1" fmla="*/ 622 h 235679"/>
              <a:gd name="connsiteX2" fmla="*/ 101600 w 129507"/>
              <a:gd name="connsiteY2" fmla="*/ 29197 h 235679"/>
              <a:gd name="connsiteX3" fmla="*/ 127000 w 129507"/>
              <a:gd name="connsiteY3" fmla="*/ 57772 h 235679"/>
              <a:gd name="connsiteX4" fmla="*/ 92075 w 129507"/>
              <a:gd name="connsiteY4" fmla="*/ 89522 h 235679"/>
              <a:gd name="connsiteX5" fmla="*/ 12700 w 129507"/>
              <a:gd name="connsiteY5" fmla="*/ 127622 h 235679"/>
              <a:gd name="connsiteX6" fmla="*/ 12700 w 129507"/>
              <a:gd name="connsiteY6" fmla="*/ 235572 h 235679"/>
              <a:gd name="connsiteX7" fmla="*/ 22225 w 129507"/>
              <a:gd name="connsiteY7" fmla="*/ 146672 h 235679"/>
              <a:gd name="connsiteX8" fmla="*/ 104775 w 129507"/>
              <a:gd name="connsiteY8" fmla="*/ 89522 h 235679"/>
              <a:gd name="connsiteX9" fmla="*/ 123825 w 129507"/>
              <a:gd name="connsiteY9" fmla="*/ 29197 h 235679"/>
              <a:gd name="connsiteX10" fmla="*/ 0 w 129507"/>
              <a:gd name="connsiteY10" fmla="*/ 57772 h 2356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9507" h="235679">
                <a:moveTo>
                  <a:pt x="0" y="57772"/>
                </a:moveTo>
                <a:cubicBezTo>
                  <a:pt x="0" y="53010"/>
                  <a:pt x="106892" y="5384"/>
                  <a:pt x="123825" y="622"/>
                </a:cubicBezTo>
                <a:cubicBezTo>
                  <a:pt x="140758" y="-4140"/>
                  <a:pt x="101071" y="19672"/>
                  <a:pt x="101600" y="29197"/>
                </a:cubicBezTo>
                <a:cubicBezTo>
                  <a:pt x="102129" y="38722"/>
                  <a:pt x="128587" y="47718"/>
                  <a:pt x="127000" y="57772"/>
                </a:cubicBezTo>
                <a:cubicBezTo>
                  <a:pt x="125413" y="67826"/>
                  <a:pt x="111125" y="77880"/>
                  <a:pt x="92075" y="89522"/>
                </a:cubicBezTo>
                <a:cubicBezTo>
                  <a:pt x="73025" y="101164"/>
                  <a:pt x="25929" y="103280"/>
                  <a:pt x="12700" y="127622"/>
                </a:cubicBezTo>
                <a:cubicBezTo>
                  <a:pt x="-529" y="151964"/>
                  <a:pt x="11113" y="232397"/>
                  <a:pt x="12700" y="235572"/>
                </a:cubicBezTo>
                <a:cubicBezTo>
                  <a:pt x="14287" y="238747"/>
                  <a:pt x="6879" y="171014"/>
                  <a:pt x="22225" y="146672"/>
                </a:cubicBezTo>
                <a:cubicBezTo>
                  <a:pt x="37571" y="122330"/>
                  <a:pt x="87842" y="109101"/>
                  <a:pt x="104775" y="89522"/>
                </a:cubicBezTo>
                <a:cubicBezTo>
                  <a:pt x="121708" y="69943"/>
                  <a:pt x="138642" y="36076"/>
                  <a:pt x="123825" y="29197"/>
                </a:cubicBezTo>
                <a:cubicBezTo>
                  <a:pt x="109008" y="22318"/>
                  <a:pt x="0" y="62534"/>
                  <a:pt x="0" y="577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1" name="フリーフォーム 520">
            <a:extLst>
              <a:ext uri="{FF2B5EF4-FFF2-40B4-BE49-F238E27FC236}">
                <a16:creationId xmlns:a16="http://schemas.microsoft.com/office/drawing/2014/main" id="{0EACAF68-7E19-2A2E-E096-8AFD0DEA74E0}"/>
              </a:ext>
            </a:extLst>
          </p:cNvPr>
          <p:cNvSpPr/>
          <p:nvPr/>
        </p:nvSpPr>
        <p:spPr>
          <a:xfrm>
            <a:off x="2890665" y="5860026"/>
            <a:ext cx="411667" cy="680833"/>
          </a:xfrm>
          <a:custGeom>
            <a:avLst/>
            <a:gdLst>
              <a:gd name="connsiteX0" fmla="*/ 4935 w 411667"/>
              <a:gd name="connsiteY0" fmla="*/ 7374 h 680833"/>
              <a:gd name="connsiteX1" fmla="*/ 141460 w 411667"/>
              <a:gd name="connsiteY1" fmla="*/ 191524 h 680833"/>
              <a:gd name="connsiteX2" fmla="*/ 243060 w 411667"/>
              <a:gd name="connsiteY2" fmla="*/ 391549 h 680833"/>
              <a:gd name="connsiteX3" fmla="*/ 224010 w 411667"/>
              <a:gd name="connsiteY3" fmla="*/ 347099 h 680833"/>
              <a:gd name="connsiteX4" fmla="*/ 284335 w 411667"/>
              <a:gd name="connsiteY4" fmla="*/ 489974 h 680833"/>
              <a:gd name="connsiteX5" fmla="*/ 341485 w 411667"/>
              <a:gd name="connsiteY5" fmla="*/ 562999 h 680833"/>
              <a:gd name="connsiteX6" fmla="*/ 411335 w 411667"/>
              <a:gd name="connsiteY6" fmla="*/ 680474 h 680833"/>
              <a:gd name="connsiteX7" fmla="*/ 357360 w 411667"/>
              <a:gd name="connsiteY7" fmla="*/ 588399 h 680833"/>
              <a:gd name="connsiteX8" fmla="*/ 147810 w 411667"/>
              <a:gd name="connsiteY8" fmla="*/ 302649 h 680833"/>
              <a:gd name="connsiteX9" fmla="*/ 166860 w 411667"/>
              <a:gd name="connsiteY9" fmla="*/ 347099 h 680833"/>
              <a:gd name="connsiteX10" fmla="*/ 157335 w 411667"/>
              <a:gd name="connsiteY10" fmla="*/ 223274 h 680833"/>
              <a:gd name="connsiteX11" fmla="*/ 43035 w 411667"/>
              <a:gd name="connsiteY11" fmla="*/ 54999 h 680833"/>
              <a:gd name="connsiteX12" fmla="*/ 4935 w 411667"/>
              <a:gd name="connsiteY12" fmla="*/ 7374 h 6808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11667" h="680833">
                <a:moveTo>
                  <a:pt x="4935" y="7374"/>
                </a:moveTo>
                <a:cubicBezTo>
                  <a:pt x="21339" y="30128"/>
                  <a:pt x="101773" y="127495"/>
                  <a:pt x="141460" y="191524"/>
                </a:cubicBezTo>
                <a:cubicBezTo>
                  <a:pt x="181147" y="255553"/>
                  <a:pt x="229302" y="365620"/>
                  <a:pt x="243060" y="391549"/>
                </a:cubicBezTo>
                <a:cubicBezTo>
                  <a:pt x="256818" y="417478"/>
                  <a:pt x="217131" y="330695"/>
                  <a:pt x="224010" y="347099"/>
                </a:cubicBezTo>
                <a:cubicBezTo>
                  <a:pt x="230889" y="363503"/>
                  <a:pt x="264756" y="453991"/>
                  <a:pt x="284335" y="489974"/>
                </a:cubicBezTo>
                <a:cubicBezTo>
                  <a:pt x="303914" y="525957"/>
                  <a:pt x="320318" y="531249"/>
                  <a:pt x="341485" y="562999"/>
                </a:cubicBezTo>
                <a:cubicBezTo>
                  <a:pt x="362652" y="594749"/>
                  <a:pt x="408689" y="676241"/>
                  <a:pt x="411335" y="680474"/>
                </a:cubicBezTo>
                <a:cubicBezTo>
                  <a:pt x="413981" y="684707"/>
                  <a:pt x="401281" y="651370"/>
                  <a:pt x="357360" y="588399"/>
                </a:cubicBezTo>
                <a:cubicBezTo>
                  <a:pt x="313439" y="525428"/>
                  <a:pt x="179560" y="342866"/>
                  <a:pt x="147810" y="302649"/>
                </a:cubicBezTo>
                <a:cubicBezTo>
                  <a:pt x="116060" y="262432"/>
                  <a:pt x="165273" y="360328"/>
                  <a:pt x="166860" y="347099"/>
                </a:cubicBezTo>
                <a:cubicBezTo>
                  <a:pt x="168447" y="333870"/>
                  <a:pt x="177973" y="271957"/>
                  <a:pt x="157335" y="223274"/>
                </a:cubicBezTo>
                <a:cubicBezTo>
                  <a:pt x="136698" y="174591"/>
                  <a:pt x="70023" y="91512"/>
                  <a:pt x="43035" y="54999"/>
                </a:cubicBezTo>
                <a:cubicBezTo>
                  <a:pt x="16047" y="18486"/>
                  <a:pt x="-11469" y="-15380"/>
                  <a:pt x="4935" y="73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2" name="フリーフォーム 521">
            <a:extLst>
              <a:ext uri="{FF2B5EF4-FFF2-40B4-BE49-F238E27FC236}">
                <a16:creationId xmlns:a16="http://schemas.microsoft.com/office/drawing/2014/main" id="{5A7E79B5-C934-7AAD-3707-EE0A9373D6D2}"/>
              </a:ext>
            </a:extLst>
          </p:cNvPr>
          <p:cNvSpPr/>
          <p:nvPr/>
        </p:nvSpPr>
        <p:spPr>
          <a:xfrm>
            <a:off x="2953995" y="5746629"/>
            <a:ext cx="218390" cy="567924"/>
          </a:xfrm>
          <a:custGeom>
            <a:avLst/>
            <a:gdLst>
              <a:gd name="connsiteX0" fmla="*/ 1930 w 218390"/>
              <a:gd name="connsiteY0" fmla="*/ 121 h 567924"/>
              <a:gd name="connsiteX1" fmla="*/ 5105 w 218390"/>
              <a:gd name="connsiteY1" fmla="*/ 104896 h 567924"/>
              <a:gd name="connsiteX2" fmla="*/ 36855 w 218390"/>
              <a:gd name="connsiteY2" fmla="*/ 158871 h 567924"/>
              <a:gd name="connsiteX3" fmla="*/ 27330 w 218390"/>
              <a:gd name="connsiteY3" fmla="*/ 123946 h 567924"/>
              <a:gd name="connsiteX4" fmla="*/ 100355 w 218390"/>
              <a:gd name="connsiteY4" fmla="*/ 254121 h 567924"/>
              <a:gd name="connsiteX5" fmla="*/ 119405 w 218390"/>
              <a:gd name="connsiteY5" fmla="*/ 266821 h 567924"/>
              <a:gd name="connsiteX6" fmla="*/ 154330 w 218390"/>
              <a:gd name="connsiteY6" fmla="*/ 323971 h 567924"/>
              <a:gd name="connsiteX7" fmla="*/ 198780 w 218390"/>
              <a:gd name="connsiteY7" fmla="*/ 530346 h 567924"/>
              <a:gd name="connsiteX8" fmla="*/ 186080 w 218390"/>
              <a:gd name="connsiteY8" fmla="*/ 412871 h 567924"/>
              <a:gd name="connsiteX9" fmla="*/ 217830 w 218390"/>
              <a:gd name="connsiteY9" fmla="*/ 565271 h 567924"/>
              <a:gd name="connsiteX10" fmla="*/ 154330 w 218390"/>
              <a:gd name="connsiteY10" fmla="*/ 257296 h 567924"/>
              <a:gd name="connsiteX11" fmla="*/ 167030 w 218390"/>
              <a:gd name="connsiteY11" fmla="*/ 209671 h 567924"/>
              <a:gd name="connsiteX12" fmla="*/ 116230 w 218390"/>
              <a:gd name="connsiteY12" fmla="*/ 254121 h 567924"/>
              <a:gd name="connsiteX13" fmla="*/ 24155 w 218390"/>
              <a:gd name="connsiteY13" fmla="*/ 127121 h 567924"/>
              <a:gd name="connsiteX14" fmla="*/ 1930 w 218390"/>
              <a:gd name="connsiteY14" fmla="*/ 121 h 567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18390" h="567924">
                <a:moveTo>
                  <a:pt x="1930" y="121"/>
                </a:moveTo>
                <a:cubicBezTo>
                  <a:pt x="-1245" y="-3583"/>
                  <a:pt x="-716" y="78438"/>
                  <a:pt x="5105" y="104896"/>
                </a:cubicBezTo>
                <a:cubicBezTo>
                  <a:pt x="10926" y="131354"/>
                  <a:pt x="33151" y="155696"/>
                  <a:pt x="36855" y="158871"/>
                </a:cubicBezTo>
                <a:cubicBezTo>
                  <a:pt x="40559" y="162046"/>
                  <a:pt x="16747" y="108071"/>
                  <a:pt x="27330" y="123946"/>
                </a:cubicBezTo>
                <a:cubicBezTo>
                  <a:pt x="37913" y="139821"/>
                  <a:pt x="85009" y="230309"/>
                  <a:pt x="100355" y="254121"/>
                </a:cubicBezTo>
                <a:cubicBezTo>
                  <a:pt x="115701" y="277933"/>
                  <a:pt x="110409" y="255179"/>
                  <a:pt x="119405" y="266821"/>
                </a:cubicBezTo>
                <a:cubicBezTo>
                  <a:pt x="128401" y="278463"/>
                  <a:pt x="141101" y="280050"/>
                  <a:pt x="154330" y="323971"/>
                </a:cubicBezTo>
                <a:cubicBezTo>
                  <a:pt x="167559" y="367892"/>
                  <a:pt x="193488" y="515529"/>
                  <a:pt x="198780" y="530346"/>
                </a:cubicBezTo>
                <a:cubicBezTo>
                  <a:pt x="204072" y="545163"/>
                  <a:pt x="182905" y="407050"/>
                  <a:pt x="186080" y="412871"/>
                </a:cubicBezTo>
                <a:cubicBezTo>
                  <a:pt x="189255" y="418692"/>
                  <a:pt x="223122" y="591200"/>
                  <a:pt x="217830" y="565271"/>
                </a:cubicBezTo>
                <a:cubicBezTo>
                  <a:pt x="212538" y="539342"/>
                  <a:pt x="162797" y="316563"/>
                  <a:pt x="154330" y="257296"/>
                </a:cubicBezTo>
                <a:cubicBezTo>
                  <a:pt x="145863" y="198029"/>
                  <a:pt x="173380" y="210200"/>
                  <a:pt x="167030" y="209671"/>
                </a:cubicBezTo>
                <a:cubicBezTo>
                  <a:pt x="160680" y="209142"/>
                  <a:pt x="140042" y="267879"/>
                  <a:pt x="116230" y="254121"/>
                </a:cubicBezTo>
                <a:cubicBezTo>
                  <a:pt x="92418" y="240363"/>
                  <a:pt x="41617" y="165221"/>
                  <a:pt x="24155" y="127121"/>
                </a:cubicBezTo>
                <a:cubicBezTo>
                  <a:pt x="6693" y="89021"/>
                  <a:pt x="5105" y="3825"/>
                  <a:pt x="1930" y="1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3" name="フリーフォーム 522">
            <a:extLst>
              <a:ext uri="{FF2B5EF4-FFF2-40B4-BE49-F238E27FC236}">
                <a16:creationId xmlns:a16="http://schemas.microsoft.com/office/drawing/2014/main" id="{7E1F8C4D-0057-83B6-98CC-6C9178DFF658}"/>
              </a:ext>
            </a:extLst>
          </p:cNvPr>
          <p:cNvSpPr/>
          <p:nvPr/>
        </p:nvSpPr>
        <p:spPr>
          <a:xfrm>
            <a:off x="2390748" y="5872113"/>
            <a:ext cx="183496" cy="112931"/>
          </a:xfrm>
          <a:custGeom>
            <a:avLst/>
            <a:gdLst>
              <a:gd name="connsiteX0" fmla="*/ 27 w 183496"/>
              <a:gd name="connsiteY0" fmla="*/ 112762 h 112931"/>
              <a:gd name="connsiteX1" fmla="*/ 95277 w 183496"/>
              <a:gd name="connsiteY1" fmla="*/ 39737 h 112931"/>
              <a:gd name="connsiteX2" fmla="*/ 181002 w 183496"/>
              <a:gd name="connsiteY2" fmla="*/ 1637 h 112931"/>
              <a:gd name="connsiteX3" fmla="*/ 155602 w 183496"/>
              <a:gd name="connsiteY3" fmla="*/ 7987 h 112931"/>
              <a:gd name="connsiteX4" fmla="*/ 104802 w 183496"/>
              <a:gd name="connsiteY4" fmla="*/ 17512 h 112931"/>
              <a:gd name="connsiteX5" fmla="*/ 27 w 183496"/>
              <a:gd name="connsiteY5" fmla="*/ 112762 h 112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3496" h="112931">
                <a:moveTo>
                  <a:pt x="27" y="112762"/>
                </a:moveTo>
                <a:cubicBezTo>
                  <a:pt x="-1560" y="116466"/>
                  <a:pt x="65115" y="58258"/>
                  <a:pt x="95277" y="39737"/>
                </a:cubicBezTo>
                <a:cubicBezTo>
                  <a:pt x="125440" y="21216"/>
                  <a:pt x="170948" y="6929"/>
                  <a:pt x="181002" y="1637"/>
                </a:cubicBezTo>
                <a:cubicBezTo>
                  <a:pt x="191056" y="-3655"/>
                  <a:pt x="168302" y="5341"/>
                  <a:pt x="155602" y="7987"/>
                </a:cubicBezTo>
                <a:cubicBezTo>
                  <a:pt x="142902" y="10633"/>
                  <a:pt x="124910" y="1108"/>
                  <a:pt x="104802" y="17512"/>
                </a:cubicBezTo>
                <a:cubicBezTo>
                  <a:pt x="84694" y="33916"/>
                  <a:pt x="1614" y="109058"/>
                  <a:pt x="27" y="1127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4" name="フリーフォーム 523">
            <a:extLst>
              <a:ext uri="{FF2B5EF4-FFF2-40B4-BE49-F238E27FC236}">
                <a16:creationId xmlns:a16="http://schemas.microsoft.com/office/drawing/2014/main" id="{D6B336AA-848A-AB5D-C07B-FA24ADE31548}"/>
              </a:ext>
            </a:extLst>
          </p:cNvPr>
          <p:cNvSpPr/>
          <p:nvPr/>
        </p:nvSpPr>
        <p:spPr>
          <a:xfrm>
            <a:off x="2577581" y="5831999"/>
            <a:ext cx="315147" cy="105418"/>
          </a:xfrm>
          <a:custGeom>
            <a:avLst/>
            <a:gdLst>
              <a:gd name="connsiteX0" fmla="*/ 519 w 315147"/>
              <a:gd name="connsiteY0" fmla="*/ 51276 h 105418"/>
              <a:gd name="connsiteX1" fmla="*/ 165619 w 315147"/>
              <a:gd name="connsiteY1" fmla="*/ 79851 h 105418"/>
              <a:gd name="connsiteX2" fmla="*/ 314844 w 315147"/>
              <a:gd name="connsiteY2" fmla="*/ 105251 h 105418"/>
              <a:gd name="connsiteX3" fmla="*/ 200544 w 315147"/>
              <a:gd name="connsiteY3" fmla="*/ 67151 h 105418"/>
              <a:gd name="connsiteX4" fmla="*/ 70369 w 315147"/>
              <a:gd name="connsiteY4" fmla="*/ 476 h 105418"/>
              <a:gd name="connsiteX5" fmla="*/ 111644 w 315147"/>
              <a:gd name="connsiteY5" fmla="*/ 38576 h 105418"/>
              <a:gd name="connsiteX6" fmla="*/ 519 w 315147"/>
              <a:gd name="connsiteY6" fmla="*/ 51276 h 105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5147" h="105418">
                <a:moveTo>
                  <a:pt x="519" y="51276"/>
                </a:moveTo>
                <a:cubicBezTo>
                  <a:pt x="9515" y="58155"/>
                  <a:pt x="165619" y="79851"/>
                  <a:pt x="165619" y="79851"/>
                </a:cubicBezTo>
                <a:cubicBezTo>
                  <a:pt x="218006" y="88847"/>
                  <a:pt x="309023" y="107368"/>
                  <a:pt x="314844" y="105251"/>
                </a:cubicBezTo>
                <a:cubicBezTo>
                  <a:pt x="320665" y="103134"/>
                  <a:pt x="241290" y="84614"/>
                  <a:pt x="200544" y="67151"/>
                </a:cubicBezTo>
                <a:cubicBezTo>
                  <a:pt x="159798" y="49688"/>
                  <a:pt x="85186" y="5239"/>
                  <a:pt x="70369" y="476"/>
                </a:cubicBezTo>
                <a:cubicBezTo>
                  <a:pt x="55552" y="-4287"/>
                  <a:pt x="121169" y="27993"/>
                  <a:pt x="111644" y="38576"/>
                </a:cubicBezTo>
                <a:cubicBezTo>
                  <a:pt x="102119" y="49159"/>
                  <a:pt x="-8477" y="44397"/>
                  <a:pt x="519" y="512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5" name="フリーフォーム 524">
            <a:extLst>
              <a:ext uri="{FF2B5EF4-FFF2-40B4-BE49-F238E27FC236}">
                <a16:creationId xmlns:a16="http://schemas.microsoft.com/office/drawing/2014/main" id="{3675C0E3-5A18-16CA-C008-06A23B14963D}"/>
              </a:ext>
            </a:extLst>
          </p:cNvPr>
          <p:cNvSpPr/>
          <p:nvPr/>
        </p:nvSpPr>
        <p:spPr>
          <a:xfrm>
            <a:off x="2605692" y="5899019"/>
            <a:ext cx="370691" cy="175412"/>
          </a:xfrm>
          <a:custGeom>
            <a:avLst/>
            <a:gdLst>
              <a:gd name="connsiteX0" fmla="*/ 983 w 370691"/>
              <a:gd name="connsiteY0" fmla="*/ 98556 h 175412"/>
              <a:gd name="connsiteX1" fmla="*/ 86708 w 370691"/>
              <a:gd name="connsiteY1" fmla="*/ 41406 h 175412"/>
              <a:gd name="connsiteX2" fmla="*/ 251808 w 370691"/>
              <a:gd name="connsiteY2" fmla="*/ 44581 h 175412"/>
              <a:gd name="connsiteX3" fmla="*/ 267683 w 370691"/>
              <a:gd name="connsiteY3" fmla="*/ 127131 h 175412"/>
              <a:gd name="connsiteX4" fmla="*/ 274033 w 370691"/>
              <a:gd name="connsiteY4" fmla="*/ 79506 h 175412"/>
              <a:gd name="connsiteX5" fmla="*/ 369283 w 370691"/>
              <a:gd name="connsiteY5" fmla="*/ 174756 h 175412"/>
              <a:gd name="connsiteX6" fmla="*/ 328008 w 370691"/>
              <a:gd name="connsiteY6" fmla="*/ 117606 h 175412"/>
              <a:gd name="connsiteX7" fmla="*/ 286733 w 370691"/>
              <a:gd name="connsiteY7" fmla="*/ 41406 h 175412"/>
              <a:gd name="connsiteX8" fmla="*/ 229583 w 370691"/>
              <a:gd name="connsiteY8" fmla="*/ 131 h 175412"/>
              <a:gd name="connsiteX9" fmla="*/ 280383 w 370691"/>
              <a:gd name="connsiteY9" fmla="*/ 54106 h 175412"/>
              <a:gd name="connsiteX10" fmla="*/ 197833 w 370691"/>
              <a:gd name="connsiteY10" fmla="*/ 25531 h 175412"/>
              <a:gd name="connsiteX11" fmla="*/ 48608 w 370691"/>
              <a:gd name="connsiteY11" fmla="*/ 31881 h 175412"/>
              <a:gd name="connsiteX12" fmla="*/ 983 w 370691"/>
              <a:gd name="connsiteY12" fmla="*/ 98556 h 175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70691" h="175412">
                <a:moveTo>
                  <a:pt x="983" y="98556"/>
                </a:moveTo>
                <a:cubicBezTo>
                  <a:pt x="7333" y="100144"/>
                  <a:pt x="44904" y="50402"/>
                  <a:pt x="86708" y="41406"/>
                </a:cubicBezTo>
                <a:cubicBezTo>
                  <a:pt x="128512" y="32410"/>
                  <a:pt x="221646" y="30294"/>
                  <a:pt x="251808" y="44581"/>
                </a:cubicBezTo>
                <a:cubicBezTo>
                  <a:pt x="281970" y="58868"/>
                  <a:pt x="263979" y="121310"/>
                  <a:pt x="267683" y="127131"/>
                </a:cubicBezTo>
                <a:cubicBezTo>
                  <a:pt x="271387" y="132952"/>
                  <a:pt x="257100" y="71569"/>
                  <a:pt x="274033" y="79506"/>
                </a:cubicBezTo>
                <a:cubicBezTo>
                  <a:pt x="290966" y="87443"/>
                  <a:pt x="360287" y="168406"/>
                  <a:pt x="369283" y="174756"/>
                </a:cubicBezTo>
                <a:cubicBezTo>
                  <a:pt x="378279" y="181106"/>
                  <a:pt x="341766" y="139831"/>
                  <a:pt x="328008" y="117606"/>
                </a:cubicBezTo>
                <a:cubicBezTo>
                  <a:pt x="314250" y="95381"/>
                  <a:pt x="303137" y="60985"/>
                  <a:pt x="286733" y="41406"/>
                </a:cubicBezTo>
                <a:cubicBezTo>
                  <a:pt x="270329" y="21827"/>
                  <a:pt x="230641" y="-1986"/>
                  <a:pt x="229583" y="131"/>
                </a:cubicBezTo>
                <a:cubicBezTo>
                  <a:pt x="228525" y="2248"/>
                  <a:pt x="285675" y="49873"/>
                  <a:pt x="280383" y="54106"/>
                </a:cubicBezTo>
                <a:cubicBezTo>
                  <a:pt x="275091" y="58339"/>
                  <a:pt x="236462" y="29235"/>
                  <a:pt x="197833" y="25531"/>
                </a:cubicBezTo>
                <a:cubicBezTo>
                  <a:pt x="159204" y="21827"/>
                  <a:pt x="77183" y="21827"/>
                  <a:pt x="48608" y="31881"/>
                </a:cubicBezTo>
                <a:cubicBezTo>
                  <a:pt x="20033" y="41935"/>
                  <a:pt x="-5367" y="96968"/>
                  <a:pt x="983" y="985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6" name="フリーフォーム 525">
            <a:extLst>
              <a:ext uri="{FF2B5EF4-FFF2-40B4-BE49-F238E27FC236}">
                <a16:creationId xmlns:a16="http://schemas.microsoft.com/office/drawing/2014/main" id="{E4436846-BDC9-FC0C-0C42-6DBBAF15A591}"/>
              </a:ext>
            </a:extLst>
          </p:cNvPr>
          <p:cNvSpPr/>
          <p:nvPr/>
        </p:nvSpPr>
        <p:spPr>
          <a:xfrm>
            <a:off x="2552694" y="5889487"/>
            <a:ext cx="101612" cy="108119"/>
          </a:xfrm>
          <a:custGeom>
            <a:avLst/>
            <a:gdLst>
              <a:gd name="connsiteX0" fmla="*/ 6 w 101612"/>
              <a:gd name="connsiteY0" fmla="*/ 108088 h 108119"/>
              <a:gd name="connsiteX1" fmla="*/ 50806 w 101612"/>
              <a:gd name="connsiteY1" fmla="*/ 28713 h 108119"/>
              <a:gd name="connsiteX2" fmla="*/ 101606 w 101612"/>
              <a:gd name="connsiteY2" fmla="*/ 138 h 108119"/>
              <a:gd name="connsiteX3" fmla="*/ 47631 w 101612"/>
              <a:gd name="connsiteY3" fmla="*/ 38238 h 108119"/>
              <a:gd name="connsiteX4" fmla="*/ 6 w 101612"/>
              <a:gd name="connsiteY4" fmla="*/ 108088 h 108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1612" h="108119">
                <a:moveTo>
                  <a:pt x="6" y="108088"/>
                </a:moveTo>
                <a:cubicBezTo>
                  <a:pt x="535" y="106501"/>
                  <a:pt x="33873" y="46705"/>
                  <a:pt x="50806" y="28713"/>
                </a:cubicBezTo>
                <a:cubicBezTo>
                  <a:pt x="67739" y="10721"/>
                  <a:pt x="102135" y="-1449"/>
                  <a:pt x="101606" y="138"/>
                </a:cubicBezTo>
                <a:cubicBezTo>
                  <a:pt x="101077" y="1725"/>
                  <a:pt x="63506" y="26067"/>
                  <a:pt x="47631" y="38238"/>
                </a:cubicBezTo>
                <a:cubicBezTo>
                  <a:pt x="31756" y="50409"/>
                  <a:pt x="-523" y="109675"/>
                  <a:pt x="6" y="1080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7" name="フリーフォーム 526">
            <a:extLst>
              <a:ext uri="{FF2B5EF4-FFF2-40B4-BE49-F238E27FC236}">
                <a16:creationId xmlns:a16="http://schemas.microsoft.com/office/drawing/2014/main" id="{38D331C8-DF56-C855-27F3-ADEAC30E2FDD}"/>
              </a:ext>
            </a:extLst>
          </p:cNvPr>
          <p:cNvSpPr/>
          <p:nvPr/>
        </p:nvSpPr>
        <p:spPr>
          <a:xfrm>
            <a:off x="2711395" y="5981072"/>
            <a:ext cx="152491" cy="64429"/>
          </a:xfrm>
          <a:custGeom>
            <a:avLst/>
            <a:gdLst>
              <a:gd name="connsiteX0" fmla="*/ 55 w 152491"/>
              <a:gd name="connsiteY0" fmla="*/ 628 h 64429"/>
              <a:gd name="connsiteX1" fmla="*/ 79430 w 152491"/>
              <a:gd name="connsiteY1" fmla="*/ 64128 h 64429"/>
              <a:gd name="connsiteX2" fmla="*/ 152455 w 152491"/>
              <a:gd name="connsiteY2" fmla="*/ 26028 h 64429"/>
              <a:gd name="connsiteX3" fmla="*/ 88955 w 152491"/>
              <a:gd name="connsiteY3" fmla="*/ 60953 h 64429"/>
              <a:gd name="connsiteX4" fmla="*/ 66730 w 152491"/>
              <a:gd name="connsiteY4" fmla="*/ 32378 h 64429"/>
              <a:gd name="connsiteX5" fmla="*/ 55 w 152491"/>
              <a:gd name="connsiteY5" fmla="*/ 628 h 64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2491" h="64429">
                <a:moveTo>
                  <a:pt x="55" y="628"/>
                </a:moveTo>
                <a:cubicBezTo>
                  <a:pt x="2172" y="5920"/>
                  <a:pt x="54030" y="59895"/>
                  <a:pt x="79430" y="64128"/>
                </a:cubicBezTo>
                <a:cubicBezTo>
                  <a:pt x="104830" y="68361"/>
                  <a:pt x="150868" y="26557"/>
                  <a:pt x="152455" y="26028"/>
                </a:cubicBezTo>
                <a:cubicBezTo>
                  <a:pt x="154042" y="25499"/>
                  <a:pt x="103242" y="59895"/>
                  <a:pt x="88955" y="60953"/>
                </a:cubicBezTo>
                <a:cubicBezTo>
                  <a:pt x="74668" y="62011"/>
                  <a:pt x="76784" y="39786"/>
                  <a:pt x="66730" y="32378"/>
                </a:cubicBezTo>
                <a:cubicBezTo>
                  <a:pt x="56676" y="24970"/>
                  <a:pt x="-2062" y="-4664"/>
                  <a:pt x="55" y="6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8" name="フリーフォーム 527">
            <a:extLst>
              <a:ext uri="{FF2B5EF4-FFF2-40B4-BE49-F238E27FC236}">
                <a16:creationId xmlns:a16="http://schemas.microsoft.com/office/drawing/2014/main" id="{1573BFA6-927A-2BFA-E15D-501EA7D2239F}"/>
              </a:ext>
            </a:extLst>
          </p:cNvPr>
          <p:cNvSpPr/>
          <p:nvPr/>
        </p:nvSpPr>
        <p:spPr>
          <a:xfrm>
            <a:off x="2536823" y="5864081"/>
            <a:ext cx="166490" cy="219270"/>
          </a:xfrm>
          <a:custGeom>
            <a:avLst/>
            <a:gdLst>
              <a:gd name="connsiteX0" fmla="*/ 85727 w 166490"/>
              <a:gd name="connsiteY0" fmla="*/ 144 h 219270"/>
              <a:gd name="connsiteX1" fmla="*/ 19052 w 166490"/>
              <a:gd name="connsiteY1" fmla="*/ 92219 h 219270"/>
              <a:gd name="connsiteX2" fmla="*/ 60327 w 166490"/>
              <a:gd name="connsiteY2" fmla="*/ 165244 h 219270"/>
              <a:gd name="connsiteX3" fmla="*/ 104777 w 166490"/>
              <a:gd name="connsiteY3" fmla="*/ 196994 h 219270"/>
              <a:gd name="connsiteX4" fmla="*/ 104777 w 166490"/>
              <a:gd name="connsiteY4" fmla="*/ 155719 h 219270"/>
              <a:gd name="connsiteX5" fmla="*/ 165102 w 166490"/>
              <a:gd name="connsiteY5" fmla="*/ 63644 h 219270"/>
              <a:gd name="connsiteX6" fmla="*/ 146052 w 166490"/>
              <a:gd name="connsiteY6" fmla="*/ 98569 h 219270"/>
              <a:gd name="connsiteX7" fmla="*/ 133352 w 166490"/>
              <a:gd name="connsiteY7" fmla="*/ 219219 h 219270"/>
              <a:gd name="connsiteX8" fmla="*/ 142877 w 166490"/>
              <a:gd name="connsiteY8" fmla="*/ 114444 h 219270"/>
              <a:gd name="connsiteX9" fmla="*/ 88902 w 166490"/>
              <a:gd name="connsiteY9" fmla="*/ 174769 h 219270"/>
              <a:gd name="connsiteX10" fmla="*/ 2 w 166490"/>
              <a:gd name="connsiteY10" fmla="*/ 133494 h 219270"/>
              <a:gd name="connsiteX11" fmla="*/ 85727 w 166490"/>
              <a:gd name="connsiteY11" fmla="*/ 57294 h 219270"/>
              <a:gd name="connsiteX12" fmla="*/ 31752 w 166490"/>
              <a:gd name="connsiteY12" fmla="*/ 69994 h 219270"/>
              <a:gd name="connsiteX13" fmla="*/ 85727 w 166490"/>
              <a:gd name="connsiteY13" fmla="*/ 144 h 2192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66490" h="219270">
                <a:moveTo>
                  <a:pt x="85727" y="144"/>
                </a:moveTo>
                <a:cubicBezTo>
                  <a:pt x="83610" y="3848"/>
                  <a:pt x="23285" y="64702"/>
                  <a:pt x="19052" y="92219"/>
                </a:cubicBezTo>
                <a:cubicBezTo>
                  <a:pt x="14819" y="119736"/>
                  <a:pt x="46040" y="147782"/>
                  <a:pt x="60327" y="165244"/>
                </a:cubicBezTo>
                <a:cubicBezTo>
                  <a:pt x="74614" y="182706"/>
                  <a:pt x="97369" y="198581"/>
                  <a:pt x="104777" y="196994"/>
                </a:cubicBezTo>
                <a:cubicBezTo>
                  <a:pt x="112185" y="195407"/>
                  <a:pt x="94723" y="177944"/>
                  <a:pt x="104777" y="155719"/>
                </a:cubicBezTo>
                <a:cubicBezTo>
                  <a:pt x="114831" y="133494"/>
                  <a:pt x="158223" y="73169"/>
                  <a:pt x="165102" y="63644"/>
                </a:cubicBezTo>
                <a:cubicBezTo>
                  <a:pt x="171981" y="54119"/>
                  <a:pt x="151344" y="72640"/>
                  <a:pt x="146052" y="98569"/>
                </a:cubicBezTo>
                <a:cubicBezTo>
                  <a:pt x="140760" y="124498"/>
                  <a:pt x="133881" y="216573"/>
                  <a:pt x="133352" y="219219"/>
                </a:cubicBezTo>
                <a:cubicBezTo>
                  <a:pt x="132823" y="221865"/>
                  <a:pt x="150285" y="121852"/>
                  <a:pt x="142877" y="114444"/>
                </a:cubicBezTo>
                <a:cubicBezTo>
                  <a:pt x="135469" y="107036"/>
                  <a:pt x="112715" y="171594"/>
                  <a:pt x="88902" y="174769"/>
                </a:cubicBezTo>
                <a:cubicBezTo>
                  <a:pt x="65089" y="177944"/>
                  <a:pt x="531" y="153073"/>
                  <a:pt x="2" y="133494"/>
                </a:cubicBezTo>
                <a:cubicBezTo>
                  <a:pt x="-527" y="113915"/>
                  <a:pt x="80435" y="67877"/>
                  <a:pt x="85727" y="57294"/>
                </a:cubicBezTo>
                <a:cubicBezTo>
                  <a:pt x="91019" y="46711"/>
                  <a:pt x="33339" y="74756"/>
                  <a:pt x="31752" y="69994"/>
                </a:cubicBezTo>
                <a:cubicBezTo>
                  <a:pt x="30165" y="65232"/>
                  <a:pt x="87844" y="-3560"/>
                  <a:pt x="85727" y="1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9" name="フリーフォーム 528">
            <a:extLst>
              <a:ext uri="{FF2B5EF4-FFF2-40B4-BE49-F238E27FC236}">
                <a16:creationId xmlns:a16="http://schemas.microsoft.com/office/drawing/2014/main" id="{9A45CF8B-D5CD-2008-349D-9922542E283D}"/>
              </a:ext>
            </a:extLst>
          </p:cNvPr>
          <p:cNvSpPr/>
          <p:nvPr/>
        </p:nvSpPr>
        <p:spPr>
          <a:xfrm>
            <a:off x="2426876" y="5889298"/>
            <a:ext cx="360421" cy="375181"/>
          </a:xfrm>
          <a:custGeom>
            <a:avLst/>
            <a:gdLst>
              <a:gd name="connsiteX0" fmla="*/ 157574 w 360421"/>
              <a:gd name="connsiteY0" fmla="*/ 327 h 375181"/>
              <a:gd name="connsiteX1" fmla="*/ 14699 w 360421"/>
              <a:gd name="connsiteY1" fmla="*/ 101927 h 375181"/>
              <a:gd name="connsiteX2" fmla="*/ 195674 w 360421"/>
              <a:gd name="connsiteY2" fmla="*/ 149552 h 375181"/>
              <a:gd name="connsiteX3" fmla="*/ 246474 w 360421"/>
              <a:gd name="connsiteY3" fmla="*/ 184477 h 375181"/>
              <a:gd name="connsiteX4" fmla="*/ 243299 w 360421"/>
              <a:gd name="connsiteY4" fmla="*/ 168602 h 375181"/>
              <a:gd name="connsiteX5" fmla="*/ 354424 w 360421"/>
              <a:gd name="connsiteY5" fmla="*/ 371802 h 375181"/>
              <a:gd name="connsiteX6" fmla="*/ 335374 w 360421"/>
              <a:gd name="connsiteY6" fmla="*/ 286077 h 375181"/>
              <a:gd name="connsiteX7" fmla="*/ 249649 w 360421"/>
              <a:gd name="connsiteY7" fmla="*/ 162252 h 375181"/>
              <a:gd name="connsiteX8" fmla="*/ 59149 w 360421"/>
              <a:gd name="connsiteY8" fmla="*/ 111452 h 375181"/>
              <a:gd name="connsiteX9" fmla="*/ 1999 w 360421"/>
              <a:gd name="connsiteY9" fmla="*/ 70177 h 375181"/>
              <a:gd name="connsiteX10" fmla="*/ 157574 w 360421"/>
              <a:gd name="connsiteY10" fmla="*/ 327 h 3751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0421" h="375181">
                <a:moveTo>
                  <a:pt x="157574" y="327"/>
                </a:moveTo>
                <a:cubicBezTo>
                  <a:pt x="159691" y="5619"/>
                  <a:pt x="8349" y="77056"/>
                  <a:pt x="14699" y="101927"/>
                </a:cubicBezTo>
                <a:cubicBezTo>
                  <a:pt x="21049" y="126798"/>
                  <a:pt x="157045" y="135794"/>
                  <a:pt x="195674" y="149552"/>
                </a:cubicBezTo>
                <a:cubicBezTo>
                  <a:pt x="234303" y="163310"/>
                  <a:pt x="238536" y="181302"/>
                  <a:pt x="246474" y="184477"/>
                </a:cubicBezTo>
                <a:cubicBezTo>
                  <a:pt x="254412" y="187652"/>
                  <a:pt x="225307" y="137381"/>
                  <a:pt x="243299" y="168602"/>
                </a:cubicBezTo>
                <a:cubicBezTo>
                  <a:pt x="261291" y="199823"/>
                  <a:pt x="339078" y="352223"/>
                  <a:pt x="354424" y="371802"/>
                </a:cubicBezTo>
                <a:cubicBezTo>
                  <a:pt x="369770" y="391381"/>
                  <a:pt x="352837" y="321002"/>
                  <a:pt x="335374" y="286077"/>
                </a:cubicBezTo>
                <a:cubicBezTo>
                  <a:pt x="317912" y="251152"/>
                  <a:pt x="295687" y="191356"/>
                  <a:pt x="249649" y="162252"/>
                </a:cubicBezTo>
                <a:cubicBezTo>
                  <a:pt x="203611" y="133148"/>
                  <a:pt x="100424" y="126798"/>
                  <a:pt x="59149" y="111452"/>
                </a:cubicBezTo>
                <a:cubicBezTo>
                  <a:pt x="17874" y="96106"/>
                  <a:pt x="-7526" y="84994"/>
                  <a:pt x="1999" y="70177"/>
                </a:cubicBezTo>
                <a:cubicBezTo>
                  <a:pt x="11524" y="55360"/>
                  <a:pt x="155457" y="-4965"/>
                  <a:pt x="157574" y="3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0" name="フリーフォーム 529">
            <a:extLst>
              <a:ext uri="{FF2B5EF4-FFF2-40B4-BE49-F238E27FC236}">
                <a16:creationId xmlns:a16="http://schemas.microsoft.com/office/drawing/2014/main" id="{9A71EF6D-C4B8-D994-76DE-76106FDE7DCC}"/>
              </a:ext>
            </a:extLst>
          </p:cNvPr>
          <p:cNvSpPr/>
          <p:nvPr/>
        </p:nvSpPr>
        <p:spPr>
          <a:xfrm>
            <a:off x="2876542" y="6133638"/>
            <a:ext cx="143118" cy="438970"/>
          </a:xfrm>
          <a:custGeom>
            <a:avLst/>
            <a:gdLst>
              <a:gd name="connsiteX0" fmla="*/ 8 w 143118"/>
              <a:gd name="connsiteY0" fmla="*/ 462 h 438970"/>
              <a:gd name="connsiteX1" fmla="*/ 117483 w 143118"/>
              <a:gd name="connsiteY1" fmla="*/ 244937 h 438970"/>
              <a:gd name="connsiteX2" fmla="*/ 101608 w 143118"/>
              <a:gd name="connsiteY2" fmla="*/ 368762 h 438970"/>
              <a:gd name="connsiteX3" fmla="*/ 133358 w 143118"/>
              <a:gd name="connsiteY3" fmla="*/ 308437 h 438970"/>
              <a:gd name="connsiteX4" fmla="*/ 85733 w 143118"/>
              <a:gd name="connsiteY4" fmla="*/ 438612 h 438970"/>
              <a:gd name="connsiteX5" fmla="*/ 139708 w 143118"/>
              <a:gd name="connsiteY5" fmla="*/ 260812 h 438970"/>
              <a:gd name="connsiteX6" fmla="*/ 123833 w 143118"/>
              <a:gd name="connsiteY6" fmla="*/ 184612 h 438970"/>
              <a:gd name="connsiteX7" fmla="*/ 8 w 143118"/>
              <a:gd name="connsiteY7" fmla="*/ 462 h 438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3118" h="438970">
                <a:moveTo>
                  <a:pt x="8" y="462"/>
                </a:moveTo>
                <a:cubicBezTo>
                  <a:pt x="-1050" y="10516"/>
                  <a:pt x="100550" y="183554"/>
                  <a:pt x="117483" y="244937"/>
                </a:cubicBezTo>
                <a:cubicBezTo>
                  <a:pt x="134416" y="306320"/>
                  <a:pt x="98962" y="358179"/>
                  <a:pt x="101608" y="368762"/>
                </a:cubicBezTo>
                <a:cubicBezTo>
                  <a:pt x="104254" y="379345"/>
                  <a:pt x="136004" y="296795"/>
                  <a:pt x="133358" y="308437"/>
                </a:cubicBezTo>
                <a:cubicBezTo>
                  <a:pt x="130712" y="320079"/>
                  <a:pt x="84675" y="446549"/>
                  <a:pt x="85733" y="438612"/>
                </a:cubicBezTo>
                <a:cubicBezTo>
                  <a:pt x="86791" y="430675"/>
                  <a:pt x="133358" y="303145"/>
                  <a:pt x="139708" y="260812"/>
                </a:cubicBezTo>
                <a:cubicBezTo>
                  <a:pt x="146058" y="218479"/>
                  <a:pt x="145000" y="222183"/>
                  <a:pt x="123833" y="184612"/>
                </a:cubicBezTo>
                <a:cubicBezTo>
                  <a:pt x="102666" y="147041"/>
                  <a:pt x="1066" y="-9592"/>
                  <a:pt x="8" y="4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1" name="フリーフォーム 530">
            <a:extLst>
              <a:ext uri="{FF2B5EF4-FFF2-40B4-BE49-F238E27FC236}">
                <a16:creationId xmlns:a16="http://schemas.microsoft.com/office/drawing/2014/main" id="{E36AD63E-CBE1-B40C-A255-CDB63E5AB165}"/>
              </a:ext>
            </a:extLst>
          </p:cNvPr>
          <p:cNvSpPr/>
          <p:nvPr/>
        </p:nvSpPr>
        <p:spPr>
          <a:xfrm>
            <a:off x="2924076" y="6064003"/>
            <a:ext cx="315942" cy="594837"/>
          </a:xfrm>
          <a:custGeom>
            <a:avLst/>
            <a:gdLst>
              <a:gd name="connsiteX0" fmla="*/ 99 w 315942"/>
              <a:gd name="connsiteY0" fmla="*/ 247 h 594837"/>
              <a:gd name="connsiteX1" fmla="*/ 171549 w 315942"/>
              <a:gd name="connsiteY1" fmla="*/ 311397 h 594837"/>
              <a:gd name="connsiteX2" fmla="*/ 257274 w 315942"/>
              <a:gd name="connsiteY2" fmla="*/ 432047 h 594837"/>
              <a:gd name="connsiteX3" fmla="*/ 260449 w 315942"/>
              <a:gd name="connsiteY3" fmla="*/ 378072 h 594837"/>
              <a:gd name="connsiteX4" fmla="*/ 311249 w 315942"/>
              <a:gd name="connsiteY4" fmla="*/ 470147 h 594837"/>
              <a:gd name="connsiteX5" fmla="*/ 308074 w 315942"/>
              <a:gd name="connsiteY5" fmla="*/ 593972 h 594837"/>
              <a:gd name="connsiteX6" fmla="*/ 311249 w 315942"/>
              <a:gd name="connsiteY6" fmla="*/ 403472 h 594837"/>
              <a:gd name="connsiteX7" fmla="*/ 235049 w 315942"/>
              <a:gd name="connsiteY7" fmla="*/ 333622 h 594837"/>
              <a:gd name="connsiteX8" fmla="*/ 123924 w 315942"/>
              <a:gd name="connsiteY8" fmla="*/ 184397 h 594837"/>
              <a:gd name="connsiteX9" fmla="*/ 146149 w 315942"/>
              <a:gd name="connsiteY9" fmla="*/ 257422 h 594837"/>
              <a:gd name="connsiteX10" fmla="*/ 99 w 315942"/>
              <a:gd name="connsiteY10" fmla="*/ 247 h 594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15942" h="594837">
                <a:moveTo>
                  <a:pt x="99" y="247"/>
                </a:moveTo>
                <a:cubicBezTo>
                  <a:pt x="4332" y="9243"/>
                  <a:pt x="128687" y="239430"/>
                  <a:pt x="171549" y="311397"/>
                </a:cubicBezTo>
                <a:cubicBezTo>
                  <a:pt x="214411" y="383364"/>
                  <a:pt x="242458" y="420935"/>
                  <a:pt x="257274" y="432047"/>
                </a:cubicBezTo>
                <a:cubicBezTo>
                  <a:pt x="272090" y="443159"/>
                  <a:pt x="251453" y="371722"/>
                  <a:pt x="260449" y="378072"/>
                </a:cubicBezTo>
                <a:cubicBezTo>
                  <a:pt x="269445" y="384422"/>
                  <a:pt x="303312" y="434164"/>
                  <a:pt x="311249" y="470147"/>
                </a:cubicBezTo>
                <a:cubicBezTo>
                  <a:pt x="319187" y="506130"/>
                  <a:pt x="308074" y="605084"/>
                  <a:pt x="308074" y="593972"/>
                </a:cubicBezTo>
                <a:cubicBezTo>
                  <a:pt x="308074" y="582860"/>
                  <a:pt x="323420" y="446864"/>
                  <a:pt x="311249" y="403472"/>
                </a:cubicBezTo>
                <a:cubicBezTo>
                  <a:pt x="299078" y="360080"/>
                  <a:pt x="266270" y="370135"/>
                  <a:pt x="235049" y="333622"/>
                </a:cubicBezTo>
                <a:cubicBezTo>
                  <a:pt x="203828" y="297110"/>
                  <a:pt x="138741" y="197097"/>
                  <a:pt x="123924" y="184397"/>
                </a:cubicBezTo>
                <a:cubicBezTo>
                  <a:pt x="109107" y="171697"/>
                  <a:pt x="163612" y="284939"/>
                  <a:pt x="146149" y="257422"/>
                </a:cubicBezTo>
                <a:cubicBezTo>
                  <a:pt x="128687" y="229905"/>
                  <a:pt x="-4134" y="-8749"/>
                  <a:pt x="99" y="2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2" name="フリーフォーム 531">
            <a:extLst>
              <a:ext uri="{FF2B5EF4-FFF2-40B4-BE49-F238E27FC236}">
                <a16:creationId xmlns:a16="http://schemas.microsoft.com/office/drawing/2014/main" id="{DE4F254F-40EF-A57E-53D2-6AB24BD9A4E0}"/>
              </a:ext>
            </a:extLst>
          </p:cNvPr>
          <p:cNvSpPr/>
          <p:nvPr/>
        </p:nvSpPr>
        <p:spPr>
          <a:xfrm>
            <a:off x="2806698" y="6108333"/>
            <a:ext cx="165106" cy="467238"/>
          </a:xfrm>
          <a:custGeom>
            <a:avLst/>
            <a:gdLst>
              <a:gd name="connsiteX0" fmla="*/ 2 w 165106"/>
              <a:gd name="connsiteY0" fmla="*/ 367 h 467238"/>
              <a:gd name="connsiteX1" fmla="*/ 95252 w 165106"/>
              <a:gd name="connsiteY1" fmla="*/ 200392 h 467238"/>
              <a:gd name="connsiteX2" fmla="*/ 111127 w 165106"/>
              <a:gd name="connsiteY2" fmla="*/ 314692 h 467238"/>
              <a:gd name="connsiteX3" fmla="*/ 165102 w 165106"/>
              <a:gd name="connsiteY3" fmla="*/ 467092 h 467238"/>
              <a:gd name="connsiteX4" fmla="*/ 107952 w 165106"/>
              <a:gd name="connsiteY4" fmla="*/ 286117 h 467238"/>
              <a:gd name="connsiteX5" fmla="*/ 19052 w 165106"/>
              <a:gd name="connsiteY5" fmla="*/ 178167 h 467238"/>
              <a:gd name="connsiteX6" fmla="*/ 76202 w 165106"/>
              <a:gd name="connsiteY6" fmla="*/ 244842 h 467238"/>
              <a:gd name="connsiteX7" fmla="*/ 92077 w 165106"/>
              <a:gd name="connsiteY7" fmla="*/ 152767 h 467238"/>
              <a:gd name="connsiteX8" fmla="*/ 2 w 165106"/>
              <a:gd name="connsiteY8" fmla="*/ 367 h 467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5106" h="467238">
                <a:moveTo>
                  <a:pt x="2" y="367"/>
                </a:moveTo>
                <a:cubicBezTo>
                  <a:pt x="531" y="8305"/>
                  <a:pt x="76731" y="148005"/>
                  <a:pt x="95252" y="200392"/>
                </a:cubicBezTo>
                <a:cubicBezTo>
                  <a:pt x="113773" y="252779"/>
                  <a:pt x="99485" y="270242"/>
                  <a:pt x="111127" y="314692"/>
                </a:cubicBezTo>
                <a:cubicBezTo>
                  <a:pt x="122769" y="359142"/>
                  <a:pt x="165631" y="471855"/>
                  <a:pt x="165102" y="467092"/>
                </a:cubicBezTo>
                <a:cubicBezTo>
                  <a:pt x="164573" y="462330"/>
                  <a:pt x="132294" y="334271"/>
                  <a:pt x="107952" y="286117"/>
                </a:cubicBezTo>
                <a:cubicBezTo>
                  <a:pt x="83610" y="237963"/>
                  <a:pt x="24344" y="185046"/>
                  <a:pt x="19052" y="178167"/>
                </a:cubicBezTo>
                <a:cubicBezTo>
                  <a:pt x="13760" y="171288"/>
                  <a:pt x="64031" y="249075"/>
                  <a:pt x="76202" y="244842"/>
                </a:cubicBezTo>
                <a:cubicBezTo>
                  <a:pt x="88373" y="240609"/>
                  <a:pt x="102660" y="190338"/>
                  <a:pt x="92077" y="152767"/>
                </a:cubicBezTo>
                <a:cubicBezTo>
                  <a:pt x="81494" y="115196"/>
                  <a:pt x="-527" y="-7571"/>
                  <a:pt x="2" y="3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3" name="フリーフォーム 532">
            <a:extLst>
              <a:ext uri="{FF2B5EF4-FFF2-40B4-BE49-F238E27FC236}">
                <a16:creationId xmlns:a16="http://schemas.microsoft.com/office/drawing/2014/main" id="{968A0BF3-D2D4-85DF-1340-C3592BFCF5D7}"/>
              </a:ext>
            </a:extLst>
          </p:cNvPr>
          <p:cNvSpPr/>
          <p:nvPr/>
        </p:nvSpPr>
        <p:spPr>
          <a:xfrm>
            <a:off x="2158953" y="5957888"/>
            <a:ext cx="330432" cy="125412"/>
          </a:xfrm>
          <a:custGeom>
            <a:avLst/>
            <a:gdLst>
              <a:gd name="connsiteX0" fmla="*/ 47 w 330432"/>
              <a:gd name="connsiteY0" fmla="*/ 125412 h 125412"/>
              <a:gd name="connsiteX1" fmla="*/ 127047 w 330432"/>
              <a:gd name="connsiteY1" fmla="*/ 11112 h 125412"/>
              <a:gd name="connsiteX2" fmla="*/ 193722 w 330432"/>
              <a:gd name="connsiteY2" fmla="*/ 11112 h 125412"/>
              <a:gd name="connsiteX3" fmla="*/ 181022 w 330432"/>
              <a:gd name="connsiteY3" fmla="*/ 7937 h 125412"/>
              <a:gd name="connsiteX4" fmla="*/ 327072 w 330432"/>
              <a:gd name="connsiteY4" fmla="*/ 65087 h 125412"/>
              <a:gd name="connsiteX5" fmla="*/ 279447 w 330432"/>
              <a:gd name="connsiteY5" fmla="*/ 26987 h 125412"/>
              <a:gd name="connsiteX6" fmla="*/ 231822 w 330432"/>
              <a:gd name="connsiteY6" fmla="*/ 4762 h 125412"/>
              <a:gd name="connsiteX7" fmla="*/ 38147 w 330432"/>
              <a:gd name="connsiteY7" fmla="*/ 1587 h 125412"/>
              <a:gd name="connsiteX8" fmla="*/ 111172 w 330432"/>
              <a:gd name="connsiteY8" fmla="*/ 11112 h 125412"/>
              <a:gd name="connsiteX9" fmla="*/ 47 w 330432"/>
              <a:gd name="connsiteY9" fmla="*/ 125412 h 125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30432" h="125412">
                <a:moveTo>
                  <a:pt x="47" y="125412"/>
                </a:moveTo>
                <a:cubicBezTo>
                  <a:pt x="2693" y="125412"/>
                  <a:pt x="94768" y="30162"/>
                  <a:pt x="127047" y="11112"/>
                </a:cubicBezTo>
                <a:cubicBezTo>
                  <a:pt x="159326" y="-7938"/>
                  <a:pt x="193722" y="11112"/>
                  <a:pt x="193722" y="11112"/>
                </a:cubicBezTo>
                <a:cubicBezTo>
                  <a:pt x="202718" y="10583"/>
                  <a:pt x="158797" y="-1059"/>
                  <a:pt x="181022" y="7937"/>
                </a:cubicBezTo>
                <a:cubicBezTo>
                  <a:pt x="203247" y="16933"/>
                  <a:pt x="310668" y="61912"/>
                  <a:pt x="327072" y="65087"/>
                </a:cubicBezTo>
                <a:cubicBezTo>
                  <a:pt x="343476" y="68262"/>
                  <a:pt x="295322" y="37041"/>
                  <a:pt x="279447" y="26987"/>
                </a:cubicBezTo>
                <a:cubicBezTo>
                  <a:pt x="263572" y="16933"/>
                  <a:pt x="272039" y="8995"/>
                  <a:pt x="231822" y="4762"/>
                </a:cubicBezTo>
                <a:cubicBezTo>
                  <a:pt x="191605" y="529"/>
                  <a:pt x="58255" y="529"/>
                  <a:pt x="38147" y="1587"/>
                </a:cubicBezTo>
                <a:cubicBezTo>
                  <a:pt x="18039" y="2645"/>
                  <a:pt x="116464" y="-6880"/>
                  <a:pt x="111172" y="11112"/>
                </a:cubicBezTo>
                <a:cubicBezTo>
                  <a:pt x="105880" y="29104"/>
                  <a:pt x="-2599" y="125412"/>
                  <a:pt x="47" y="1254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4" name="フリーフォーム 533">
            <a:extLst>
              <a:ext uri="{FF2B5EF4-FFF2-40B4-BE49-F238E27FC236}">
                <a16:creationId xmlns:a16="http://schemas.microsoft.com/office/drawing/2014/main" id="{8BC73B2B-9533-CB7A-40BA-DC43C846E188}"/>
              </a:ext>
            </a:extLst>
          </p:cNvPr>
          <p:cNvSpPr/>
          <p:nvPr/>
        </p:nvSpPr>
        <p:spPr>
          <a:xfrm>
            <a:off x="2179951" y="5945693"/>
            <a:ext cx="145982" cy="150667"/>
          </a:xfrm>
          <a:custGeom>
            <a:avLst/>
            <a:gdLst>
              <a:gd name="connsiteX0" fmla="*/ 1274 w 145982"/>
              <a:gd name="connsiteY0" fmla="*/ 150307 h 150667"/>
              <a:gd name="connsiteX1" fmla="*/ 144149 w 145982"/>
              <a:gd name="connsiteY1" fmla="*/ 4257 h 150667"/>
              <a:gd name="connsiteX2" fmla="*/ 77474 w 145982"/>
              <a:gd name="connsiteY2" fmla="*/ 45532 h 150667"/>
              <a:gd name="connsiteX3" fmla="*/ 1274 w 145982"/>
              <a:gd name="connsiteY3" fmla="*/ 150307 h 150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5982" h="150667">
                <a:moveTo>
                  <a:pt x="1274" y="150307"/>
                </a:moveTo>
                <a:cubicBezTo>
                  <a:pt x="12386" y="143428"/>
                  <a:pt x="131449" y="21719"/>
                  <a:pt x="144149" y="4257"/>
                </a:cubicBezTo>
                <a:cubicBezTo>
                  <a:pt x="156849" y="-13206"/>
                  <a:pt x="100228" y="27540"/>
                  <a:pt x="77474" y="45532"/>
                </a:cubicBezTo>
                <a:cubicBezTo>
                  <a:pt x="54720" y="63524"/>
                  <a:pt x="-9838" y="157186"/>
                  <a:pt x="1274" y="1503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5" name="フリーフォーム 534">
            <a:extLst>
              <a:ext uri="{FF2B5EF4-FFF2-40B4-BE49-F238E27FC236}">
                <a16:creationId xmlns:a16="http://schemas.microsoft.com/office/drawing/2014/main" id="{12311526-C4D6-C92D-19BC-D427D309D9F9}"/>
              </a:ext>
            </a:extLst>
          </p:cNvPr>
          <p:cNvSpPr/>
          <p:nvPr/>
        </p:nvSpPr>
        <p:spPr>
          <a:xfrm>
            <a:off x="2209736" y="5974729"/>
            <a:ext cx="242366" cy="70574"/>
          </a:xfrm>
          <a:custGeom>
            <a:avLst/>
            <a:gdLst>
              <a:gd name="connsiteX0" fmla="*/ 64 w 242366"/>
              <a:gd name="connsiteY0" fmla="*/ 70471 h 70574"/>
              <a:gd name="connsiteX1" fmla="*/ 88964 w 242366"/>
              <a:gd name="connsiteY1" fmla="*/ 19671 h 70574"/>
              <a:gd name="connsiteX2" fmla="*/ 241364 w 242366"/>
              <a:gd name="connsiteY2" fmla="*/ 41896 h 70574"/>
              <a:gd name="connsiteX3" fmla="*/ 152464 w 242366"/>
              <a:gd name="connsiteY3" fmla="*/ 10146 h 70574"/>
              <a:gd name="connsiteX4" fmla="*/ 101664 w 242366"/>
              <a:gd name="connsiteY4" fmla="*/ 3796 h 70574"/>
              <a:gd name="connsiteX5" fmla="*/ 64 w 242366"/>
              <a:gd name="connsiteY5" fmla="*/ 70471 h 705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2366" h="70574">
                <a:moveTo>
                  <a:pt x="64" y="70471"/>
                </a:moveTo>
                <a:cubicBezTo>
                  <a:pt x="-2053" y="73117"/>
                  <a:pt x="48747" y="24433"/>
                  <a:pt x="88964" y="19671"/>
                </a:cubicBezTo>
                <a:cubicBezTo>
                  <a:pt x="129181" y="14908"/>
                  <a:pt x="230781" y="43483"/>
                  <a:pt x="241364" y="41896"/>
                </a:cubicBezTo>
                <a:cubicBezTo>
                  <a:pt x="251947" y="40308"/>
                  <a:pt x="175747" y="16496"/>
                  <a:pt x="152464" y="10146"/>
                </a:cubicBezTo>
                <a:cubicBezTo>
                  <a:pt x="129181" y="3796"/>
                  <a:pt x="129710" y="-5200"/>
                  <a:pt x="101664" y="3796"/>
                </a:cubicBezTo>
                <a:cubicBezTo>
                  <a:pt x="73618" y="12792"/>
                  <a:pt x="2181" y="67825"/>
                  <a:pt x="64" y="704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6" name="フリーフォーム 535">
            <a:extLst>
              <a:ext uri="{FF2B5EF4-FFF2-40B4-BE49-F238E27FC236}">
                <a16:creationId xmlns:a16="http://schemas.microsoft.com/office/drawing/2014/main" id="{31F67C8B-6899-0C7B-FA01-5622FFC0C98E}"/>
              </a:ext>
            </a:extLst>
          </p:cNvPr>
          <p:cNvSpPr/>
          <p:nvPr/>
        </p:nvSpPr>
        <p:spPr>
          <a:xfrm>
            <a:off x="2355797" y="6010243"/>
            <a:ext cx="265651" cy="114347"/>
          </a:xfrm>
          <a:custGeom>
            <a:avLst/>
            <a:gdLst>
              <a:gd name="connsiteX0" fmla="*/ 28628 w 265651"/>
              <a:gd name="connsiteY0" fmla="*/ 114332 h 114347"/>
              <a:gd name="connsiteX1" fmla="*/ 88953 w 265651"/>
              <a:gd name="connsiteY1" fmla="*/ 38132 h 114347"/>
              <a:gd name="connsiteX2" fmla="*/ 263578 w 265651"/>
              <a:gd name="connsiteY2" fmla="*/ 38132 h 114347"/>
              <a:gd name="connsiteX3" fmla="*/ 181028 w 265651"/>
              <a:gd name="connsiteY3" fmla="*/ 31782 h 114347"/>
              <a:gd name="connsiteX4" fmla="*/ 120703 w 265651"/>
              <a:gd name="connsiteY4" fmla="*/ 32 h 114347"/>
              <a:gd name="connsiteX5" fmla="*/ 53 w 265651"/>
              <a:gd name="connsiteY5" fmla="*/ 25432 h 114347"/>
              <a:gd name="connsiteX6" fmla="*/ 104828 w 265651"/>
              <a:gd name="connsiteY6" fmla="*/ 6382 h 114347"/>
              <a:gd name="connsiteX7" fmla="*/ 69903 w 265651"/>
              <a:gd name="connsiteY7" fmla="*/ 44482 h 114347"/>
              <a:gd name="connsiteX8" fmla="*/ 28628 w 265651"/>
              <a:gd name="connsiteY8" fmla="*/ 114332 h 114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5651" h="114347">
                <a:moveTo>
                  <a:pt x="28628" y="114332"/>
                </a:moveTo>
                <a:cubicBezTo>
                  <a:pt x="31803" y="113274"/>
                  <a:pt x="49795" y="50832"/>
                  <a:pt x="88953" y="38132"/>
                </a:cubicBezTo>
                <a:cubicBezTo>
                  <a:pt x="128111" y="25432"/>
                  <a:pt x="248232" y="39190"/>
                  <a:pt x="263578" y="38132"/>
                </a:cubicBezTo>
                <a:cubicBezTo>
                  <a:pt x="278924" y="37074"/>
                  <a:pt x="204840" y="38132"/>
                  <a:pt x="181028" y="31782"/>
                </a:cubicBezTo>
                <a:cubicBezTo>
                  <a:pt x="157216" y="25432"/>
                  <a:pt x="150865" y="1090"/>
                  <a:pt x="120703" y="32"/>
                </a:cubicBezTo>
                <a:cubicBezTo>
                  <a:pt x="90541" y="-1026"/>
                  <a:pt x="2699" y="24374"/>
                  <a:pt x="53" y="25432"/>
                </a:cubicBezTo>
                <a:cubicBezTo>
                  <a:pt x="-2593" y="26490"/>
                  <a:pt x="93186" y="3207"/>
                  <a:pt x="104828" y="6382"/>
                </a:cubicBezTo>
                <a:cubicBezTo>
                  <a:pt x="116470" y="9557"/>
                  <a:pt x="84720" y="28078"/>
                  <a:pt x="69903" y="44482"/>
                </a:cubicBezTo>
                <a:cubicBezTo>
                  <a:pt x="55086" y="60886"/>
                  <a:pt x="25453" y="115390"/>
                  <a:pt x="28628" y="1143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7" name="フリーフォーム 536">
            <a:extLst>
              <a:ext uri="{FF2B5EF4-FFF2-40B4-BE49-F238E27FC236}">
                <a16:creationId xmlns:a16="http://schemas.microsoft.com/office/drawing/2014/main" id="{E524D0D1-92EA-093C-034C-2BD2F091B657}"/>
              </a:ext>
            </a:extLst>
          </p:cNvPr>
          <p:cNvSpPr/>
          <p:nvPr/>
        </p:nvSpPr>
        <p:spPr>
          <a:xfrm>
            <a:off x="2460386" y="6061075"/>
            <a:ext cx="266845" cy="151621"/>
          </a:xfrm>
          <a:custGeom>
            <a:avLst/>
            <a:gdLst>
              <a:gd name="connsiteX0" fmla="*/ 239 w 266845"/>
              <a:gd name="connsiteY0" fmla="*/ 50800 h 151621"/>
              <a:gd name="connsiteX1" fmla="*/ 254239 w 266845"/>
              <a:gd name="connsiteY1" fmla="*/ 149225 h 151621"/>
              <a:gd name="connsiteX2" fmla="*/ 222489 w 266845"/>
              <a:gd name="connsiteY2" fmla="*/ 111125 h 151621"/>
              <a:gd name="connsiteX3" fmla="*/ 171689 w 266845"/>
              <a:gd name="connsiteY3" fmla="*/ 0 h 151621"/>
              <a:gd name="connsiteX4" fmla="*/ 206614 w 266845"/>
              <a:gd name="connsiteY4" fmla="*/ 111125 h 151621"/>
              <a:gd name="connsiteX5" fmla="*/ 239 w 266845"/>
              <a:gd name="connsiteY5" fmla="*/ 50800 h 1516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6845" h="151621">
                <a:moveTo>
                  <a:pt x="239" y="50800"/>
                </a:moveTo>
                <a:cubicBezTo>
                  <a:pt x="8176" y="57150"/>
                  <a:pt x="217197" y="139171"/>
                  <a:pt x="254239" y="149225"/>
                </a:cubicBezTo>
                <a:cubicBezTo>
                  <a:pt x="291281" y="159279"/>
                  <a:pt x="236247" y="135996"/>
                  <a:pt x="222489" y="111125"/>
                </a:cubicBezTo>
                <a:cubicBezTo>
                  <a:pt x="208731" y="86254"/>
                  <a:pt x="174335" y="0"/>
                  <a:pt x="171689" y="0"/>
                </a:cubicBezTo>
                <a:cubicBezTo>
                  <a:pt x="169043" y="0"/>
                  <a:pt x="228839" y="100542"/>
                  <a:pt x="206614" y="111125"/>
                </a:cubicBezTo>
                <a:cubicBezTo>
                  <a:pt x="184389" y="121708"/>
                  <a:pt x="-7698" y="44450"/>
                  <a:pt x="239" y="508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8" name="フリーフォーム 537">
            <a:extLst>
              <a:ext uri="{FF2B5EF4-FFF2-40B4-BE49-F238E27FC236}">
                <a16:creationId xmlns:a16="http://schemas.microsoft.com/office/drawing/2014/main" id="{D0DBE016-0A14-A74E-0B2F-D1075A6C6020}"/>
              </a:ext>
            </a:extLst>
          </p:cNvPr>
          <p:cNvSpPr/>
          <p:nvPr/>
        </p:nvSpPr>
        <p:spPr>
          <a:xfrm>
            <a:off x="2301830" y="6035275"/>
            <a:ext cx="315600" cy="114725"/>
          </a:xfrm>
          <a:custGeom>
            <a:avLst/>
            <a:gdLst>
              <a:gd name="connsiteX0" fmla="*/ 76245 w 315600"/>
              <a:gd name="connsiteY0" fmla="*/ 114700 h 114725"/>
              <a:gd name="connsiteX1" fmla="*/ 152445 w 315600"/>
              <a:gd name="connsiteY1" fmla="*/ 32150 h 114725"/>
              <a:gd name="connsiteX2" fmla="*/ 314370 w 315600"/>
              <a:gd name="connsiteY2" fmla="*/ 48025 h 114725"/>
              <a:gd name="connsiteX3" fmla="*/ 222295 w 315600"/>
              <a:gd name="connsiteY3" fmla="*/ 16275 h 114725"/>
              <a:gd name="connsiteX4" fmla="*/ 136570 w 315600"/>
              <a:gd name="connsiteY4" fmla="*/ 400 h 114725"/>
              <a:gd name="connsiteX5" fmla="*/ 95295 w 315600"/>
              <a:gd name="connsiteY5" fmla="*/ 13100 h 114725"/>
              <a:gd name="connsiteX6" fmla="*/ 45 w 315600"/>
              <a:gd name="connsiteY6" fmla="*/ 92475 h 114725"/>
              <a:gd name="connsiteX7" fmla="*/ 82595 w 315600"/>
              <a:gd name="connsiteY7" fmla="*/ 22625 h 114725"/>
              <a:gd name="connsiteX8" fmla="*/ 76245 w 315600"/>
              <a:gd name="connsiteY8" fmla="*/ 114700 h 11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5600" h="114725">
                <a:moveTo>
                  <a:pt x="76245" y="114700"/>
                </a:moveTo>
                <a:cubicBezTo>
                  <a:pt x="87887" y="116287"/>
                  <a:pt x="112758" y="43262"/>
                  <a:pt x="152445" y="32150"/>
                </a:cubicBezTo>
                <a:cubicBezTo>
                  <a:pt x="192133" y="21037"/>
                  <a:pt x="302728" y="50671"/>
                  <a:pt x="314370" y="48025"/>
                </a:cubicBezTo>
                <a:cubicBezTo>
                  <a:pt x="326012" y="45379"/>
                  <a:pt x="251928" y="24212"/>
                  <a:pt x="222295" y="16275"/>
                </a:cubicBezTo>
                <a:cubicBezTo>
                  <a:pt x="192662" y="8338"/>
                  <a:pt x="157737" y="929"/>
                  <a:pt x="136570" y="400"/>
                </a:cubicBezTo>
                <a:cubicBezTo>
                  <a:pt x="115403" y="-129"/>
                  <a:pt x="118049" y="-2246"/>
                  <a:pt x="95295" y="13100"/>
                </a:cubicBezTo>
                <a:cubicBezTo>
                  <a:pt x="72541" y="28446"/>
                  <a:pt x="2162" y="90887"/>
                  <a:pt x="45" y="92475"/>
                </a:cubicBezTo>
                <a:cubicBezTo>
                  <a:pt x="-2072" y="94063"/>
                  <a:pt x="70953" y="16804"/>
                  <a:pt x="82595" y="22625"/>
                </a:cubicBezTo>
                <a:cubicBezTo>
                  <a:pt x="94237" y="28446"/>
                  <a:pt x="64603" y="113113"/>
                  <a:pt x="76245" y="1147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9" name="フリーフォーム 538">
            <a:extLst>
              <a:ext uri="{FF2B5EF4-FFF2-40B4-BE49-F238E27FC236}">
                <a16:creationId xmlns:a16="http://schemas.microsoft.com/office/drawing/2014/main" id="{D9CDDA76-CADD-8FCD-5B2F-01844A702BD2}"/>
              </a:ext>
            </a:extLst>
          </p:cNvPr>
          <p:cNvSpPr/>
          <p:nvPr/>
        </p:nvSpPr>
        <p:spPr>
          <a:xfrm>
            <a:off x="2168305" y="6089293"/>
            <a:ext cx="324082" cy="229017"/>
          </a:xfrm>
          <a:custGeom>
            <a:avLst/>
            <a:gdLst>
              <a:gd name="connsiteX0" fmla="*/ 220 w 324082"/>
              <a:gd name="connsiteY0" fmla="*/ 357 h 229017"/>
              <a:gd name="connsiteX1" fmla="*/ 114520 w 324082"/>
              <a:gd name="connsiteY1" fmla="*/ 25757 h 229017"/>
              <a:gd name="connsiteX2" fmla="*/ 168495 w 324082"/>
              <a:gd name="connsiteY2" fmla="*/ 89257 h 229017"/>
              <a:gd name="connsiteX3" fmla="*/ 155795 w 324082"/>
              <a:gd name="connsiteY3" fmla="*/ 44807 h 229017"/>
              <a:gd name="connsiteX4" fmla="*/ 228820 w 324082"/>
              <a:gd name="connsiteY4" fmla="*/ 146407 h 229017"/>
              <a:gd name="connsiteX5" fmla="*/ 324070 w 324082"/>
              <a:gd name="connsiteY5" fmla="*/ 228957 h 229017"/>
              <a:gd name="connsiteX6" fmla="*/ 222470 w 324082"/>
              <a:gd name="connsiteY6" fmla="*/ 133707 h 229017"/>
              <a:gd name="connsiteX7" fmla="*/ 146270 w 324082"/>
              <a:gd name="connsiteY7" fmla="*/ 19407 h 229017"/>
              <a:gd name="connsiteX8" fmla="*/ 220 w 324082"/>
              <a:gd name="connsiteY8" fmla="*/ 357 h 2290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24082" h="229017">
                <a:moveTo>
                  <a:pt x="220" y="357"/>
                </a:moveTo>
                <a:cubicBezTo>
                  <a:pt x="-5071" y="1415"/>
                  <a:pt x="86474" y="10940"/>
                  <a:pt x="114520" y="25757"/>
                </a:cubicBezTo>
                <a:cubicBezTo>
                  <a:pt x="142566" y="40574"/>
                  <a:pt x="161616" y="86082"/>
                  <a:pt x="168495" y="89257"/>
                </a:cubicBezTo>
                <a:cubicBezTo>
                  <a:pt x="175374" y="92432"/>
                  <a:pt x="145741" y="35282"/>
                  <a:pt x="155795" y="44807"/>
                </a:cubicBezTo>
                <a:cubicBezTo>
                  <a:pt x="165849" y="54332"/>
                  <a:pt x="200774" y="115715"/>
                  <a:pt x="228820" y="146407"/>
                </a:cubicBezTo>
                <a:cubicBezTo>
                  <a:pt x="256866" y="177099"/>
                  <a:pt x="325128" y="231074"/>
                  <a:pt x="324070" y="228957"/>
                </a:cubicBezTo>
                <a:cubicBezTo>
                  <a:pt x="323012" y="226840"/>
                  <a:pt x="252103" y="168632"/>
                  <a:pt x="222470" y="133707"/>
                </a:cubicBezTo>
                <a:cubicBezTo>
                  <a:pt x="192837" y="98782"/>
                  <a:pt x="176433" y="39515"/>
                  <a:pt x="146270" y="19407"/>
                </a:cubicBezTo>
                <a:cubicBezTo>
                  <a:pt x="116107" y="-701"/>
                  <a:pt x="5511" y="-701"/>
                  <a:pt x="220" y="3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0" name="フリーフォーム 539">
            <a:extLst>
              <a:ext uri="{FF2B5EF4-FFF2-40B4-BE49-F238E27FC236}">
                <a16:creationId xmlns:a16="http://schemas.microsoft.com/office/drawing/2014/main" id="{5DC08578-D37A-2B79-7769-616C7C926619}"/>
              </a:ext>
            </a:extLst>
          </p:cNvPr>
          <p:cNvSpPr/>
          <p:nvPr/>
        </p:nvSpPr>
        <p:spPr>
          <a:xfrm>
            <a:off x="2457347" y="6270455"/>
            <a:ext cx="120303" cy="264361"/>
          </a:xfrm>
          <a:custGeom>
            <a:avLst/>
            <a:gdLst>
              <a:gd name="connsiteX0" fmla="*/ 3278 w 120303"/>
              <a:gd name="connsiteY0" fmla="*/ 3345 h 264361"/>
              <a:gd name="connsiteX1" fmla="*/ 117578 w 120303"/>
              <a:gd name="connsiteY1" fmla="*/ 257345 h 264361"/>
              <a:gd name="connsiteX2" fmla="*/ 79478 w 120303"/>
              <a:gd name="connsiteY2" fmla="*/ 184320 h 264361"/>
              <a:gd name="connsiteX3" fmla="*/ 22328 w 120303"/>
              <a:gd name="connsiteY3" fmla="*/ 89070 h 264361"/>
              <a:gd name="connsiteX4" fmla="*/ 28678 w 120303"/>
              <a:gd name="connsiteY4" fmla="*/ 108120 h 264361"/>
              <a:gd name="connsiteX5" fmla="*/ 3278 w 120303"/>
              <a:gd name="connsiteY5" fmla="*/ 3345 h 264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0303" h="264361">
                <a:moveTo>
                  <a:pt x="3278" y="3345"/>
                </a:moveTo>
                <a:cubicBezTo>
                  <a:pt x="18095" y="28216"/>
                  <a:pt x="104878" y="227183"/>
                  <a:pt x="117578" y="257345"/>
                </a:cubicBezTo>
                <a:cubicBezTo>
                  <a:pt x="130278" y="287508"/>
                  <a:pt x="95353" y="212366"/>
                  <a:pt x="79478" y="184320"/>
                </a:cubicBezTo>
                <a:cubicBezTo>
                  <a:pt x="63603" y="156274"/>
                  <a:pt x="30795" y="101770"/>
                  <a:pt x="22328" y="89070"/>
                </a:cubicBezTo>
                <a:cubicBezTo>
                  <a:pt x="13861" y="76370"/>
                  <a:pt x="28678" y="116057"/>
                  <a:pt x="28678" y="108120"/>
                </a:cubicBezTo>
                <a:cubicBezTo>
                  <a:pt x="28678" y="100183"/>
                  <a:pt x="-11539" y="-21526"/>
                  <a:pt x="3278" y="33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1" name="フリーフォーム 540">
            <a:extLst>
              <a:ext uri="{FF2B5EF4-FFF2-40B4-BE49-F238E27FC236}">
                <a16:creationId xmlns:a16="http://schemas.microsoft.com/office/drawing/2014/main" id="{8D6B464D-49CF-A5B6-8DE2-F0C26AD0399D}"/>
              </a:ext>
            </a:extLst>
          </p:cNvPr>
          <p:cNvSpPr/>
          <p:nvPr/>
        </p:nvSpPr>
        <p:spPr>
          <a:xfrm>
            <a:off x="2438400" y="6184828"/>
            <a:ext cx="271072" cy="435102"/>
          </a:xfrm>
          <a:custGeom>
            <a:avLst/>
            <a:gdLst>
              <a:gd name="connsiteX0" fmla="*/ 0 w 271072"/>
              <a:gd name="connsiteY0" fmla="*/ 72 h 435102"/>
              <a:gd name="connsiteX1" fmla="*/ 136525 w 271072"/>
              <a:gd name="connsiteY1" fmla="*/ 142947 h 435102"/>
              <a:gd name="connsiteX2" fmla="*/ 165100 w 271072"/>
              <a:gd name="connsiteY2" fmla="*/ 260422 h 435102"/>
              <a:gd name="connsiteX3" fmla="*/ 177800 w 271072"/>
              <a:gd name="connsiteY3" fmla="*/ 152472 h 435102"/>
              <a:gd name="connsiteX4" fmla="*/ 187325 w 271072"/>
              <a:gd name="connsiteY4" fmla="*/ 295347 h 435102"/>
              <a:gd name="connsiteX5" fmla="*/ 203200 w 271072"/>
              <a:gd name="connsiteY5" fmla="*/ 273122 h 435102"/>
              <a:gd name="connsiteX6" fmla="*/ 263525 w 271072"/>
              <a:gd name="connsiteY6" fmla="*/ 317572 h 435102"/>
              <a:gd name="connsiteX7" fmla="*/ 266700 w 271072"/>
              <a:gd name="connsiteY7" fmla="*/ 435047 h 435102"/>
              <a:gd name="connsiteX8" fmla="*/ 231775 w 271072"/>
              <a:gd name="connsiteY8" fmla="*/ 330272 h 435102"/>
              <a:gd name="connsiteX9" fmla="*/ 114300 w 271072"/>
              <a:gd name="connsiteY9" fmla="*/ 146122 h 435102"/>
              <a:gd name="connsiteX10" fmla="*/ 136525 w 271072"/>
              <a:gd name="connsiteY10" fmla="*/ 161997 h 435102"/>
              <a:gd name="connsiteX11" fmla="*/ 0 w 271072"/>
              <a:gd name="connsiteY11" fmla="*/ 72 h 4351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71072" h="435102">
                <a:moveTo>
                  <a:pt x="0" y="72"/>
                </a:moveTo>
                <a:cubicBezTo>
                  <a:pt x="0" y="-3103"/>
                  <a:pt x="109008" y="99555"/>
                  <a:pt x="136525" y="142947"/>
                </a:cubicBezTo>
                <a:cubicBezTo>
                  <a:pt x="164042" y="186339"/>
                  <a:pt x="158221" y="258835"/>
                  <a:pt x="165100" y="260422"/>
                </a:cubicBezTo>
                <a:cubicBezTo>
                  <a:pt x="171979" y="262009"/>
                  <a:pt x="174096" y="146651"/>
                  <a:pt x="177800" y="152472"/>
                </a:cubicBezTo>
                <a:cubicBezTo>
                  <a:pt x="181504" y="158293"/>
                  <a:pt x="183092" y="275239"/>
                  <a:pt x="187325" y="295347"/>
                </a:cubicBezTo>
                <a:cubicBezTo>
                  <a:pt x="191558" y="315455"/>
                  <a:pt x="190500" y="269418"/>
                  <a:pt x="203200" y="273122"/>
                </a:cubicBezTo>
                <a:cubicBezTo>
                  <a:pt x="215900" y="276826"/>
                  <a:pt x="252942" y="290585"/>
                  <a:pt x="263525" y="317572"/>
                </a:cubicBezTo>
                <a:cubicBezTo>
                  <a:pt x="274108" y="344559"/>
                  <a:pt x="271992" y="432930"/>
                  <a:pt x="266700" y="435047"/>
                </a:cubicBezTo>
                <a:cubicBezTo>
                  <a:pt x="261408" y="437164"/>
                  <a:pt x="257175" y="378426"/>
                  <a:pt x="231775" y="330272"/>
                </a:cubicBezTo>
                <a:cubicBezTo>
                  <a:pt x="206375" y="282118"/>
                  <a:pt x="130175" y="174168"/>
                  <a:pt x="114300" y="146122"/>
                </a:cubicBezTo>
                <a:cubicBezTo>
                  <a:pt x="98425" y="118076"/>
                  <a:pt x="152400" y="185810"/>
                  <a:pt x="136525" y="161997"/>
                </a:cubicBezTo>
                <a:cubicBezTo>
                  <a:pt x="120650" y="138185"/>
                  <a:pt x="0" y="3247"/>
                  <a:pt x="0" y="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2" name="フリーフォーム 541">
            <a:extLst>
              <a:ext uri="{FF2B5EF4-FFF2-40B4-BE49-F238E27FC236}">
                <a16:creationId xmlns:a16="http://schemas.microsoft.com/office/drawing/2014/main" id="{D8D8A270-153C-A1F5-4176-979160E8F153}"/>
              </a:ext>
            </a:extLst>
          </p:cNvPr>
          <p:cNvSpPr/>
          <p:nvPr/>
        </p:nvSpPr>
        <p:spPr>
          <a:xfrm>
            <a:off x="2555733" y="6212206"/>
            <a:ext cx="167059" cy="71665"/>
          </a:xfrm>
          <a:custGeom>
            <a:avLst/>
            <a:gdLst>
              <a:gd name="connsiteX0" fmla="*/ 142 w 167059"/>
              <a:gd name="connsiteY0" fmla="*/ 55244 h 71665"/>
              <a:gd name="connsiteX1" fmla="*/ 69992 w 167059"/>
              <a:gd name="connsiteY1" fmla="*/ 26669 h 71665"/>
              <a:gd name="connsiteX2" fmla="*/ 165242 w 167059"/>
              <a:gd name="connsiteY2" fmla="*/ 71119 h 71665"/>
              <a:gd name="connsiteX3" fmla="*/ 127142 w 167059"/>
              <a:gd name="connsiteY3" fmla="*/ 52069 h 71665"/>
              <a:gd name="connsiteX4" fmla="*/ 60467 w 167059"/>
              <a:gd name="connsiteY4" fmla="*/ 61594 h 71665"/>
              <a:gd name="connsiteX5" fmla="*/ 127142 w 167059"/>
              <a:gd name="connsiteY5" fmla="*/ 1269 h 71665"/>
              <a:gd name="connsiteX6" fmla="*/ 54117 w 167059"/>
              <a:gd name="connsiteY6" fmla="*/ 23494 h 71665"/>
              <a:gd name="connsiteX7" fmla="*/ 142 w 167059"/>
              <a:gd name="connsiteY7" fmla="*/ 55244 h 71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7059" h="71665">
                <a:moveTo>
                  <a:pt x="142" y="55244"/>
                </a:moveTo>
                <a:cubicBezTo>
                  <a:pt x="2788" y="55773"/>
                  <a:pt x="42475" y="24023"/>
                  <a:pt x="69992" y="26669"/>
                </a:cubicBezTo>
                <a:cubicBezTo>
                  <a:pt x="97509" y="29315"/>
                  <a:pt x="155717" y="66886"/>
                  <a:pt x="165242" y="71119"/>
                </a:cubicBezTo>
                <a:cubicBezTo>
                  <a:pt x="174767" y="75352"/>
                  <a:pt x="144604" y="53656"/>
                  <a:pt x="127142" y="52069"/>
                </a:cubicBezTo>
                <a:cubicBezTo>
                  <a:pt x="109680" y="50482"/>
                  <a:pt x="60467" y="70061"/>
                  <a:pt x="60467" y="61594"/>
                </a:cubicBezTo>
                <a:cubicBezTo>
                  <a:pt x="60467" y="53127"/>
                  <a:pt x="128200" y="7619"/>
                  <a:pt x="127142" y="1269"/>
                </a:cubicBezTo>
                <a:cubicBezTo>
                  <a:pt x="126084" y="-5081"/>
                  <a:pt x="75813" y="13969"/>
                  <a:pt x="54117" y="23494"/>
                </a:cubicBezTo>
                <a:cubicBezTo>
                  <a:pt x="32421" y="33019"/>
                  <a:pt x="-2504" y="54715"/>
                  <a:pt x="142" y="552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3" name="フリーフォーム 542">
            <a:extLst>
              <a:ext uri="{FF2B5EF4-FFF2-40B4-BE49-F238E27FC236}">
                <a16:creationId xmlns:a16="http://schemas.microsoft.com/office/drawing/2014/main" id="{AC6F0A4C-9EC9-2261-DD82-C5E01E78D5B4}"/>
              </a:ext>
            </a:extLst>
          </p:cNvPr>
          <p:cNvSpPr/>
          <p:nvPr/>
        </p:nvSpPr>
        <p:spPr>
          <a:xfrm>
            <a:off x="2708113" y="6356016"/>
            <a:ext cx="89389" cy="281046"/>
          </a:xfrm>
          <a:custGeom>
            <a:avLst/>
            <a:gdLst>
              <a:gd name="connsiteX0" fmla="*/ 162 w 89389"/>
              <a:gd name="connsiteY0" fmla="*/ 334 h 281046"/>
              <a:gd name="connsiteX1" fmla="*/ 47787 w 89389"/>
              <a:gd name="connsiteY1" fmla="*/ 117809 h 281046"/>
              <a:gd name="connsiteX2" fmla="*/ 38262 w 89389"/>
              <a:gd name="connsiteY2" fmla="*/ 225759 h 281046"/>
              <a:gd name="connsiteX3" fmla="*/ 57312 w 89389"/>
              <a:gd name="connsiteY3" fmla="*/ 178134 h 281046"/>
              <a:gd name="connsiteX4" fmla="*/ 31912 w 89389"/>
              <a:gd name="connsiteY4" fmla="*/ 279734 h 281046"/>
              <a:gd name="connsiteX5" fmla="*/ 73187 w 89389"/>
              <a:gd name="connsiteY5" fmla="*/ 92409 h 281046"/>
              <a:gd name="connsiteX6" fmla="*/ 89062 w 89389"/>
              <a:gd name="connsiteY6" fmla="*/ 41609 h 281046"/>
              <a:gd name="connsiteX7" fmla="*/ 60487 w 89389"/>
              <a:gd name="connsiteY7" fmla="*/ 3509 h 281046"/>
              <a:gd name="connsiteX8" fmla="*/ 66837 w 89389"/>
              <a:gd name="connsiteY8" fmla="*/ 79709 h 281046"/>
              <a:gd name="connsiteX9" fmla="*/ 162 w 89389"/>
              <a:gd name="connsiteY9" fmla="*/ 334 h 2810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9389" h="281046">
                <a:moveTo>
                  <a:pt x="162" y="334"/>
                </a:moveTo>
                <a:cubicBezTo>
                  <a:pt x="-3013" y="6684"/>
                  <a:pt x="41437" y="80238"/>
                  <a:pt x="47787" y="117809"/>
                </a:cubicBezTo>
                <a:cubicBezTo>
                  <a:pt x="54137" y="155380"/>
                  <a:pt x="36675" y="215705"/>
                  <a:pt x="38262" y="225759"/>
                </a:cubicBezTo>
                <a:cubicBezTo>
                  <a:pt x="39849" y="235813"/>
                  <a:pt x="58370" y="169138"/>
                  <a:pt x="57312" y="178134"/>
                </a:cubicBezTo>
                <a:cubicBezTo>
                  <a:pt x="56254" y="187130"/>
                  <a:pt x="29266" y="294021"/>
                  <a:pt x="31912" y="279734"/>
                </a:cubicBezTo>
                <a:cubicBezTo>
                  <a:pt x="34558" y="265447"/>
                  <a:pt x="63662" y="132097"/>
                  <a:pt x="73187" y="92409"/>
                </a:cubicBezTo>
                <a:cubicBezTo>
                  <a:pt x="82712" y="52722"/>
                  <a:pt x="91179" y="56426"/>
                  <a:pt x="89062" y="41609"/>
                </a:cubicBezTo>
                <a:cubicBezTo>
                  <a:pt x="86945" y="26792"/>
                  <a:pt x="64191" y="-2841"/>
                  <a:pt x="60487" y="3509"/>
                </a:cubicBezTo>
                <a:cubicBezTo>
                  <a:pt x="56783" y="9859"/>
                  <a:pt x="74775" y="79180"/>
                  <a:pt x="66837" y="79709"/>
                </a:cubicBezTo>
                <a:cubicBezTo>
                  <a:pt x="58900" y="80238"/>
                  <a:pt x="3337" y="-6016"/>
                  <a:pt x="162" y="3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4" name="フリーフォーム 543">
            <a:extLst>
              <a:ext uri="{FF2B5EF4-FFF2-40B4-BE49-F238E27FC236}">
                <a16:creationId xmlns:a16="http://schemas.microsoft.com/office/drawing/2014/main" id="{002314CE-047B-33D2-B887-A32407651432}"/>
              </a:ext>
            </a:extLst>
          </p:cNvPr>
          <p:cNvSpPr/>
          <p:nvPr/>
        </p:nvSpPr>
        <p:spPr>
          <a:xfrm>
            <a:off x="2015861" y="6065896"/>
            <a:ext cx="550077" cy="420176"/>
          </a:xfrm>
          <a:custGeom>
            <a:avLst/>
            <a:gdLst>
              <a:gd name="connsiteX0" fmla="*/ 264 w 550077"/>
              <a:gd name="connsiteY0" fmla="*/ 55504 h 420176"/>
              <a:gd name="connsiteX1" fmla="*/ 225689 w 550077"/>
              <a:gd name="connsiteY1" fmla="*/ 14229 h 420176"/>
              <a:gd name="connsiteX2" fmla="*/ 171714 w 550077"/>
              <a:gd name="connsiteY2" fmla="*/ 7879 h 420176"/>
              <a:gd name="connsiteX3" fmla="*/ 308239 w 550077"/>
              <a:gd name="connsiteY3" fmla="*/ 119004 h 420176"/>
              <a:gd name="connsiteX4" fmla="*/ 476514 w 550077"/>
              <a:gd name="connsiteY4" fmla="*/ 319029 h 420176"/>
              <a:gd name="connsiteX5" fmla="*/ 546364 w 550077"/>
              <a:gd name="connsiteY5" fmla="*/ 417454 h 420176"/>
              <a:gd name="connsiteX6" fmla="*/ 371739 w 550077"/>
              <a:gd name="connsiteY6" fmla="*/ 217429 h 420176"/>
              <a:gd name="connsiteX7" fmla="*/ 184414 w 550077"/>
              <a:gd name="connsiteY7" fmla="*/ 119004 h 420176"/>
              <a:gd name="connsiteX8" fmla="*/ 264 w 550077"/>
              <a:gd name="connsiteY8" fmla="*/ 55504 h 4201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50077" h="420176">
                <a:moveTo>
                  <a:pt x="264" y="55504"/>
                </a:moveTo>
                <a:cubicBezTo>
                  <a:pt x="7143" y="38042"/>
                  <a:pt x="197114" y="22167"/>
                  <a:pt x="225689" y="14229"/>
                </a:cubicBezTo>
                <a:cubicBezTo>
                  <a:pt x="254264" y="6291"/>
                  <a:pt x="157956" y="-9583"/>
                  <a:pt x="171714" y="7879"/>
                </a:cubicBezTo>
                <a:cubicBezTo>
                  <a:pt x="185472" y="25341"/>
                  <a:pt x="257439" y="67146"/>
                  <a:pt x="308239" y="119004"/>
                </a:cubicBezTo>
                <a:cubicBezTo>
                  <a:pt x="359039" y="170862"/>
                  <a:pt x="436827" y="269287"/>
                  <a:pt x="476514" y="319029"/>
                </a:cubicBezTo>
                <a:cubicBezTo>
                  <a:pt x="516202" y="368771"/>
                  <a:pt x="563826" y="434387"/>
                  <a:pt x="546364" y="417454"/>
                </a:cubicBezTo>
                <a:cubicBezTo>
                  <a:pt x="528902" y="400521"/>
                  <a:pt x="432064" y="267171"/>
                  <a:pt x="371739" y="217429"/>
                </a:cubicBezTo>
                <a:cubicBezTo>
                  <a:pt x="311414" y="167687"/>
                  <a:pt x="246327" y="141758"/>
                  <a:pt x="184414" y="119004"/>
                </a:cubicBezTo>
                <a:cubicBezTo>
                  <a:pt x="122502" y="96250"/>
                  <a:pt x="-6615" y="72966"/>
                  <a:pt x="264" y="555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5" name="フリーフォーム 544">
            <a:extLst>
              <a:ext uri="{FF2B5EF4-FFF2-40B4-BE49-F238E27FC236}">
                <a16:creationId xmlns:a16="http://schemas.microsoft.com/office/drawing/2014/main" id="{60E0E7E8-E8AC-847E-7FA3-FEB75A9A55CA}"/>
              </a:ext>
            </a:extLst>
          </p:cNvPr>
          <p:cNvSpPr/>
          <p:nvPr/>
        </p:nvSpPr>
        <p:spPr>
          <a:xfrm>
            <a:off x="2144873" y="6199362"/>
            <a:ext cx="430895" cy="348345"/>
          </a:xfrm>
          <a:custGeom>
            <a:avLst/>
            <a:gdLst>
              <a:gd name="connsiteX0" fmla="*/ 1427 w 430895"/>
              <a:gd name="connsiteY0" fmla="*/ 1413 h 348345"/>
              <a:gd name="connsiteX1" fmla="*/ 255427 w 430895"/>
              <a:gd name="connsiteY1" fmla="*/ 125238 h 348345"/>
              <a:gd name="connsiteX2" fmla="*/ 233202 w 430895"/>
              <a:gd name="connsiteY2" fmla="*/ 96663 h 348345"/>
              <a:gd name="connsiteX3" fmla="*/ 430052 w 430895"/>
              <a:gd name="connsiteY3" fmla="*/ 347488 h 348345"/>
              <a:gd name="connsiteX4" fmla="*/ 296702 w 430895"/>
              <a:gd name="connsiteY4" fmla="*/ 172863 h 348345"/>
              <a:gd name="connsiteX5" fmla="*/ 115727 w 430895"/>
              <a:gd name="connsiteY5" fmla="*/ 14113 h 348345"/>
              <a:gd name="connsiteX6" fmla="*/ 150652 w 430895"/>
              <a:gd name="connsiteY6" fmla="*/ 55388 h 348345"/>
              <a:gd name="connsiteX7" fmla="*/ 1427 w 430895"/>
              <a:gd name="connsiteY7" fmla="*/ 1413 h 348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30895" h="348345">
                <a:moveTo>
                  <a:pt x="1427" y="1413"/>
                </a:moveTo>
                <a:cubicBezTo>
                  <a:pt x="18889" y="13055"/>
                  <a:pt x="216798" y="109363"/>
                  <a:pt x="255427" y="125238"/>
                </a:cubicBezTo>
                <a:cubicBezTo>
                  <a:pt x="294056" y="141113"/>
                  <a:pt x="233202" y="96663"/>
                  <a:pt x="233202" y="96663"/>
                </a:cubicBezTo>
                <a:lnTo>
                  <a:pt x="430052" y="347488"/>
                </a:lnTo>
                <a:cubicBezTo>
                  <a:pt x="440635" y="360188"/>
                  <a:pt x="349089" y="228425"/>
                  <a:pt x="296702" y="172863"/>
                </a:cubicBezTo>
                <a:cubicBezTo>
                  <a:pt x="244315" y="117301"/>
                  <a:pt x="140069" y="33692"/>
                  <a:pt x="115727" y="14113"/>
                </a:cubicBezTo>
                <a:cubicBezTo>
                  <a:pt x="91385" y="-5466"/>
                  <a:pt x="169173" y="56975"/>
                  <a:pt x="150652" y="55388"/>
                </a:cubicBezTo>
                <a:cubicBezTo>
                  <a:pt x="132131" y="53801"/>
                  <a:pt x="-16035" y="-10229"/>
                  <a:pt x="1427" y="14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6" name="フリーフォーム 545">
            <a:extLst>
              <a:ext uri="{FF2B5EF4-FFF2-40B4-BE49-F238E27FC236}">
                <a16:creationId xmlns:a16="http://schemas.microsoft.com/office/drawing/2014/main" id="{87FB1DBE-5771-C3D8-412A-38CE919E28DA}"/>
              </a:ext>
            </a:extLst>
          </p:cNvPr>
          <p:cNvSpPr/>
          <p:nvPr/>
        </p:nvSpPr>
        <p:spPr>
          <a:xfrm>
            <a:off x="2047555" y="6165637"/>
            <a:ext cx="254525" cy="521388"/>
          </a:xfrm>
          <a:custGeom>
            <a:avLst/>
            <a:gdLst>
              <a:gd name="connsiteX0" fmla="*/ 320 w 254525"/>
              <a:gd name="connsiteY0" fmla="*/ 213 h 521388"/>
              <a:gd name="connsiteX1" fmla="*/ 57470 w 254525"/>
              <a:gd name="connsiteY1" fmla="*/ 203413 h 521388"/>
              <a:gd name="connsiteX2" fmla="*/ 57470 w 254525"/>
              <a:gd name="connsiteY2" fmla="*/ 292313 h 521388"/>
              <a:gd name="connsiteX3" fmla="*/ 92395 w 254525"/>
              <a:gd name="connsiteY3" fmla="*/ 273263 h 521388"/>
              <a:gd name="connsiteX4" fmla="*/ 206695 w 254525"/>
              <a:gd name="connsiteY4" fmla="*/ 397088 h 521388"/>
              <a:gd name="connsiteX5" fmla="*/ 254320 w 254525"/>
              <a:gd name="connsiteY5" fmla="*/ 520913 h 521388"/>
              <a:gd name="connsiteX6" fmla="*/ 190820 w 254525"/>
              <a:gd name="connsiteY6" fmla="*/ 432013 h 521388"/>
              <a:gd name="connsiteX7" fmla="*/ 41595 w 254525"/>
              <a:gd name="connsiteY7" fmla="*/ 244688 h 521388"/>
              <a:gd name="connsiteX8" fmla="*/ 320 w 254525"/>
              <a:gd name="connsiteY8" fmla="*/ 213 h 521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4525" h="521388">
                <a:moveTo>
                  <a:pt x="320" y="213"/>
                </a:moveTo>
                <a:cubicBezTo>
                  <a:pt x="2966" y="-6666"/>
                  <a:pt x="47945" y="154730"/>
                  <a:pt x="57470" y="203413"/>
                </a:cubicBezTo>
                <a:cubicBezTo>
                  <a:pt x="66995" y="252096"/>
                  <a:pt x="51649" y="280671"/>
                  <a:pt x="57470" y="292313"/>
                </a:cubicBezTo>
                <a:cubicBezTo>
                  <a:pt x="63291" y="303955"/>
                  <a:pt x="67524" y="255801"/>
                  <a:pt x="92395" y="273263"/>
                </a:cubicBezTo>
                <a:cubicBezTo>
                  <a:pt x="117266" y="290725"/>
                  <a:pt x="179708" y="355813"/>
                  <a:pt x="206695" y="397088"/>
                </a:cubicBezTo>
                <a:cubicBezTo>
                  <a:pt x="233682" y="438363"/>
                  <a:pt x="256966" y="515092"/>
                  <a:pt x="254320" y="520913"/>
                </a:cubicBezTo>
                <a:cubicBezTo>
                  <a:pt x="251674" y="526734"/>
                  <a:pt x="226274" y="478050"/>
                  <a:pt x="190820" y="432013"/>
                </a:cubicBezTo>
                <a:cubicBezTo>
                  <a:pt x="155366" y="385976"/>
                  <a:pt x="71757" y="312421"/>
                  <a:pt x="41595" y="244688"/>
                </a:cubicBezTo>
                <a:cubicBezTo>
                  <a:pt x="11433" y="176955"/>
                  <a:pt x="-2326" y="7092"/>
                  <a:pt x="320" y="2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7" name="フリーフォーム 546">
            <a:extLst>
              <a:ext uri="{FF2B5EF4-FFF2-40B4-BE49-F238E27FC236}">
                <a16:creationId xmlns:a16="http://schemas.microsoft.com/office/drawing/2014/main" id="{A7F99D76-43A4-84CE-92B8-B2BAE4F249B0}"/>
              </a:ext>
            </a:extLst>
          </p:cNvPr>
          <p:cNvSpPr/>
          <p:nvPr/>
        </p:nvSpPr>
        <p:spPr>
          <a:xfrm>
            <a:off x="2100820" y="6196959"/>
            <a:ext cx="61904" cy="193765"/>
          </a:xfrm>
          <a:custGeom>
            <a:avLst/>
            <a:gdLst>
              <a:gd name="connsiteX0" fmla="*/ 61355 w 61904"/>
              <a:gd name="connsiteY0" fmla="*/ 641 h 193765"/>
              <a:gd name="connsiteX1" fmla="*/ 29605 w 61904"/>
              <a:gd name="connsiteY1" fmla="*/ 45091 h 193765"/>
              <a:gd name="connsiteX2" fmla="*/ 7380 w 61904"/>
              <a:gd name="connsiteY2" fmla="*/ 191141 h 193765"/>
              <a:gd name="connsiteX3" fmla="*/ 10555 w 61904"/>
              <a:gd name="connsiteY3" fmla="*/ 133991 h 193765"/>
              <a:gd name="connsiteX4" fmla="*/ 1030 w 61904"/>
              <a:gd name="connsiteY4" fmla="*/ 70491 h 193765"/>
              <a:gd name="connsiteX5" fmla="*/ 61355 w 61904"/>
              <a:gd name="connsiteY5" fmla="*/ 641 h 1937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1904" h="193765">
                <a:moveTo>
                  <a:pt x="61355" y="641"/>
                </a:moveTo>
                <a:cubicBezTo>
                  <a:pt x="66117" y="-3592"/>
                  <a:pt x="38601" y="13341"/>
                  <a:pt x="29605" y="45091"/>
                </a:cubicBezTo>
                <a:cubicBezTo>
                  <a:pt x="20609" y="76841"/>
                  <a:pt x="10555" y="176324"/>
                  <a:pt x="7380" y="191141"/>
                </a:cubicBezTo>
                <a:cubicBezTo>
                  <a:pt x="4205" y="205958"/>
                  <a:pt x="11613" y="154099"/>
                  <a:pt x="10555" y="133991"/>
                </a:cubicBezTo>
                <a:cubicBezTo>
                  <a:pt x="9497" y="113883"/>
                  <a:pt x="-3732" y="92187"/>
                  <a:pt x="1030" y="70491"/>
                </a:cubicBezTo>
                <a:cubicBezTo>
                  <a:pt x="5792" y="48795"/>
                  <a:pt x="56593" y="4874"/>
                  <a:pt x="61355" y="6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8" name="フリーフォーム 547">
            <a:extLst>
              <a:ext uri="{FF2B5EF4-FFF2-40B4-BE49-F238E27FC236}">
                <a16:creationId xmlns:a16="http://schemas.microsoft.com/office/drawing/2014/main" id="{9A06B727-1C3B-5FD8-9AEE-6F951D0CD593}"/>
              </a:ext>
            </a:extLst>
          </p:cNvPr>
          <p:cNvSpPr/>
          <p:nvPr/>
        </p:nvSpPr>
        <p:spPr>
          <a:xfrm>
            <a:off x="2339271" y="6318276"/>
            <a:ext cx="100097" cy="219540"/>
          </a:xfrm>
          <a:custGeom>
            <a:avLst/>
            <a:gdLst>
              <a:gd name="connsiteX0" fmla="*/ 3879 w 100097"/>
              <a:gd name="connsiteY0" fmla="*/ 3149 h 219540"/>
              <a:gd name="connsiteX1" fmla="*/ 99129 w 100097"/>
              <a:gd name="connsiteY1" fmla="*/ 136499 h 219540"/>
              <a:gd name="connsiteX2" fmla="*/ 54679 w 100097"/>
              <a:gd name="connsiteY2" fmla="*/ 219049 h 219540"/>
              <a:gd name="connsiteX3" fmla="*/ 80079 w 100097"/>
              <a:gd name="connsiteY3" fmla="*/ 165074 h 219540"/>
              <a:gd name="connsiteX4" fmla="*/ 22929 w 100097"/>
              <a:gd name="connsiteY4" fmla="*/ 50774 h 219540"/>
              <a:gd name="connsiteX5" fmla="*/ 3879 w 100097"/>
              <a:gd name="connsiteY5" fmla="*/ 3149 h 2195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097" h="219540">
                <a:moveTo>
                  <a:pt x="3879" y="3149"/>
                </a:moveTo>
                <a:cubicBezTo>
                  <a:pt x="16579" y="17437"/>
                  <a:pt x="90662" y="100516"/>
                  <a:pt x="99129" y="136499"/>
                </a:cubicBezTo>
                <a:cubicBezTo>
                  <a:pt x="107596" y="172482"/>
                  <a:pt x="57854" y="214287"/>
                  <a:pt x="54679" y="219049"/>
                </a:cubicBezTo>
                <a:cubicBezTo>
                  <a:pt x="51504" y="223811"/>
                  <a:pt x="85371" y="193120"/>
                  <a:pt x="80079" y="165074"/>
                </a:cubicBezTo>
                <a:cubicBezTo>
                  <a:pt x="74787" y="137028"/>
                  <a:pt x="32983" y="75116"/>
                  <a:pt x="22929" y="50774"/>
                </a:cubicBezTo>
                <a:cubicBezTo>
                  <a:pt x="12875" y="26432"/>
                  <a:pt x="-8821" y="-11139"/>
                  <a:pt x="3879" y="31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9" name="フリーフォーム 548">
            <a:extLst>
              <a:ext uri="{FF2B5EF4-FFF2-40B4-BE49-F238E27FC236}">
                <a16:creationId xmlns:a16="http://schemas.microsoft.com/office/drawing/2014/main" id="{BEC01823-CF14-ECA2-EC28-B24C1BE843C8}"/>
              </a:ext>
            </a:extLst>
          </p:cNvPr>
          <p:cNvSpPr/>
          <p:nvPr/>
        </p:nvSpPr>
        <p:spPr>
          <a:xfrm>
            <a:off x="2232020" y="6295299"/>
            <a:ext cx="131122" cy="638252"/>
          </a:xfrm>
          <a:custGeom>
            <a:avLst/>
            <a:gdLst>
              <a:gd name="connsiteX0" fmla="*/ 5 w 131122"/>
              <a:gd name="connsiteY0" fmla="*/ 726 h 638252"/>
              <a:gd name="connsiteX1" fmla="*/ 47630 w 131122"/>
              <a:gd name="connsiteY1" fmla="*/ 194401 h 638252"/>
              <a:gd name="connsiteX2" fmla="*/ 79380 w 131122"/>
              <a:gd name="connsiteY2" fmla="*/ 248376 h 638252"/>
              <a:gd name="connsiteX3" fmla="*/ 98430 w 131122"/>
              <a:gd name="connsiteY3" fmla="*/ 169001 h 638252"/>
              <a:gd name="connsiteX4" fmla="*/ 107955 w 131122"/>
              <a:gd name="connsiteY4" fmla="*/ 340451 h 638252"/>
              <a:gd name="connsiteX5" fmla="*/ 130180 w 131122"/>
              <a:gd name="connsiteY5" fmla="*/ 410301 h 638252"/>
              <a:gd name="connsiteX6" fmla="*/ 127005 w 131122"/>
              <a:gd name="connsiteY6" fmla="*/ 457926 h 638252"/>
              <a:gd name="connsiteX7" fmla="*/ 127005 w 131122"/>
              <a:gd name="connsiteY7" fmla="*/ 635726 h 638252"/>
              <a:gd name="connsiteX8" fmla="*/ 117480 w 131122"/>
              <a:gd name="connsiteY8" fmla="*/ 540476 h 638252"/>
              <a:gd name="connsiteX9" fmla="*/ 73030 w 131122"/>
              <a:gd name="connsiteY9" fmla="*/ 245201 h 638252"/>
              <a:gd name="connsiteX10" fmla="*/ 79380 w 131122"/>
              <a:gd name="connsiteY10" fmla="*/ 296001 h 638252"/>
              <a:gd name="connsiteX11" fmla="*/ 50805 w 131122"/>
              <a:gd name="connsiteY11" fmla="*/ 134076 h 638252"/>
              <a:gd name="connsiteX12" fmla="*/ 5 w 131122"/>
              <a:gd name="connsiteY12" fmla="*/ 726 h 638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31122" h="638252">
                <a:moveTo>
                  <a:pt x="5" y="726"/>
                </a:moveTo>
                <a:cubicBezTo>
                  <a:pt x="-524" y="10780"/>
                  <a:pt x="34401" y="153126"/>
                  <a:pt x="47630" y="194401"/>
                </a:cubicBezTo>
                <a:cubicBezTo>
                  <a:pt x="60859" y="235676"/>
                  <a:pt x="70913" y="252609"/>
                  <a:pt x="79380" y="248376"/>
                </a:cubicBezTo>
                <a:cubicBezTo>
                  <a:pt x="87847" y="244143"/>
                  <a:pt x="93667" y="153655"/>
                  <a:pt x="98430" y="169001"/>
                </a:cubicBezTo>
                <a:cubicBezTo>
                  <a:pt x="103193" y="184347"/>
                  <a:pt x="102663" y="300234"/>
                  <a:pt x="107955" y="340451"/>
                </a:cubicBezTo>
                <a:cubicBezTo>
                  <a:pt x="113247" y="380668"/>
                  <a:pt x="127005" y="390722"/>
                  <a:pt x="130180" y="410301"/>
                </a:cubicBezTo>
                <a:cubicBezTo>
                  <a:pt x="133355" y="429880"/>
                  <a:pt x="127534" y="420355"/>
                  <a:pt x="127005" y="457926"/>
                </a:cubicBezTo>
                <a:cubicBezTo>
                  <a:pt x="126476" y="495497"/>
                  <a:pt x="128592" y="621968"/>
                  <a:pt x="127005" y="635726"/>
                </a:cubicBezTo>
                <a:cubicBezTo>
                  <a:pt x="125418" y="649484"/>
                  <a:pt x="126476" y="605563"/>
                  <a:pt x="117480" y="540476"/>
                </a:cubicBezTo>
                <a:cubicBezTo>
                  <a:pt x="108484" y="475389"/>
                  <a:pt x="79380" y="285947"/>
                  <a:pt x="73030" y="245201"/>
                </a:cubicBezTo>
                <a:cubicBezTo>
                  <a:pt x="66680" y="204455"/>
                  <a:pt x="83084" y="314522"/>
                  <a:pt x="79380" y="296001"/>
                </a:cubicBezTo>
                <a:cubicBezTo>
                  <a:pt x="75676" y="277480"/>
                  <a:pt x="64034" y="180643"/>
                  <a:pt x="50805" y="134076"/>
                </a:cubicBezTo>
                <a:cubicBezTo>
                  <a:pt x="37576" y="87509"/>
                  <a:pt x="534" y="-9328"/>
                  <a:pt x="5" y="7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0" name="フリーフォーム 549">
            <a:extLst>
              <a:ext uri="{FF2B5EF4-FFF2-40B4-BE49-F238E27FC236}">
                <a16:creationId xmlns:a16="http://schemas.microsoft.com/office/drawing/2014/main" id="{B9159C30-80CA-F80E-3C4B-EE869181E88C}"/>
              </a:ext>
            </a:extLst>
          </p:cNvPr>
          <p:cNvSpPr/>
          <p:nvPr/>
        </p:nvSpPr>
        <p:spPr>
          <a:xfrm>
            <a:off x="2197025" y="6299864"/>
            <a:ext cx="62795" cy="259387"/>
          </a:xfrm>
          <a:custGeom>
            <a:avLst/>
            <a:gdLst>
              <a:gd name="connsiteX0" fmla="*/ 75 w 62795"/>
              <a:gd name="connsiteY0" fmla="*/ 2511 h 259387"/>
              <a:gd name="connsiteX1" fmla="*/ 60400 w 62795"/>
              <a:gd name="connsiteY1" fmla="*/ 256511 h 259387"/>
              <a:gd name="connsiteX2" fmla="*/ 47700 w 62795"/>
              <a:gd name="connsiteY2" fmla="*/ 132686 h 259387"/>
              <a:gd name="connsiteX3" fmla="*/ 75 w 62795"/>
              <a:gd name="connsiteY3" fmla="*/ 2511 h 2593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2795" h="259387">
                <a:moveTo>
                  <a:pt x="75" y="2511"/>
                </a:moveTo>
                <a:cubicBezTo>
                  <a:pt x="2192" y="23148"/>
                  <a:pt x="52463" y="234815"/>
                  <a:pt x="60400" y="256511"/>
                </a:cubicBezTo>
                <a:cubicBezTo>
                  <a:pt x="68337" y="278207"/>
                  <a:pt x="54579" y="171315"/>
                  <a:pt x="47700" y="132686"/>
                </a:cubicBezTo>
                <a:cubicBezTo>
                  <a:pt x="40821" y="94057"/>
                  <a:pt x="-2042" y="-18126"/>
                  <a:pt x="75" y="25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1" name="フリーフォーム 550">
            <a:extLst>
              <a:ext uri="{FF2B5EF4-FFF2-40B4-BE49-F238E27FC236}">
                <a16:creationId xmlns:a16="http://schemas.microsoft.com/office/drawing/2014/main" id="{3623623B-C520-E109-1E93-0645898DDBE5}"/>
              </a:ext>
            </a:extLst>
          </p:cNvPr>
          <p:cNvSpPr/>
          <p:nvPr/>
        </p:nvSpPr>
        <p:spPr>
          <a:xfrm>
            <a:off x="2126914" y="6238666"/>
            <a:ext cx="241636" cy="249752"/>
          </a:xfrm>
          <a:custGeom>
            <a:avLst/>
            <a:gdLst>
              <a:gd name="connsiteX0" fmla="*/ 336 w 241636"/>
              <a:gd name="connsiteY0" fmla="*/ 181184 h 249752"/>
              <a:gd name="connsiteX1" fmla="*/ 25736 w 241636"/>
              <a:gd name="connsiteY1" fmla="*/ 73234 h 249752"/>
              <a:gd name="connsiteX2" fmla="*/ 51136 w 241636"/>
              <a:gd name="connsiteY2" fmla="*/ 209 h 249752"/>
              <a:gd name="connsiteX3" fmla="*/ 63836 w 241636"/>
              <a:gd name="connsiteY3" fmla="*/ 51009 h 249752"/>
              <a:gd name="connsiteX4" fmla="*/ 178136 w 241636"/>
              <a:gd name="connsiteY4" fmla="*/ 47834 h 249752"/>
              <a:gd name="connsiteX5" fmla="*/ 190836 w 241636"/>
              <a:gd name="connsiteY5" fmla="*/ 168484 h 249752"/>
              <a:gd name="connsiteX6" fmla="*/ 241636 w 241636"/>
              <a:gd name="connsiteY6" fmla="*/ 247859 h 249752"/>
              <a:gd name="connsiteX7" fmla="*/ 190836 w 241636"/>
              <a:gd name="connsiteY7" fmla="*/ 89109 h 249752"/>
              <a:gd name="connsiteX8" fmla="*/ 44786 w 241636"/>
              <a:gd name="connsiteY8" fmla="*/ 19259 h 249752"/>
              <a:gd name="connsiteX9" fmla="*/ 336 w 241636"/>
              <a:gd name="connsiteY9" fmla="*/ 181184 h 2497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41636" h="249752">
                <a:moveTo>
                  <a:pt x="336" y="181184"/>
                </a:moveTo>
                <a:cubicBezTo>
                  <a:pt x="-2839" y="190180"/>
                  <a:pt x="17269" y="103396"/>
                  <a:pt x="25736" y="73234"/>
                </a:cubicBezTo>
                <a:cubicBezTo>
                  <a:pt x="34203" y="43071"/>
                  <a:pt x="44786" y="3913"/>
                  <a:pt x="51136" y="209"/>
                </a:cubicBezTo>
                <a:cubicBezTo>
                  <a:pt x="57486" y="-3495"/>
                  <a:pt x="42669" y="43071"/>
                  <a:pt x="63836" y="51009"/>
                </a:cubicBezTo>
                <a:cubicBezTo>
                  <a:pt x="85003" y="58946"/>
                  <a:pt x="156969" y="28255"/>
                  <a:pt x="178136" y="47834"/>
                </a:cubicBezTo>
                <a:cubicBezTo>
                  <a:pt x="199303" y="67413"/>
                  <a:pt x="180253" y="135146"/>
                  <a:pt x="190836" y="168484"/>
                </a:cubicBezTo>
                <a:cubicBezTo>
                  <a:pt x="201419" y="201822"/>
                  <a:pt x="241636" y="261088"/>
                  <a:pt x="241636" y="247859"/>
                </a:cubicBezTo>
                <a:cubicBezTo>
                  <a:pt x="241636" y="234630"/>
                  <a:pt x="223644" y="127209"/>
                  <a:pt x="190836" y="89109"/>
                </a:cubicBezTo>
                <a:cubicBezTo>
                  <a:pt x="158028" y="51009"/>
                  <a:pt x="76536" y="9205"/>
                  <a:pt x="44786" y="19259"/>
                </a:cubicBezTo>
                <a:cubicBezTo>
                  <a:pt x="13036" y="29313"/>
                  <a:pt x="3511" y="172188"/>
                  <a:pt x="336" y="1811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2" name="フリーフォーム 551">
            <a:extLst>
              <a:ext uri="{FF2B5EF4-FFF2-40B4-BE49-F238E27FC236}">
                <a16:creationId xmlns:a16="http://schemas.microsoft.com/office/drawing/2014/main" id="{E9803D91-CDC1-BD59-F79F-F02475CCD396}"/>
              </a:ext>
            </a:extLst>
          </p:cNvPr>
          <p:cNvSpPr/>
          <p:nvPr/>
        </p:nvSpPr>
        <p:spPr>
          <a:xfrm>
            <a:off x="2797122" y="6179698"/>
            <a:ext cx="86649" cy="313661"/>
          </a:xfrm>
          <a:custGeom>
            <a:avLst/>
            <a:gdLst>
              <a:gd name="connsiteX0" fmla="*/ 53 w 86649"/>
              <a:gd name="connsiteY0" fmla="*/ 2027 h 313661"/>
              <a:gd name="connsiteX1" fmla="*/ 28628 w 86649"/>
              <a:gd name="connsiteY1" fmla="*/ 157602 h 313661"/>
              <a:gd name="connsiteX2" fmla="*/ 85778 w 86649"/>
              <a:gd name="connsiteY2" fmla="*/ 313177 h 313661"/>
              <a:gd name="connsiteX3" fmla="*/ 60378 w 86649"/>
              <a:gd name="connsiteY3" fmla="*/ 202052 h 313661"/>
              <a:gd name="connsiteX4" fmla="*/ 22278 w 86649"/>
              <a:gd name="connsiteY4" fmla="*/ 78227 h 313661"/>
              <a:gd name="connsiteX5" fmla="*/ 53 w 86649"/>
              <a:gd name="connsiteY5" fmla="*/ 2027 h 3136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6649" h="313661">
                <a:moveTo>
                  <a:pt x="53" y="2027"/>
                </a:moveTo>
                <a:cubicBezTo>
                  <a:pt x="1111" y="15256"/>
                  <a:pt x="14341" y="105744"/>
                  <a:pt x="28628" y="157602"/>
                </a:cubicBezTo>
                <a:cubicBezTo>
                  <a:pt x="42915" y="209460"/>
                  <a:pt x="80486" y="305769"/>
                  <a:pt x="85778" y="313177"/>
                </a:cubicBezTo>
                <a:cubicBezTo>
                  <a:pt x="91070" y="320585"/>
                  <a:pt x="70961" y="241210"/>
                  <a:pt x="60378" y="202052"/>
                </a:cubicBezTo>
                <a:cubicBezTo>
                  <a:pt x="49795" y="162894"/>
                  <a:pt x="30745" y="113152"/>
                  <a:pt x="22278" y="78227"/>
                </a:cubicBezTo>
                <a:cubicBezTo>
                  <a:pt x="13811" y="43302"/>
                  <a:pt x="-1005" y="-11202"/>
                  <a:pt x="53" y="20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3" name="フリーフォーム 552">
            <a:extLst>
              <a:ext uri="{FF2B5EF4-FFF2-40B4-BE49-F238E27FC236}">
                <a16:creationId xmlns:a16="http://schemas.microsoft.com/office/drawing/2014/main" id="{2E35F054-5E1F-E2E6-810F-5B792641D5BF}"/>
              </a:ext>
            </a:extLst>
          </p:cNvPr>
          <p:cNvSpPr/>
          <p:nvPr/>
        </p:nvSpPr>
        <p:spPr>
          <a:xfrm>
            <a:off x="2397125" y="6318118"/>
            <a:ext cx="156378" cy="269691"/>
          </a:xfrm>
          <a:custGeom>
            <a:avLst/>
            <a:gdLst>
              <a:gd name="connsiteX0" fmla="*/ 0 w 156378"/>
              <a:gd name="connsiteY0" fmla="*/ 132 h 269691"/>
              <a:gd name="connsiteX1" fmla="*/ 139700 w 156378"/>
              <a:gd name="connsiteY1" fmla="*/ 254132 h 269691"/>
              <a:gd name="connsiteX2" fmla="*/ 139700 w 156378"/>
              <a:gd name="connsiteY2" fmla="*/ 219207 h 269691"/>
              <a:gd name="connsiteX3" fmla="*/ 0 w 156378"/>
              <a:gd name="connsiteY3" fmla="*/ 132 h 2696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6378" h="269691">
                <a:moveTo>
                  <a:pt x="0" y="132"/>
                </a:moveTo>
                <a:cubicBezTo>
                  <a:pt x="0" y="5953"/>
                  <a:pt x="116417" y="217620"/>
                  <a:pt x="139700" y="254132"/>
                </a:cubicBezTo>
                <a:cubicBezTo>
                  <a:pt x="162983" y="290645"/>
                  <a:pt x="160867" y="256249"/>
                  <a:pt x="139700" y="219207"/>
                </a:cubicBezTo>
                <a:cubicBezTo>
                  <a:pt x="118533" y="182165"/>
                  <a:pt x="0" y="-5689"/>
                  <a:pt x="0" y="1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4" name="フリーフォーム 553">
            <a:extLst>
              <a:ext uri="{FF2B5EF4-FFF2-40B4-BE49-F238E27FC236}">
                <a16:creationId xmlns:a16="http://schemas.microsoft.com/office/drawing/2014/main" id="{2E5AEDCE-96D5-6E74-0B8B-893176A392C9}"/>
              </a:ext>
            </a:extLst>
          </p:cNvPr>
          <p:cNvSpPr/>
          <p:nvPr/>
        </p:nvSpPr>
        <p:spPr>
          <a:xfrm>
            <a:off x="2399977" y="6670548"/>
            <a:ext cx="92515" cy="219256"/>
          </a:xfrm>
          <a:custGeom>
            <a:avLst/>
            <a:gdLst>
              <a:gd name="connsiteX0" fmla="*/ 22548 w 92515"/>
              <a:gd name="connsiteY0" fmla="*/ 127 h 219256"/>
              <a:gd name="connsiteX1" fmla="*/ 38423 w 92515"/>
              <a:gd name="connsiteY1" fmla="*/ 85852 h 219256"/>
              <a:gd name="connsiteX2" fmla="*/ 323 w 92515"/>
              <a:gd name="connsiteY2" fmla="*/ 219202 h 219256"/>
              <a:gd name="connsiteX3" fmla="*/ 63823 w 92515"/>
              <a:gd name="connsiteY3" fmla="*/ 101727 h 219256"/>
              <a:gd name="connsiteX4" fmla="*/ 92398 w 92515"/>
              <a:gd name="connsiteY4" fmla="*/ 66802 h 219256"/>
              <a:gd name="connsiteX5" fmla="*/ 22548 w 92515"/>
              <a:gd name="connsiteY5" fmla="*/ 127 h 2192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2515" h="219256">
                <a:moveTo>
                  <a:pt x="22548" y="127"/>
                </a:moveTo>
                <a:cubicBezTo>
                  <a:pt x="13552" y="3302"/>
                  <a:pt x="42127" y="49340"/>
                  <a:pt x="38423" y="85852"/>
                </a:cubicBezTo>
                <a:cubicBezTo>
                  <a:pt x="34719" y="122364"/>
                  <a:pt x="-3910" y="216556"/>
                  <a:pt x="323" y="219202"/>
                </a:cubicBezTo>
                <a:cubicBezTo>
                  <a:pt x="4556" y="221848"/>
                  <a:pt x="48477" y="127127"/>
                  <a:pt x="63823" y="101727"/>
                </a:cubicBezTo>
                <a:cubicBezTo>
                  <a:pt x="79169" y="76327"/>
                  <a:pt x="93985" y="79502"/>
                  <a:pt x="92398" y="66802"/>
                </a:cubicBezTo>
                <a:cubicBezTo>
                  <a:pt x="90811" y="54102"/>
                  <a:pt x="31544" y="-3048"/>
                  <a:pt x="22548" y="1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5" name="フリーフォーム 554">
            <a:extLst>
              <a:ext uri="{FF2B5EF4-FFF2-40B4-BE49-F238E27FC236}">
                <a16:creationId xmlns:a16="http://schemas.microsoft.com/office/drawing/2014/main" id="{52CACD0F-C729-4418-EEAE-B19CDFF6C8D2}"/>
              </a:ext>
            </a:extLst>
          </p:cNvPr>
          <p:cNvSpPr/>
          <p:nvPr/>
        </p:nvSpPr>
        <p:spPr>
          <a:xfrm>
            <a:off x="2578100" y="6524602"/>
            <a:ext cx="733452" cy="174752"/>
          </a:xfrm>
          <a:custGeom>
            <a:avLst/>
            <a:gdLst>
              <a:gd name="connsiteX0" fmla="*/ 663575 w 733452"/>
              <a:gd name="connsiteY0" fmla="*/ 23 h 174752"/>
              <a:gd name="connsiteX1" fmla="*/ 717550 w 733452"/>
              <a:gd name="connsiteY1" fmla="*/ 95273 h 174752"/>
              <a:gd name="connsiteX2" fmla="*/ 565150 w 733452"/>
              <a:gd name="connsiteY2" fmla="*/ 104798 h 174752"/>
              <a:gd name="connsiteX3" fmla="*/ 260350 w 733452"/>
              <a:gd name="connsiteY3" fmla="*/ 101623 h 174752"/>
              <a:gd name="connsiteX4" fmla="*/ 336550 w 733452"/>
              <a:gd name="connsiteY4" fmla="*/ 117498 h 174752"/>
              <a:gd name="connsiteX5" fmla="*/ 0 w 733452"/>
              <a:gd name="connsiteY5" fmla="*/ 174648 h 174752"/>
              <a:gd name="connsiteX6" fmla="*/ 333375 w 733452"/>
              <a:gd name="connsiteY6" fmla="*/ 130198 h 174752"/>
              <a:gd name="connsiteX7" fmla="*/ 663575 w 733452"/>
              <a:gd name="connsiteY7" fmla="*/ 79398 h 174752"/>
              <a:gd name="connsiteX8" fmla="*/ 628650 w 733452"/>
              <a:gd name="connsiteY8" fmla="*/ 41298 h 174752"/>
              <a:gd name="connsiteX9" fmla="*/ 733425 w 733452"/>
              <a:gd name="connsiteY9" fmla="*/ 104798 h 174752"/>
              <a:gd name="connsiteX10" fmla="*/ 663575 w 733452"/>
              <a:gd name="connsiteY10" fmla="*/ 23 h 1747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33452" h="174752">
                <a:moveTo>
                  <a:pt x="663575" y="23"/>
                </a:moveTo>
                <a:cubicBezTo>
                  <a:pt x="660929" y="-1565"/>
                  <a:pt x="733954" y="77811"/>
                  <a:pt x="717550" y="95273"/>
                </a:cubicBezTo>
                <a:cubicBezTo>
                  <a:pt x="701146" y="112736"/>
                  <a:pt x="565150" y="104798"/>
                  <a:pt x="565150" y="104798"/>
                </a:cubicBezTo>
                <a:lnTo>
                  <a:pt x="260350" y="101623"/>
                </a:lnTo>
                <a:cubicBezTo>
                  <a:pt x="222250" y="103740"/>
                  <a:pt x="379942" y="105327"/>
                  <a:pt x="336550" y="117498"/>
                </a:cubicBezTo>
                <a:cubicBezTo>
                  <a:pt x="293158" y="129669"/>
                  <a:pt x="529" y="172531"/>
                  <a:pt x="0" y="174648"/>
                </a:cubicBezTo>
                <a:cubicBezTo>
                  <a:pt x="-529" y="176765"/>
                  <a:pt x="222779" y="146073"/>
                  <a:pt x="333375" y="130198"/>
                </a:cubicBezTo>
                <a:cubicBezTo>
                  <a:pt x="443971" y="114323"/>
                  <a:pt x="614363" y="94215"/>
                  <a:pt x="663575" y="79398"/>
                </a:cubicBezTo>
                <a:cubicBezTo>
                  <a:pt x="712787" y="64581"/>
                  <a:pt x="617008" y="37065"/>
                  <a:pt x="628650" y="41298"/>
                </a:cubicBezTo>
                <a:cubicBezTo>
                  <a:pt x="640292" y="45531"/>
                  <a:pt x="731837" y="106915"/>
                  <a:pt x="733425" y="104798"/>
                </a:cubicBezTo>
                <a:cubicBezTo>
                  <a:pt x="735013" y="102681"/>
                  <a:pt x="666221" y="1611"/>
                  <a:pt x="663575" y="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6" name="フリーフォーム 555">
            <a:extLst>
              <a:ext uri="{FF2B5EF4-FFF2-40B4-BE49-F238E27FC236}">
                <a16:creationId xmlns:a16="http://schemas.microsoft.com/office/drawing/2014/main" id="{76035CF8-0995-242D-A8C5-8BF9692CB32C}"/>
              </a:ext>
            </a:extLst>
          </p:cNvPr>
          <p:cNvSpPr/>
          <p:nvPr/>
        </p:nvSpPr>
        <p:spPr>
          <a:xfrm>
            <a:off x="2422130" y="6626159"/>
            <a:ext cx="178467" cy="143415"/>
          </a:xfrm>
          <a:custGeom>
            <a:avLst/>
            <a:gdLst>
              <a:gd name="connsiteX0" fmla="*/ 54370 w 178467"/>
              <a:gd name="connsiteY0" fmla="*/ 66 h 143415"/>
              <a:gd name="connsiteX1" fmla="*/ 146445 w 178467"/>
              <a:gd name="connsiteY1" fmla="*/ 108016 h 143415"/>
              <a:gd name="connsiteX2" fmla="*/ 130570 w 178467"/>
              <a:gd name="connsiteY2" fmla="*/ 127066 h 143415"/>
              <a:gd name="connsiteX3" fmla="*/ 395 w 178467"/>
              <a:gd name="connsiteY3" fmla="*/ 142941 h 143415"/>
              <a:gd name="connsiteX4" fmla="*/ 178195 w 178467"/>
              <a:gd name="connsiteY4" fmla="*/ 127066 h 143415"/>
              <a:gd name="connsiteX5" fmla="*/ 54370 w 178467"/>
              <a:gd name="connsiteY5" fmla="*/ 66 h 1434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8467" h="143415">
                <a:moveTo>
                  <a:pt x="54370" y="66"/>
                </a:moveTo>
                <a:cubicBezTo>
                  <a:pt x="49078" y="-3109"/>
                  <a:pt x="146445" y="108016"/>
                  <a:pt x="146445" y="108016"/>
                </a:cubicBezTo>
                <a:cubicBezTo>
                  <a:pt x="159145" y="129183"/>
                  <a:pt x="154912" y="121245"/>
                  <a:pt x="130570" y="127066"/>
                </a:cubicBezTo>
                <a:cubicBezTo>
                  <a:pt x="106228" y="132887"/>
                  <a:pt x="-7542" y="142941"/>
                  <a:pt x="395" y="142941"/>
                </a:cubicBezTo>
                <a:cubicBezTo>
                  <a:pt x="8332" y="142941"/>
                  <a:pt x="171316" y="147703"/>
                  <a:pt x="178195" y="127066"/>
                </a:cubicBezTo>
                <a:cubicBezTo>
                  <a:pt x="185074" y="106429"/>
                  <a:pt x="59662" y="3241"/>
                  <a:pt x="54370" y="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3" name="フリーフォーム 472">
            <a:extLst>
              <a:ext uri="{FF2B5EF4-FFF2-40B4-BE49-F238E27FC236}">
                <a16:creationId xmlns:a16="http://schemas.microsoft.com/office/drawing/2014/main" id="{BD4239B6-2E83-A545-36D7-4F556412FB7E}"/>
              </a:ext>
            </a:extLst>
          </p:cNvPr>
          <p:cNvSpPr/>
          <p:nvPr/>
        </p:nvSpPr>
        <p:spPr>
          <a:xfrm>
            <a:off x="3543028" y="3206741"/>
            <a:ext cx="114704" cy="126104"/>
          </a:xfrm>
          <a:custGeom>
            <a:avLst/>
            <a:gdLst>
              <a:gd name="connsiteX0" fmla="*/ 272 w 114704"/>
              <a:gd name="connsiteY0" fmla="*/ 3184 h 126104"/>
              <a:gd name="connsiteX1" fmla="*/ 47897 w 114704"/>
              <a:gd name="connsiteY1" fmla="*/ 19059 h 126104"/>
              <a:gd name="connsiteX2" fmla="*/ 114572 w 114704"/>
              <a:gd name="connsiteY2" fmla="*/ 50809 h 126104"/>
              <a:gd name="connsiteX3" fmla="*/ 63772 w 114704"/>
              <a:gd name="connsiteY3" fmla="*/ 123834 h 126104"/>
              <a:gd name="connsiteX4" fmla="*/ 19322 w 114704"/>
              <a:gd name="connsiteY4" fmla="*/ 104784 h 126104"/>
              <a:gd name="connsiteX5" fmla="*/ 272 w 114704"/>
              <a:gd name="connsiteY5" fmla="*/ 76209 h 126104"/>
              <a:gd name="connsiteX6" fmla="*/ 32022 w 114704"/>
              <a:gd name="connsiteY6" fmla="*/ 82559 h 126104"/>
              <a:gd name="connsiteX7" fmla="*/ 272 w 114704"/>
              <a:gd name="connsiteY7" fmla="*/ 3184 h 126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4704" h="126104">
                <a:moveTo>
                  <a:pt x="272" y="3184"/>
                </a:moveTo>
                <a:cubicBezTo>
                  <a:pt x="2918" y="-7399"/>
                  <a:pt x="28847" y="11122"/>
                  <a:pt x="47897" y="19059"/>
                </a:cubicBezTo>
                <a:cubicBezTo>
                  <a:pt x="66947" y="26996"/>
                  <a:pt x="111926" y="33346"/>
                  <a:pt x="114572" y="50809"/>
                </a:cubicBezTo>
                <a:cubicBezTo>
                  <a:pt x="117218" y="68272"/>
                  <a:pt x="79647" y="114838"/>
                  <a:pt x="63772" y="123834"/>
                </a:cubicBezTo>
                <a:cubicBezTo>
                  <a:pt x="47897" y="132830"/>
                  <a:pt x="29905" y="112721"/>
                  <a:pt x="19322" y="104784"/>
                </a:cubicBezTo>
                <a:cubicBezTo>
                  <a:pt x="8739" y="96847"/>
                  <a:pt x="-1845" y="79913"/>
                  <a:pt x="272" y="76209"/>
                </a:cubicBezTo>
                <a:cubicBezTo>
                  <a:pt x="2389" y="72505"/>
                  <a:pt x="32022" y="90496"/>
                  <a:pt x="32022" y="82559"/>
                </a:cubicBezTo>
                <a:cubicBezTo>
                  <a:pt x="32022" y="74622"/>
                  <a:pt x="-2374" y="13767"/>
                  <a:pt x="272" y="3184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5" name="フリーフォーム 474">
            <a:extLst>
              <a:ext uri="{FF2B5EF4-FFF2-40B4-BE49-F238E27FC236}">
                <a16:creationId xmlns:a16="http://schemas.microsoft.com/office/drawing/2014/main" id="{AEB2F143-BF6C-E122-7499-85EA4CBE66C7}"/>
              </a:ext>
            </a:extLst>
          </p:cNvPr>
          <p:cNvSpPr/>
          <p:nvPr/>
        </p:nvSpPr>
        <p:spPr>
          <a:xfrm>
            <a:off x="3759161" y="3074111"/>
            <a:ext cx="287497" cy="170773"/>
          </a:xfrm>
          <a:custGeom>
            <a:avLst/>
            <a:gdLst>
              <a:gd name="connsiteX0" fmla="*/ 39 w 287497"/>
              <a:gd name="connsiteY0" fmla="*/ 100889 h 170773"/>
              <a:gd name="connsiteX1" fmla="*/ 63539 w 287497"/>
              <a:gd name="connsiteY1" fmla="*/ 34214 h 170773"/>
              <a:gd name="connsiteX2" fmla="*/ 266739 w 287497"/>
              <a:gd name="connsiteY2" fmla="*/ 2464 h 170773"/>
              <a:gd name="connsiteX3" fmla="*/ 263564 w 287497"/>
              <a:gd name="connsiteY3" fmla="*/ 97714 h 170773"/>
              <a:gd name="connsiteX4" fmla="*/ 114339 w 287497"/>
              <a:gd name="connsiteY4" fmla="*/ 107239 h 170773"/>
              <a:gd name="connsiteX5" fmla="*/ 54014 w 287497"/>
              <a:gd name="connsiteY5" fmla="*/ 170739 h 170773"/>
              <a:gd name="connsiteX6" fmla="*/ 69889 w 287497"/>
              <a:gd name="connsiteY6" fmla="*/ 97714 h 170773"/>
              <a:gd name="connsiteX7" fmla="*/ 39 w 287497"/>
              <a:gd name="connsiteY7" fmla="*/ 100889 h 1707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7497" h="170773">
                <a:moveTo>
                  <a:pt x="39" y="100889"/>
                </a:moveTo>
                <a:cubicBezTo>
                  <a:pt x="-1019" y="90306"/>
                  <a:pt x="19089" y="50618"/>
                  <a:pt x="63539" y="34214"/>
                </a:cubicBezTo>
                <a:cubicBezTo>
                  <a:pt x="107989" y="17810"/>
                  <a:pt x="233402" y="-8119"/>
                  <a:pt x="266739" y="2464"/>
                </a:cubicBezTo>
                <a:cubicBezTo>
                  <a:pt x="300077" y="13047"/>
                  <a:pt x="288964" y="80251"/>
                  <a:pt x="263564" y="97714"/>
                </a:cubicBezTo>
                <a:cubicBezTo>
                  <a:pt x="238164" y="115177"/>
                  <a:pt x="149264" y="95068"/>
                  <a:pt x="114339" y="107239"/>
                </a:cubicBezTo>
                <a:cubicBezTo>
                  <a:pt x="79414" y="119410"/>
                  <a:pt x="61422" y="172326"/>
                  <a:pt x="54014" y="170739"/>
                </a:cubicBezTo>
                <a:cubicBezTo>
                  <a:pt x="46606" y="169152"/>
                  <a:pt x="76768" y="106181"/>
                  <a:pt x="69889" y="97714"/>
                </a:cubicBezTo>
                <a:cubicBezTo>
                  <a:pt x="63010" y="89247"/>
                  <a:pt x="1097" y="111472"/>
                  <a:pt x="39" y="100889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2" name="フリーフォーム 501">
            <a:extLst>
              <a:ext uri="{FF2B5EF4-FFF2-40B4-BE49-F238E27FC236}">
                <a16:creationId xmlns:a16="http://schemas.microsoft.com/office/drawing/2014/main" id="{8A20498B-9244-8964-2136-B4FBD2C9E9C6}"/>
              </a:ext>
            </a:extLst>
          </p:cNvPr>
          <p:cNvSpPr/>
          <p:nvPr/>
        </p:nvSpPr>
        <p:spPr>
          <a:xfrm>
            <a:off x="3976731" y="4423637"/>
            <a:ext cx="1195220" cy="734961"/>
          </a:xfrm>
          <a:custGeom>
            <a:avLst/>
            <a:gdLst>
              <a:gd name="connsiteX0" fmla="*/ 1187616 w 1195220"/>
              <a:gd name="connsiteY0" fmla="*/ 4589 h 734961"/>
              <a:gd name="connsiteX1" fmla="*/ 698786 w 1195220"/>
              <a:gd name="connsiteY1" fmla="*/ 499171 h 734961"/>
              <a:gd name="connsiteX2" fmla="*/ 555012 w 1195220"/>
              <a:gd name="connsiteY2" fmla="*/ 700454 h 734961"/>
              <a:gd name="connsiteX3" fmla="*/ 635526 w 1195220"/>
              <a:gd name="connsiteY3" fmla="*/ 407155 h 734961"/>
              <a:gd name="connsiteX4" fmla="*/ 462997 w 1195220"/>
              <a:gd name="connsiteY4" fmla="*/ 579684 h 734961"/>
              <a:gd name="connsiteX5" fmla="*/ 457246 w 1195220"/>
              <a:gd name="connsiteY5" fmla="*/ 539427 h 734961"/>
              <a:gd name="connsiteX6" fmla="*/ 106439 w 1195220"/>
              <a:gd name="connsiteY6" fmla="*/ 441661 h 734961"/>
              <a:gd name="connsiteX7" fmla="*/ 209956 w 1195220"/>
              <a:gd name="connsiteY7" fmla="*/ 527925 h 734961"/>
              <a:gd name="connsiteX8" fmla="*/ 2922 w 1195220"/>
              <a:gd name="connsiteY8" fmla="*/ 453163 h 734961"/>
              <a:gd name="connsiteX9" fmla="*/ 393986 w 1195220"/>
              <a:gd name="connsiteY9" fmla="*/ 734959 h 734961"/>
              <a:gd name="connsiteX10" fmla="*/ 871314 w 1195220"/>
              <a:gd name="connsiteY10" fmla="*/ 458914 h 734961"/>
              <a:gd name="connsiteX11" fmla="*/ 710288 w 1195220"/>
              <a:gd name="connsiteY11" fmla="*/ 619940 h 734961"/>
              <a:gd name="connsiteX12" fmla="*/ 911571 w 1195220"/>
              <a:gd name="connsiteY12" fmla="*/ 361148 h 734961"/>
              <a:gd name="connsiteX13" fmla="*/ 900069 w 1195220"/>
              <a:gd name="connsiteY13" fmla="*/ 165616 h 734961"/>
              <a:gd name="connsiteX14" fmla="*/ 756295 w 1195220"/>
              <a:gd name="connsiteY14" fmla="*/ 591186 h 734961"/>
              <a:gd name="connsiteX15" fmla="*/ 980582 w 1195220"/>
              <a:gd name="connsiteY15" fmla="*/ 269133 h 734961"/>
              <a:gd name="connsiteX16" fmla="*/ 1187616 w 1195220"/>
              <a:gd name="connsiteY16" fmla="*/ 4589 h 7349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195220" h="734961">
                <a:moveTo>
                  <a:pt x="1187616" y="4589"/>
                </a:moveTo>
                <a:cubicBezTo>
                  <a:pt x="1140650" y="42929"/>
                  <a:pt x="804220" y="383194"/>
                  <a:pt x="698786" y="499171"/>
                </a:cubicBezTo>
                <a:cubicBezTo>
                  <a:pt x="593352" y="615148"/>
                  <a:pt x="565555" y="715790"/>
                  <a:pt x="555012" y="700454"/>
                </a:cubicBezTo>
                <a:cubicBezTo>
                  <a:pt x="544469" y="685118"/>
                  <a:pt x="650862" y="427283"/>
                  <a:pt x="635526" y="407155"/>
                </a:cubicBezTo>
                <a:cubicBezTo>
                  <a:pt x="620190" y="387027"/>
                  <a:pt x="492710" y="557639"/>
                  <a:pt x="462997" y="579684"/>
                </a:cubicBezTo>
                <a:cubicBezTo>
                  <a:pt x="433284" y="601729"/>
                  <a:pt x="516672" y="562431"/>
                  <a:pt x="457246" y="539427"/>
                </a:cubicBezTo>
                <a:cubicBezTo>
                  <a:pt x="397820" y="516423"/>
                  <a:pt x="147654" y="443578"/>
                  <a:pt x="106439" y="441661"/>
                </a:cubicBezTo>
                <a:cubicBezTo>
                  <a:pt x="65224" y="439744"/>
                  <a:pt x="227209" y="526008"/>
                  <a:pt x="209956" y="527925"/>
                </a:cubicBezTo>
                <a:cubicBezTo>
                  <a:pt x="192703" y="529842"/>
                  <a:pt x="-27750" y="418657"/>
                  <a:pt x="2922" y="453163"/>
                </a:cubicBezTo>
                <a:cubicBezTo>
                  <a:pt x="33594" y="487669"/>
                  <a:pt x="249254" y="734001"/>
                  <a:pt x="393986" y="734959"/>
                </a:cubicBezTo>
                <a:cubicBezTo>
                  <a:pt x="538718" y="735917"/>
                  <a:pt x="818597" y="478084"/>
                  <a:pt x="871314" y="458914"/>
                </a:cubicBezTo>
                <a:cubicBezTo>
                  <a:pt x="924031" y="439744"/>
                  <a:pt x="703578" y="636234"/>
                  <a:pt x="710288" y="619940"/>
                </a:cubicBezTo>
                <a:cubicBezTo>
                  <a:pt x="716997" y="603646"/>
                  <a:pt x="879941" y="436869"/>
                  <a:pt x="911571" y="361148"/>
                </a:cubicBezTo>
                <a:cubicBezTo>
                  <a:pt x="943201" y="285427"/>
                  <a:pt x="925948" y="127276"/>
                  <a:pt x="900069" y="165616"/>
                </a:cubicBezTo>
                <a:cubicBezTo>
                  <a:pt x="874190" y="203956"/>
                  <a:pt x="742876" y="573933"/>
                  <a:pt x="756295" y="591186"/>
                </a:cubicBezTo>
                <a:cubicBezTo>
                  <a:pt x="769714" y="608439"/>
                  <a:pt x="909654" y="360190"/>
                  <a:pt x="980582" y="269133"/>
                </a:cubicBezTo>
                <a:cubicBezTo>
                  <a:pt x="1051510" y="178076"/>
                  <a:pt x="1234582" y="-33751"/>
                  <a:pt x="1187616" y="45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3" name="フリーフォーム 502">
            <a:extLst>
              <a:ext uri="{FF2B5EF4-FFF2-40B4-BE49-F238E27FC236}">
                <a16:creationId xmlns:a16="http://schemas.microsoft.com/office/drawing/2014/main" id="{BB9C036A-DC97-131F-462C-D6D47A688B73}"/>
              </a:ext>
            </a:extLst>
          </p:cNvPr>
          <p:cNvSpPr/>
          <p:nvPr/>
        </p:nvSpPr>
        <p:spPr>
          <a:xfrm>
            <a:off x="4576823" y="3658082"/>
            <a:ext cx="1094652" cy="1247324"/>
          </a:xfrm>
          <a:custGeom>
            <a:avLst/>
            <a:gdLst>
              <a:gd name="connsiteX0" fmla="*/ 928 w 1094652"/>
              <a:gd name="connsiteY0" fmla="*/ 1241722 h 1247324"/>
              <a:gd name="connsiteX1" fmla="*/ 719796 w 1094652"/>
              <a:gd name="connsiteY1" fmla="*/ 482597 h 1247324"/>
              <a:gd name="connsiteX2" fmla="*/ 553019 w 1094652"/>
              <a:gd name="connsiteY2" fmla="*/ 666627 h 1247324"/>
              <a:gd name="connsiteX3" fmla="*/ 1087856 w 1094652"/>
              <a:gd name="connsiteY3" fmla="*/ 5269 h 1247324"/>
              <a:gd name="connsiteX4" fmla="*/ 869320 w 1094652"/>
              <a:gd name="connsiteY4" fmla="*/ 338824 h 1247324"/>
              <a:gd name="connsiteX5" fmla="*/ 409245 w 1094652"/>
              <a:gd name="connsiteY5" fmla="*/ 1040439 h 1247324"/>
              <a:gd name="connsiteX6" fmla="*/ 564520 w 1094652"/>
              <a:gd name="connsiteY6" fmla="*/ 839156 h 1247324"/>
              <a:gd name="connsiteX7" fmla="*/ 928 w 1094652"/>
              <a:gd name="connsiteY7" fmla="*/ 1241722 h 1247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94652" h="1247324">
                <a:moveTo>
                  <a:pt x="928" y="1241722"/>
                </a:moveTo>
                <a:cubicBezTo>
                  <a:pt x="26807" y="1182295"/>
                  <a:pt x="627781" y="578446"/>
                  <a:pt x="719796" y="482597"/>
                </a:cubicBezTo>
                <a:cubicBezTo>
                  <a:pt x="811811" y="386748"/>
                  <a:pt x="491676" y="746182"/>
                  <a:pt x="553019" y="666627"/>
                </a:cubicBezTo>
                <a:cubicBezTo>
                  <a:pt x="614362" y="587072"/>
                  <a:pt x="1035139" y="59903"/>
                  <a:pt x="1087856" y="5269"/>
                </a:cubicBezTo>
                <a:cubicBezTo>
                  <a:pt x="1140573" y="-49365"/>
                  <a:pt x="869320" y="338824"/>
                  <a:pt x="869320" y="338824"/>
                </a:cubicBezTo>
                <a:cubicBezTo>
                  <a:pt x="756218" y="511352"/>
                  <a:pt x="460045" y="957050"/>
                  <a:pt x="409245" y="1040439"/>
                </a:cubicBezTo>
                <a:cubicBezTo>
                  <a:pt x="358445" y="1123828"/>
                  <a:pt x="630656" y="809443"/>
                  <a:pt x="564520" y="839156"/>
                </a:cubicBezTo>
                <a:cubicBezTo>
                  <a:pt x="498384" y="868869"/>
                  <a:pt x="-24951" y="1301149"/>
                  <a:pt x="928" y="12417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7" name="フリーフォーム 556">
            <a:extLst>
              <a:ext uri="{FF2B5EF4-FFF2-40B4-BE49-F238E27FC236}">
                <a16:creationId xmlns:a16="http://schemas.microsoft.com/office/drawing/2014/main" id="{004EEB00-31A2-649C-5779-5B18C5059375}"/>
              </a:ext>
            </a:extLst>
          </p:cNvPr>
          <p:cNvSpPr/>
          <p:nvPr/>
        </p:nvSpPr>
        <p:spPr>
          <a:xfrm>
            <a:off x="4750276" y="1302801"/>
            <a:ext cx="435113" cy="987068"/>
          </a:xfrm>
          <a:custGeom>
            <a:avLst/>
            <a:gdLst>
              <a:gd name="connsiteX0" fmla="*/ 3 w 435113"/>
              <a:gd name="connsiteY0" fmla="*/ 2663 h 987068"/>
              <a:gd name="connsiteX1" fmla="*/ 258796 w 435113"/>
              <a:gd name="connsiteY1" fmla="*/ 508746 h 987068"/>
              <a:gd name="connsiteX2" fmla="*/ 224290 w 435113"/>
              <a:gd name="connsiteY2" fmla="*/ 474241 h 987068"/>
              <a:gd name="connsiteX3" fmla="*/ 431324 w 435113"/>
              <a:gd name="connsiteY3" fmla="*/ 750286 h 987068"/>
              <a:gd name="connsiteX4" fmla="*/ 362313 w 435113"/>
              <a:gd name="connsiteY4" fmla="*/ 986074 h 987068"/>
              <a:gd name="connsiteX5" fmla="*/ 414071 w 435113"/>
              <a:gd name="connsiteY5" fmla="*/ 658271 h 987068"/>
              <a:gd name="connsiteX6" fmla="*/ 258796 w 435113"/>
              <a:gd name="connsiteY6" fmla="*/ 290210 h 987068"/>
              <a:gd name="connsiteX7" fmla="*/ 431324 w 435113"/>
              <a:gd name="connsiteY7" fmla="*/ 543252 h 987068"/>
              <a:gd name="connsiteX8" fmla="*/ 253045 w 435113"/>
              <a:gd name="connsiteY8" fmla="*/ 318965 h 987068"/>
              <a:gd name="connsiteX9" fmla="*/ 3 w 435113"/>
              <a:gd name="connsiteY9" fmla="*/ 2663 h 987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35113" h="987068">
                <a:moveTo>
                  <a:pt x="3" y="2663"/>
                </a:moveTo>
                <a:cubicBezTo>
                  <a:pt x="961" y="34293"/>
                  <a:pt x="221415" y="430150"/>
                  <a:pt x="258796" y="508746"/>
                </a:cubicBezTo>
                <a:cubicBezTo>
                  <a:pt x="296177" y="587342"/>
                  <a:pt x="195535" y="433984"/>
                  <a:pt x="224290" y="474241"/>
                </a:cubicBezTo>
                <a:cubicBezTo>
                  <a:pt x="253045" y="514498"/>
                  <a:pt x="408320" y="664981"/>
                  <a:pt x="431324" y="750286"/>
                </a:cubicBezTo>
                <a:cubicBezTo>
                  <a:pt x="454328" y="835591"/>
                  <a:pt x="365188" y="1001410"/>
                  <a:pt x="362313" y="986074"/>
                </a:cubicBezTo>
                <a:cubicBezTo>
                  <a:pt x="359438" y="970738"/>
                  <a:pt x="431324" y="774248"/>
                  <a:pt x="414071" y="658271"/>
                </a:cubicBezTo>
                <a:cubicBezTo>
                  <a:pt x="396818" y="542294"/>
                  <a:pt x="255921" y="309380"/>
                  <a:pt x="258796" y="290210"/>
                </a:cubicBezTo>
                <a:cubicBezTo>
                  <a:pt x="261671" y="271040"/>
                  <a:pt x="432283" y="538460"/>
                  <a:pt x="431324" y="543252"/>
                </a:cubicBezTo>
                <a:cubicBezTo>
                  <a:pt x="430366" y="548045"/>
                  <a:pt x="325890" y="408105"/>
                  <a:pt x="253045" y="318965"/>
                </a:cubicBezTo>
                <a:cubicBezTo>
                  <a:pt x="180200" y="229825"/>
                  <a:pt x="-955" y="-28967"/>
                  <a:pt x="3" y="26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8" name="フリーフォーム 557">
            <a:extLst>
              <a:ext uri="{FF2B5EF4-FFF2-40B4-BE49-F238E27FC236}">
                <a16:creationId xmlns:a16="http://schemas.microsoft.com/office/drawing/2014/main" id="{EB42F52A-01C9-348A-E4C7-B68E17D79A97}"/>
              </a:ext>
            </a:extLst>
          </p:cNvPr>
          <p:cNvSpPr/>
          <p:nvPr/>
        </p:nvSpPr>
        <p:spPr>
          <a:xfrm>
            <a:off x="2636049" y="1376852"/>
            <a:ext cx="325991" cy="1533306"/>
          </a:xfrm>
          <a:custGeom>
            <a:avLst/>
            <a:gdLst>
              <a:gd name="connsiteX0" fmla="*/ 325687 w 325991"/>
              <a:gd name="connsiteY0" fmla="*/ 3374 h 1533306"/>
              <a:gd name="connsiteX1" fmla="*/ 20887 w 325991"/>
              <a:gd name="connsiteY1" fmla="*/ 733744 h 1533306"/>
              <a:gd name="connsiteX2" fmla="*/ 112902 w 325991"/>
              <a:gd name="connsiteY2" fmla="*/ 589971 h 1533306"/>
              <a:gd name="connsiteX3" fmla="*/ 3634 w 325991"/>
              <a:gd name="connsiteY3" fmla="*/ 1159314 h 1533306"/>
              <a:gd name="connsiteX4" fmla="*/ 26638 w 325991"/>
              <a:gd name="connsiteY4" fmla="*/ 1533125 h 1533306"/>
              <a:gd name="connsiteX5" fmla="*/ 32389 w 325991"/>
              <a:gd name="connsiteY5" fmla="*/ 1193820 h 1533306"/>
              <a:gd name="connsiteX6" fmla="*/ 78396 w 325991"/>
              <a:gd name="connsiteY6" fmla="*/ 250665 h 1533306"/>
              <a:gd name="connsiteX7" fmla="*/ 78396 w 325991"/>
              <a:gd name="connsiteY7" fmla="*/ 451948 h 1533306"/>
              <a:gd name="connsiteX8" fmla="*/ 325687 w 325991"/>
              <a:gd name="connsiteY8" fmla="*/ 3374 h 1533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25991" h="1533306">
                <a:moveTo>
                  <a:pt x="325687" y="3374"/>
                </a:moveTo>
                <a:cubicBezTo>
                  <a:pt x="316102" y="50340"/>
                  <a:pt x="56351" y="635978"/>
                  <a:pt x="20887" y="733744"/>
                </a:cubicBezTo>
                <a:cubicBezTo>
                  <a:pt x="-14577" y="831510"/>
                  <a:pt x="115777" y="519043"/>
                  <a:pt x="112902" y="589971"/>
                </a:cubicBezTo>
                <a:cubicBezTo>
                  <a:pt x="110027" y="660899"/>
                  <a:pt x="18011" y="1002122"/>
                  <a:pt x="3634" y="1159314"/>
                </a:cubicBezTo>
                <a:cubicBezTo>
                  <a:pt x="-10743" y="1316506"/>
                  <a:pt x="21846" y="1527374"/>
                  <a:pt x="26638" y="1533125"/>
                </a:cubicBezTo>
                <a:cubicBezTo>
                  <a:pt x="31430" y="1538876"/>
                  <a:pt x="23763" y="1407563"/>
                  <a:pt x="32389" y="1193820"/>
                </a:cubicBezTo>
                <a:cubicBezTo>
                  <a:pt x="41015" y="980077"/>
                  <a:pt x="70728" y="374310"/>
                  <a:pt x="78396" y="250665"/>
                </a:cubicBezTo>
                <a:cubicBezTo>
                  <a:pt x="86064" y="127020"/>
                  <a:pt x="41015" y="489329"/>
                  <a:pt x="78396" y="451948"/>
                </a:cubicBezTo>
                <a:cubicBezTo>
                  <a:pt x="115777" y="414567"/>
                  <a:pt x="335272" y="-43592"/>
                  <a:pt x="325687" y="33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9" name="フリーフォーム 558">
            <a:extLst>
              <a:ext uri="{FF2B5EF4-FFF2-40B4-BE49-F238E27FC236}">
                <a16:creationId xmlns:a16="http://schemas.microsoft.com/office/drawing/2014/main" id="{605C1084-C42F-2CE8-60F7-C2CEEF44F904}"/>
              </a:ext>
            </a:extLst>
          </p:cNvPr>
          <p:cNvSpPr/>
          <p:nvPr/>
        </p:nvSpPr>
        <p:spPr>
          <a:xfrm>
            <a:off x="4382028" y="1106676"/>
            <a:ext cx="253295" cy="337064"/>
          </a:xfrm>
          <a:custGeom>
            <a:avLst/>
            <a:gdLst>
              <a:gd name="connsiteX0" fmla="*/ 191 w 253295"/>
              <a:gd name="connsiteY0" fmla="*/ 3256 h 337064"/>
              <a:gd name="connsiteX1" fmla="*/ 184221 w 253295"/>
              <a:gd name="connsiteY1" fmla="*/ 221792 h 337064"/>
              <a:gd name="connsiteX2" fmla="*/ 253232 w 253295"/>
              <a:gd name="connsiteY2" fmla="*/ 336811 h 337064"/>
              <a:gd name="connsiteX3" fmla="*/ 195723 w 253295"/>
              <a:gd name="connsiteY3" fmla="*/ 193037 h 337064"/>
              <a:gd name="connsiteX4" fmla="*/ 149715 w 253295"/>
              <a:gd name="connsiteY4" fmla="*/ 95271 h 337064"/>
              <a:gd name="connsiteX5" fmla="*/ 191 w 253295"/>
              <a:gd name="connsiteY5" fmla="*/ 3256 h 337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3295" h="337064">
                <a:moveTo>
                  <a:pt x="191" y="3256"/>
                </a:moveTo>
                <a:cubicBezTo>
                  <a:pt x="5942" y="24343"/>
                  <a:pt x="142047" y="166199"/>
                  <a:pt x="184221" y="221792"/>
                </a:cubicBezTo>
                <a:cubicBezTo>
                  <a:pt x="226395" y="277385"/>
                  <a:pt x="251315" y="341604"/>
                  <a:pt x="253232" y="336811"/>
                </a:cubicBezTo>
                <a:cubicBezTo>
                  <a:pt x="255149" y="332019"/>
                  <a:pt x="212976" y="233294"/>
                  <a:pt x="195723" y="193037"/>
                </a:cubicBezTo>
                <a:cubicBezTo>
                  <a:pt x="178470" y="152780"/>
                  <a:pt x="179428" y="121150"/>
                  <a:pt x="149715" y="95271"/>
                </a:cubicBezTo>
                <a:cubicBezTo>
                  <a:pt x="120002" y="69392"/>
                  <a:pt x="-5560" y="-17831"/>
                  <a:pt x="191" y="32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0" name="フリーフォーム 559">
            <a:extLst>
              <a:ext uri="{FF2B5EF4-FFF2-40B4-BE49-F238E27FC236}">
                <a16:creationId xmlns:a16="http://schemas.microsoft.com/office/drawing/2014/main" id="{BD4E5BF7-3E36-ED10-852D-5944CAFD179B}"/>
              </a:ext>
            </a:extLst>
          </p:cNvPr>
          <p:cNvSpPr/>
          <p:nvPr/>
        </p:nvSpPr>
        <p:spPr>
          <a:xfrm>
            <a:off x="4174638" y="406472"/>
            <a:ext cx="1297098" cy="519277"/>
          </a:xfrm>
          <a:custGeom>
            <a:avLst/>
            <a:gdLst>
              <a:gd name="connsiteX0" fmla="*/ 123 w 1297098"/>
              <a:gd name="connsiteY0" fmla="*/ 432977 h 519277"/>
              <a:gd name="connsiteX1" fmla="*/ 446080 w 1297098"/>
              <a:gd name="connsiteY1" fmla="*/ 241853 h 519277"/>
              <a:gd name="connsiteX2" fmla="*/ 397362 w 1297098"/>
              <a:gd name="connsiteY2" fmla="*/ 178144 h 519277"/>
              <a:gd name="connsiteX3" fmla="*/ 573496 w 1297098"/>
              <a:gd name="connsiteY3" fmla="*/ 215620 h 519277"/>
              <a:gd name="connsiteX4" fmla="*/ 423595 w 1297098"/>
              <a:gd name="connsiteY4" fmla="*/ 69466 h 519277"/>
              <a:gd name="connsiteX5" fmla="*/ 805844 w 1297098"/>
              <a:gd name="connsiteY5" fmla="*/ 275580 h 519277"/>
              <a:gd name="connsiteX6" fmla="*/ 772116 w 1297098"/>
              <a:gd name="connsiteY6" fmla="*/ 208125 h 519277"/>
              <a:gd name="connsiteX7" fmla="*/ 1296772 w 1297098"/>
              <a:gd name="connsiteY7" fmla="*/ 519171 h 519277"/>
              <a:gd name="connsiteX8" fmla="*/ 843319 w 1297098"/>
              <a:gd name="connsiteY8" fmla="*/ 241853 h 519277"/>
              <a:gd name="connsiteX9" fmla="*/ 393614 w 1297098"/>
              <a:gd name="connsiteY9" fmla="*/ 136921 h 519277"/>
              <a:gd name="connsiteX10" fmla="*/ 191247 w 1297098"/>
              <a:gd name="connsiteY10" fmla="*/ 114436 h 519277"/>
              <a:gd name="connsiteX11" fmla="*/ 33851 w 1297098"/>
              <a:gd name="connsiteY11" fmla="*/ 215620 h 519277"/>
              <a:gd name="connsiteX12" fmla="*/ 416100 w 1297098"/>
              <a:gd name="connsiteY12" fmla="*/ 28243 h 519277"/>
              <a:gd name="connsiteX13" fmla="*/ 498546 w 1297098"/>
              <a:gd name="connsiteY13" fmla="*/ 9505 h 519277"/>
              <a:gd name="connsiteX14" fmla="*/ 187500 w 1297098"/>
              <a:gd name="connsiteY14" fmla="*/ 114436 h 519277"/>
              <a:gd name="connsiteX15" fmla="*/ 468565 w 1297098"/>
              <a:gd name="connsiteY15" fmla="*/ 189387 h 519277"/>
              <a:gd name="connsiteX16" fmla="*/ 401110 w 1297098"/>
              <a:gd name="connsiteY16" fmla="*/ 271833 h 519277"/>
              <a:gd name="connsiteX17" fmla="*/ 123 w 1297098"/>
              <a:gd name="connsiteY17" fmla="*/ 432977 h 519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297098" h="519277">
                <a:moveTo>
                  <a:pt x="123" y="432977"/>
                </a:moveTo>
                <a:cubicBezTo>
                  <a:pt x="7618" y="427980"/>
                  <a:pt x="379874" y="284325"/>
                  <a:pt x="446080" y="241853"/>
                </a:cubicBezTo>
                <a:cubicBezTo>
                  <a:pt x="512286" y="199381"/>
                  <a:pt x="376126" y="182516"/>
                  <a:pt x="397362" y="178144"/>
                </a:cubicBezTo>
                <a:cubicBezTo>
                  <a:pt x="418598" y="173772"/>
                  <a:pt x="569124" y="233733"/>
                  <a:pt x="573496" y="215620"/>
                </a:cubicBezTo>
                <a:cubicBezTo>
                  <a:pt x="577868" y="197507"/>
                  <a:pt x="384870" y="59473"/>
                  <a:pt x="423595" y="69466"/>
                </a:cubicBezTo>
                <a:cubicBezTo>
                  <a:pt x="462320" y="79459"/>
                  <a:pt x="747757" y="252470"/>
                  <a:pt x="805844" y="275580"/>
                </a:cubicBezTo>
                <a:cubicBezTo>
                  <a:pt x="863931" y="298690"/>
                  <a:pt x="690295" y="167527"/>
                  <a:pt x="772116" y="208125"/>
                </a:cubicBezTo>
                <a:cubicBezTo>
                  <a:pt x="853937" y="248723"/>
                  <a:pt x="1284905" y="513550"/>
                  <a:pt x="1296772" y="519171"/>
                </a:cubicBezTo>
                <a:cubicBezTo>
                  <a:pt x="1308639" y="524792"/>
                  <a:pt x="993845" y="305561"/>
                  <a:pt x="843319" y="241853"/>
                </a:cubicBezTo>
                <a:cubicBezTo>
                  <a:pt x="692793" y="178145"/>
                  <a:pt x="502293" y="158157"/>
                  <a:pt x="393614" y="136921"/>
                </a:cubicBezTo>
                <a:cubicBezTo>
                  <a:pt x="284935" y="115685"/>
                  <a:pt x="251207" y="101320"/>
                  <a:pt x="191247" y="114436"/>
                </a:cubicBezTo>
                <a:cubicBezTo>
                  <a:pt x="131287" y="127552"/>
                  <a:pt x="-3624" y="229985"/>
                  <a:pt x="33851" y="215620"/>
                </a:cubicBezTo>
                <a:cubicBezTo>
                  <a:pt x="71326" y="201255"/>
                  <a:pt x="338651" y="62595"/>
                  <a:pt x="416100" y="28243"/>
                </a:cubicBezTo>
                <a:cubicBezTo>
                  <a:pt x="493549" y="-6109"/>
                  <a:pt x="536646" y="-4860"/>
                  <a:pt x="498546" y="9505"/>
                </a:cubicBezTo>
                <a:cubicBezTo>
                  <a:pt x="460446" y="23870"/>
                  <a:pt x="192497" y="84456"/>
                  <a:pt x="187500" y="114436"/>
                </a:cubicBezTo>
                <a:cubicBezTo>
                  <a:pt x="182503" y="144416"/>
                  <a:pt x="432963" y="163154"/>
                  <a:pt x="468565" y="189387"/>
                </a:cubicBezTo>
                <a:cubicBezTo>
                  <a:pt x="504167" y="215620"/>
                  <a:pt x="473562" y="233108"/>
                  <a:pt x="401110" y="271833"/>
                </a:cubicBezTo>
                <a:cubicBezTo>
                  <a:pt x="328658" y="310558"/>
                  <a:pt x="-7372" y="437974"/>
                  <a:pt x="123" y="4329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1" name="フリーフォーム 560">
            <a:extLst>
              <a:ext uri="{FF2B5EF4-FFF2-40B4-BE49-F238E27FC236}">
                <a16:creationId xmlns:a16="http://schemas.microsoft.com/office/drawing/2014/main" id="{E1E091C6-28FF-DA63-59DA-94EB819CC552}"/>
              </a:ext>
            </a:extLst>
          </p:cNvPr>
          <p:cNvSpPr/>
          <p:nvPr/>
        </p:nvSpPr>
        <p:spPr>
          <a:xfrm>
            <a:off x="4559041" y="792810"/>
            <a:ext cx="964704" cy="1130608"/>
          </a:xfrm>
          <a:custGeom>
            <a:avLst/>
            <a:gdLst>
              <a:gd name="connsiteX0" fmla="*/ 16707 w 964704"/>
              <a:gd name="connsiteY0" fmla="*/ 1669 h 1130608"/>
              <a:gd name="connsiteX1" fmla="*/ 279034 w 964704"/>
              <a:gd name="connsiteY1" fmla="*/ 95357 h 1130608"/>
              <a:gd name="connsiteX2" fmla="*/ 563848 w 964704"/>
              <a:gd name="connsiteY2" fmla="*/ 586285 h 1130608"/>
              <a:gd name="connsiteX3" fmla="*/ 537615 w 964704"/>
              <a:gd name="connsiteY3" fmla="*/ 447626 h 1130608"/>
              <a:gd name="connsiteX4" fmla="*/ 822428 w 964704"/>
              <a:gd name="connsiteY4" fmla="*/ 957292 h 1130608"/>
              <a:gd name="connsiteX5" fmla="*/ 818680 w 964704"/>
              <a:gd name="connsiteY5" fmla="*/ 814885 h 1130608"/>
              <a:gd name="connsiteX6" fmla="*/ 957339 w 964704"/>
              <a:gd name="connsiteY6" fmla="*/ 1129679 h 1130608"/>
              <a:gd name="connsiteX7" fmla="*/ 938602 w 964704"/>
              <a:gd name="connsiteY7" fmla="*/ 901079 h 1130608"/>
              <a:gd name="connsiteX8" fmla="*/ 878641 w 964704"/>
              <a:gd name="connsiteY8" fmla="*/ 605023 h 1130608"/>
              <a:gd name="connsiteX9" fmla="*/ 957339 w 964704"/>
              <a:gd name="connsiteY9" fmla="*/ 1013505 h 1130608"/>
              <a:gd name="connsiteX10" fmla="*/ 743729 w 964704"/>
              <a:gd name="connsiteY10" fmla="*/ 732439 h 1130608"/>
              <a:gd name="connsiteX11" fmla="*/ 324005 w 964704"/>
              <a:gd name="connsiteY11" fmla="*/ 91610 h 1130608"/>
              <a:gd name="connsiteX12" fmla="*/ 57929 w 964704"/>
              <a:gd name="connsiteY12" fmla="*/ 39144 h 1130608"/>
              <a:gd name="connsiteX13" fmla="*/ 16707 w 964704"/>
              <a:gd name="connsiteY13" fmla="*/ 1669 h 11306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64704" h="1130608">
                <a:moveTo>
                  <a:pt x="16707" y="1669"/>
                </a:moveTo>
                <a:cubicBezTo>
                  <a:pt x="53558" y="11038"/>
                  <a:pt x="187844" y="-2079"/>
                  <a:pt x="279034" y="95357"/>
                </a:cubicBezTo>
                <a:cubicBezTo>
                  <a:pt x="370224" y="192793"/>
                  <a:pt x="520751" y="527574"/>
                  <a:pt x="563848" y="586285"/>
                </a:cubicBezTo>
                <a:cubicBezTo>
                  <a:pt x="606945" y="644996"/>
                  <a:pt x="494518" y="385792"/>
                  <a:pt x="537615" y="447626"/>
                </a:cubicBezTo>
                <a:cubicBezTo>
                  <a:pt x="580712" y="509461"/>
                  <a:pt x="775584" y="896082"/>
                  <a:pt x="822428" y="957292"/>
                </a:cubicBezTo>
                <a:cubicBezTo>
                  <a:pt x="869272" y="1018502"/>
                  <a:pt x="796195" y="786154"/>
                  <a:pt x="818680" y="814885"/>
                </a:cubicBezTo>
                <a:cubicBezTo>
                  <a:pt x="841165" y="843616"/>
                  <a:pt x="937352" y="1115313"/>
                  <a:pt x="957339" y="1129679"/>
                </a:cubicBezTo>
                <a:cubicBezTo>
                  <a:pt x="977326" y="1144045"/>
                  <a:pt x="951718" y="988522"/>
                  <a:pt x="938602" y="901079"/>
                </a:cubicBezTo>
                <a:cubicBezTo>
                  <a:pt x="925486" y="813636"/>
                  <a:pt x="875518" y="586285"/>
                  <a:pt x="878641" y="605023"/>
                </a:cubicBezTo>
                <a:cubicBezTo>
                  <a:pt x="881764" y="623761"/>
                  <a:pt x="979824" y="992269"/>
                  <a:pt x="957339" y="1013505"/>
                </a:cubicBezTo>
                <a:cubicBezTo>
                  <a:pt x="934854" y="1034741"/>
                  <a:pt x="849285" y="886088"/>
                  <a:pt x="743729" y="732439"/>
                </a:cubicBezTo>
                <a:cubicBezTo>
                  <a:pt x="638173" y="578790"/>
                  <a:pt x="438305" y="207159"/>
                  <a:pt x="324005" y="91610"/>
                </a:cubicBezTo>
                <a:cubicBezTo>
                  <a:pt x="209705" y="-23939"/>
                  <a:pt x="107272" y="53510"/>
                  <a:pt x="57929" y="39144"/>
                </a:cubicBezTo>
                <a:cubicBezTo>
                  <a:pt x="8586" y="24778"/>
                  <a:pt x="-20144" y="-7700"/>
                  <a:pt x="16707" y="16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2" name="フリーフォーム 561">
            <a:extLst>
              <a:ext uri="{FF2B5EF4-FFF2-40B4-BE49-F238E27FC236}">
                <a16:creationId xmlns:a16="http://schemas.microsoft.com/office/drawing/2014/main" id="{C380BCD6-4554-FB2C-758B-C7775042F6B8}"/>
              </a:ext>
            </a:extLst>
          </p:cNvPr>
          <p:cNvSpPr/>
          <p:nvPr/>
        </p:nvSpPr>
        <p:spPr>
          <a:xfrm>
            <a:off x="3547490" y="703531"/>
            <a:ext cx="792253" cy="204761"/>
          </a:xfrm>
          <a:custGeom>
            <a:avLst/>
            <a:gdLst>
              <a:gd name="connsiteX0" fmla="*/ 649756 w 792253"/>
              <a:gd name="connsiteY0" fmla="*/ 188384 h 204761"/>
              <a:gd name="connsiteX1" fmla="*/ 1431 w 792253"/>
              <a:gd name="connsiteY1" fmla="*/ 1007 h 204761"/>
              <a:gd name="connsiteX2" fmla="*/ 473621 w 792253"/>
              <a:gd name="connsiteY2" fmla="*/ 109685 h 204761"/>
              <a:gd name="connsiteX3" fmla="*/ 424903 w 792253"/>
              <a:gd name="connsiteY3" fmla="*/ 15997 h 204761"/>
              <a:gd name="connsiteX4" fmla="*/ 747192 w 792253"/>
              <a:gd name="connsiteY4" fmla="*/ 124676 h 204761"/>
              <a:gd name="connsiteX5" fmla="*/ 784667 w 792253"/>
              <a:gd name="connsiteY5" fmla="*/ 188384 h 204761"/>
              <a:gd name="connsiteX6" fmla="*/ 649756 w 792253"/>
              <a:gd name="connsiteY6" fmla="*/ 188384 h 204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92253" h="204761">
                <a:moveTo>
                  <a:pt x="649756" y="188384"/>
                </a:moveTo>
                <a:cubicBezTo>
                  <a:pt x="519217" y="157155"/>
                  <a:pt x="30787" y="14124"/>
                  <a:pt x="1431" y="1007"/>
                </a:cubicBezTo>
                <a:cubicBezTo>
                  <a:pt x="-27925" y="-12110"/>
                  <a:pt x="403042" y="107187"/>
                  <a:pt x="473621" y="109685"/>
                </a:cubicBezTo>
                <a:cubicBezTo>
                  <a:pt x="544200" y="112183"/>
                  <a:pt x="379308" y="13498"/>
                  <a:pt x="424903" y="15997"/>
                </a:cubicBezTo>
                <a:cubicBezTo>
                  <a:pt x="470498" y="18495"/>
                  <a:pt x="687231" y="95945"/>
                  <a:pt x="747192" y="124676"/>
                </a:cubicBezTo>
                <a:cubicBezTo>
                  <a:pt x="807153" y="153407"/>
                  <a:pt x="792787" y="178391"/>
                  <a:pt x="784667" y="188384"/>
                </a:cubicBezTo>
                <a:cubicBezTo>
                  <a:pt x="776547" y="198377"/>
                  <a:pt x="780295" y="219613"/>
                  <a:pt x="649756" y="1883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3" name="フリーフォーム 562">
            <a:extLst>
              <a:ext uri="{FF2B5EF4-FFF2-40B4-BE49-F238E27FC236}">
                <a16:creationId xmlns:a16="http://schemas.microsoft.com/office/drawing/2014/main" id="{68C3128A-1FD6-6DF8-F0DC-D93795D0075A}"/>
              </a:ext>
            </a:extLst>
          </p:cNvPr>
          <p:cNvSpPr/>
          <p:nvPr/>
        </p:nvSpPr>
        <p:spPr>
          <a:xfrm>
            <a:off x="2683398" y="929390"/>
            <a:ext cx="1030415" cy="910125"/>
          </a:xfrm>
          <a:custGeom>
            <a:avLst/>
            <a:gdLst>
              <a:gd name="connsiteX0" fmla="*/ 1030415 w 1030415"/>
              <a:gd name="connsiteY0" fmla="*/ 0 h 910125"/>
              <a:gd name="connsiteX1" fmla="*/ 539487 w 1030415"/>
              <a:gd name="connsiteY1" fmla="*/ 172387 h 910125"/>
              <a:gd name="connsiteX2" fmla="*/ 625681 w 1030415"/>
              <a:gd name="connsiteY2" fmla="*/ 146154 h 910125"/>
              <a:gd name="connsiteX3" fmla="*/ 337120 w 1030415"/>
              <a:gd name="connsiteY3" fmla="*/ 367259 h 910125"/>
              <a:gd name="connsiteX4" fmla="*/ 472032 w 1030415"/>
              <a:gd name="connsiteY4" fmla="*/ 299803 h 910125"/>
              <a:gd name="connsiteX5" fmla="*/ 164733 w 1030415"/>
              <a:gd name="connsiteY5" fmla="*/ 595859 h 910125"/>
              <a:gd name="connsiteX6" fmla="*/ 3589 w 1030415"/>
              <a:gd name="connsiteY6" fmla="*/ 903158 h 910125"/>
              <a:gd name="connsiteX7" fmla="*/ 89782 w 1030415"/>
              <a:gd name="connsiteY7" fmla="*/ 757003 h 910125"/>
              <a:gd name="connsiteX8" fmla="*/ 487022 w 1030415"/>
              <a:gd name="connsiteY8" fmla="*/ 172387 h 910125"/>
              <a:gd name="connsiteX9" fmla="*/ 734359 w 1030415"/>
              <a:gd name="connsiteY9" fmla="*/ 93689 h 910125"/>
              <a:gd name="connsiteX10" fmla="*/ 693136 w 1030415"/>
              <a:gd name="connsiteY10" fmla="*/ 56213 h 910125"/>
              <a:gd name="connsiteX11" fmla="*/ 344615 w 1030415"/>
              <a:gd name="connsiteY11" fmla="*/ 44971 h 910125"/>
              <a:gd name="connsiteX12" fmla="*/ 861776 w 1030415"/>
              <a:gd name="connsiteY12" fmla="*/ 33728 h 910125"/>
              <a:gd name="connsiteX13" fmla="*/ 1030415 w 1030415"/>
              <a:gd name="connsiteY13" fmla="*/ 0 h 910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30415" h="910125">
                <a:moveTo>
                  <a:pt x="1030415" y="0"/>
                </a:moveTo>
                <a:lnTo>
                  <a:pt x="539487" y="172387"/>
                </a:lnTo>
                <a:cubicBezTo>
                  <a:pt x="472031" y="196746"/>
                  <a:pt x="659409" y="113675"/>
                  <a:pt x="625681" y="146154"/>
                </a:cubicBezTo>
                <a:cubicBezTo>
                  <a:pt x="591953" y="178633"/>
                  <a:pt x="362728" y="341651"/>
                  <a:pt x="337120" y="367259"/>
                </a:cubicBezTo>
                <a:cubicBezTo>
                  <a:pt x="311512" y="392867"/>
                  <a:pt x="500763" y="261703"/>
                  <a:pt x="472032" y="299803"/>
                </a:cubicBezTo>
                <a:cubicBezTo>
                  <a:pt x="443301" y="337903"/>
                  <a:pt x="242807" y="495300"/>
                  <a:pt x="164733" y="595859"/>
                </a:cubicBezTo>
                <a:cubicBezTo>
                  <a:pt x="86659" y="696418"/>
                  <a:pt x="16081" y="876301"/>
                  <a:pt x="3589" y="903158"/>
                </a:cubicBezTo>
                <a:cubicBezTo>
                  <a:pt x="-8903" y="930015"/>
                  <a:pt x="9210" y="878798"/>
                  <a:pt x="89782" y="757003"/>
                </a:cubicBezTo>
                <a:cubicBezTo>
                  <a:pt x="170354" y="635208"/>
                  <a:pt x="379593" y="282939"/>
                  <a:pt x="487022" y="172387"/>
                </a:cubicBezTo>
                <a:cubicBezTo>
                  <a:pt x="594451" y="61835"/>
                  <a:pt x="700007" y="113051"/>
                  <a:pt x="734359" y="93689"/>
                </a:cubicBezTo>
                <a:cubicBezTo>
                  <a:pt x="768711" y="74327"/>
                  <a:pt x="758093" y="64333"/>
                  <a:pt x="693136" y="56213"/>
                </a:cubicBezTo>
                <a:cubicBezTo>
                  <a:pt x="628179" y="48093"/>
                  <a:pt x="316508" y="48719"/>
                  <a:pt x="344615" y="44971"/>
                </a:cubicBezTo>
                <a:cubicBezTo>
                  <a:pt x="372722" y="41224"/>
                  <a:pt x="861776" y="33728"/>
                  <a:pt x="861776" y="33728"/>
                </a:cubicBezTo>
                <a:lnTo>
                  <a:pt x="1030415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4" name="フリーフォーム 563">
            <a:extLst>
              <a:ext uri="{FF2B5EF4-FFF2-40B4-BE49-F238E27FC236}">
                <a16:creationId xmlns:a16="http://schemas.microsoft.com/office/drawing/2014/main" id="{6814912E-2371-7422-6D4A-ED4C6600AA13}"/>
              </a:ext>
            </a:extLst>
          </p:cNvPr>
          <p:cNvSpPr/>
          <p:nvPr/>
        </p:nvSpPr>
        <p:spPr>
          <a:xfrm>
            <a:off x="3728803" y="804609"/>
            <a:ext cx="1297505" cy="495801"/>
          </a:xfrm>
          <a:custGeom>
            <a:avLst/>
            <a:gdLst>
              <a:gd name="connsiteX0" fmla="*/ 652072 w 1297505"/>
              <a:gd name="connsiteY0" fmla="*/ 16102 h 495801"/>
              <a:gd name="connsiteX1" fmla="*/ 940633 w 1297505"/>
              <a:gd name="connsiteY1" fmla="*/ 214722 h 495801"/>
              <a:gd name="connsiteX2" fmla="*/ 951876 w 1297505"/>
              <a:gd name="connsiteY2" fmla="*/ 184742 h 495801"/>
              <a:gd name="connsiteX3" fmla="*/ 1068049 w 1297505"/>
              <a:gd name="connsiteY3" fmla="*/ 237207 h 495801"/>
              <a:gd name="connsiteX4" fmla="*/ 1060554 w 1297505"/>
              <a:gd name="connsiteY4" fmla="*/ 199732 h 495801"/>
              <a:gd name="connsiteX5" fmla="*/ 1296649 w 1297505"/>
              <a:gd name="connsiteY5" fmla="*/ 492040 h 495801"/>
              <a:gd name="connsiteX6" fmla="*/ 1131758 w 1297505"/>
              <a:gd name="connsiteY6" fmla="*/ 357129 h 495801"/>
              <a:gd name="connsiteX7" fmla="*/ 921895 w 1297505"/>
              <a:gd name="connsiteY7" fmla="*/ 233460 h 495801"/>
              <a:gd name="connsiteX8" fmla="*/ 206115 w 1297505"/>
              <a:gd name="connsiteY8" fmla="*/ 4860 h 495801"/>
              <a:gd name="connsiteX9" fmla="*/ 228600 w 1297505"/>
              <a:gd name="connsiteY9" fmla="*/ 79811 h 495801"/>
              <a:gd name="connsiteX10" fmla="*/ 0 w 1297505"/>
              <a:gd name="connsiteY10" fmla="*/ 109791 h 495801"/>
              <a:gd name="connsiteX11" fmla="*/ 505918 w 1297505"/>
              <a:gd name="connsiteY11" fmla="*/ 91053 h 495801"/>
              <a:gd name="connsiteX12" fmla="*/ 629587 w 1297505"/>
              <a:gd name="connsiteY12" fmla="*/ 109791 h 495801"/>
              <a:gd name="connsiteX13" fmla="*/ 652072 w 1297505"/>
              <a:gd name="connsiteY13" fmla="*/ 16102 h 4958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297505" h="495801">
                <a:moveTo>
                  <a:pt x="652072" y="16102"/>
                </a:moveTo>
                <a:cubicBezTo>
                  <a:pt x="703913" y="33590"/>
                  <a:pt x="890666" y="186615"/>
                  <a:pt x="940633" y="214722"/>
                </a:cubicBezTo>
                <a:cubicBezTo>
                  <a:pt x="990600" y="242829"/>
                  <a:pt x="930640" y="180995"/>
                  <a:pt x="951876" y="184742"/>
                </a:cubicBezTo>
                <a:cubicBezTo>
                  <a:pt x="973112" y="188489"/>
                  <a:pt x="1049936" y="234709"/>
                  <a:pt x="1068049" y="237207"/>
                </a:cubicBezTo>
                <a:cubicBezTo>
                  <a:pt x="1086162" y="239705"/>
                  <a:pt x="1022454" y="157260"/>
                  <a:pt x="1060554" y="199732"/>
                </a:cubicBezTo>
                <a:cubicBezTo>
                  <a:pt x="1098654" y="242204"/>
                  <a:pt x="1284782" y="465807"/>
                  <a:pt x="1296649" y="492040"/>
                </a:cubicBezTo>
                <a:cubicBezTo>
                  <a:pt x="1308516" y="518273"/>
                  <a:pt x="1194217" y="400226"/>
                  <a:pt x="1131758" y="357129"/>
                </a:cubicBezTo>
                <a:cubicBezTo>
                  <a:pt x="1069299" y="314032"/>
                  <a:pt x="1076169" y="292171"/>
                  <a:pt x="921895" y="233460"/>
                </a:cubicBezTo>
                <a:cubicBezTo>
                  <a:pt x="767621" y="174749"/>
                  <a:pt x="321664" y="30468"/>
                  <a:pt x="206115" y="4860"/>
                </a:cubicBezTo>
                <a:cubicBezTo>
                  <a:pt x="90566" y="-20748"/>
                  <a:pt x="262952" y="62323"/>
                  <a:pt x="228600" y="79811"/>
                </a:cubicBezTo>
                <a:cubicBezTo>
                  <a:pt x="194248" y="97299"/>
                  <a:pt x="0" y="109791"/>
                  <a:pt x="0" y="109791"/>
                </a:cubicBezTo>
                <a:lnTo>
                  <a:pt x="505918" y="91053"/>
                </a:lnTo>
                <a:cubicBezTo>
                  <a:pt x="610849" y="91053"/>
                  <a:pt x="603979" y="117286"/>
                  <a:pt x="629587" y="109791"/>
                </a:cubicBezTo>
                <a:cubicBezTo>
                  <a:pt x="655195" y="102296"/>
                  <a:pt x="600231" y="-1386"/>
                  <a:pt x="652072" y="161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5" name="フリーフォーム 564">
            <a:extLst>
              <a:ext uri="{FF2B5EF4-FFF2-40B4-BE49-F238E27FC236}">
                <a16:creationId xmlns:a16="http://schemas.microsoft.com/office/drawing/2014/main" id="{027D9233-2A75-E63F-3EFA-4B472320449C}"/>
              </a:ext>
            </a:extLst>
          </p:cNvPr>
          <p:cNvSpPr/>
          <p:nvPr/>
        </p:nvSpPr>
        <p:spPr>
          <a:xfrm>
            <a:off x="2498553" y="2173546"/>
            <a:ext cx="194253" cy="545548"/>
          </a:xfrm>
          <a:custGeom>
            <a:avLst/>
            <a:gdLst>
              <a:gd name="connsiteX0" fmla="*/ 192181 w 194253"/>
              <a:gd name="connsiteY0" fmla="*/ 28 h 545548"/>
              <a:gd name="connsiteX1" fmla="*/ 117231 w 194253"/>
              <a:gd name="connsiteY1" fmla="*/ 146182 h 545548"/>
              <a:gd name="connsiteX2" fmla="*/ 76008 w 194253"/>
              <a:gd name="connsiteY2" fmla="*/ 333559 h 545548"/>
              <a:gd name="connsiteX3" fmla="*/ 102240 w 194253"/>
              <a:gd name="connsiteY3" fmla="*/ 149929 h 545548"/>
              <a:gd name="connsiteX4" fmla="*/ 1057 w 194253"/>
              <a:gd name="connsiteY4" fmla="*/ 359792 h 545548"/>
              <a:gd name="connsiteX5" fmla="*/ 49775 w 194253"/>
              <a:gd name="connsiteY5" fmla="*/ 341054 h 545548"/>
              <a:gd name="connsiteX6" fmla="*/ 57270 w 194253"/>
              <a:gd name="connsiteY6" fmla="*/ 449733 h 545548"/>
              <a:gd name="connsiteX7" fmla="*/ 61017 w 194253"/>
              <a:gd name="connsiteY7" fmla="*/ 468470 h 545548"/>
              <a:gd name="connsiteX8" fmla="*/ 34785 w 194253"/>
              <a:gd name="connsiteY8" fmla="*/ 543421 h 545548"/>
              <a:gd name="connsiteX9" fmla="*/ 98493 w 194253"/>
              <a:gd name="connsiteY9" fmla="*/ 374782 h 545548"/>
              <a:gd name="connsiteX10" fmla="*/ 79755 w 194253"/>
              <a:gd name="connsiteY10" fmla="*/ 71231 h 545548"/>
              <a:gd name="connsiteX11" fmla="*/ 27290 w 194253"/>
              <a:gd name="connsiteY11" fmla="*/ 157424 h 545548"/>
              <a:gd name="connsiteX12" fmla="*/ 192181 w 194253"/>
              <a:gd name="connsiteY12" fmla="*/ 28 h 5455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94253" h="545548">
                <a:moveTo>
                  <a:pt x="192181" y="28"/>
                </a:moveTo>
                <a:cubicBezTo>
                  <a:pt x="207171" y="-1846"/>
                  <a:pt x="136593" y="90594"/>
                  <a:pt x="117231" y="146182"/>
                </a:cubicBezTo>
                <a:cubicBezTo>
                  <a:pt x="97869" y="201770"/>
                  <a:pt x="78506" y="332935"/>
                  <a:pt x="76008" y="333559"/>
                </a:cubicBezTo>
                <a:cubicBezTo>
                  <a:pt x="73509" y="334184"/>
                  <a:pt x="114732" y="145557"/>
                  <a:pt x="102240" y="149929"/>
                </a:cubicBezTo>
                <a:cubicBezTo>
                  <a:pt x="89748" y="154301"/>
                  <a:pt x="9801" y="327938"/>
                  <a:pt x="1057" y="359792"/>
                </a:cubicBezTo>
                <a:cubicBezTo>
                  <a:pt x="-7687" y="391646"/>
                  <a:pt x="40406" y="326064"/>
                  <a:pt x="49775" y="341054"/>
                </a:cubicBezTo>
                <a:cubicBezTo>
                  <a:pt x="59144" y="356044"/>
                  <a:pt x="55396" y="428497"/>
                  <a:pt x="57270" y="449733"/>
                </a:cubicBezTo>
                <a:cubicBezTo>
                  <a:pt x="59144" y="470969"/>
                  <a:pt x="64764" y="452855"/>
                  <a:pt x="61017" y="468470"/>
                </a:cubicBezTo>
                <a:cubicBezTo>
                  <a:pt x="57269" y="484085"/>
                  <a:pt x="28539" y="559036"/>
                  <a:pt x="34785" y="543421"/>
                </a:cubicBezTo>
                <a:cubicBezTo>
                  <a:pt x="41031" y="527806"/>
                  <a:pt x="90998" y="453480"/>
                  <a:pt x="98493" y="374782"/>
                </a:cubicBezTo>
                <a:cubicBezTo>
                  <a:pt x="105988" y="296084"/>
                  <a:pt x="91622" y="107457"/>
                  <a:pt x="79755" y="71231"/>
                </a:cubicBezTo>
                <a:cubicBezTo>
                  <a:pt x="67888" y="35005"/>
                  <a:pt x="4805" y="169916"/>
                  <a:pt x="27290" y="157424"/>
                </a:cubicBezTo>
                <a:cubicBezTo>
                  <a:pt x="49775" y="144932"/>
                  <a:pt x="177191" y="1902"/>
                  <a:pt x="192181" y="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6" name="円/楕円 565">
            <a:extLst>
              <a:ext uri="{FF2B5EF4-FFF2-40B4-BE49-F238E27FC236}">
                <a16:creationId xmlns:a16="http://schemas.microsoft.com/office/drawing/2014/main" id="{C5EA8252-3E69-CB7D-D0F0-DFFCA7CD9AFC}"/>
              </a:ext>
            </a:extLst>
          </p:cNvPr>
          <p:cNvSpPr/>
          <p:nvPr/>
        </p:nvSpPr>
        <p:spPr>
          <a:xfrm>
            <a:off x="4434511" y="2579425"/>
            <a:ext cx="703652" cy="703652"/>
          </a:xfrm>
          <a:prstGeom prst="ellipse">
            <a:avLst/>
          </a:prstGeom>
          <a:solidFill>
            <a:srgbClr val="FF0000">
              <a:alpha val="2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7" name="円/楕円 566">
            <a:extLst>
              <a:ext uri="{FF2B5EF4-FFF2-40B4-BE49-F238E27FC236}">
                <a16:creationId xmlns:a16="http://schemas.microsoft.com/office/drawing/2014/main" id="{A43907E2-8BC3-9EBC-1108-414433309526}"/>
              </a:ext>
            </a:extLst>
          </p:cNvPr>
          <p:cNvSpPr/>
          <p:nvPr/>
        </p:nvSpPr>
        <p:spPr>
          <a:xfrm>
            <a:off x="3101534" y="3208389"/>
            <a:ext cx="371565" cy="371565"/>
          </a:xfrm>
          <a:prstGeom prst="ellipse">
            <a:avLst/>
          </a:prstGeom>
          <a:solidFill>
            <a:srgbClr val="FF0000">
              <a:alpha val="2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8" name="フリーフォーム 567">
            <a:extLst>
              <a:ext uri="{FF2B5EF4-FFF2-40B4-BE49-F238E27FC236}">
                <a16:creationId xmlns:a16="http://schemas.microsoft.com/office/drawing/2014/main" id="{24A3C78D-0D10-B7D1-4884-8E87C9F7E9B6}"/>
              </a:ext>
            </a:extLst>
          </p:cNvPr>
          <p:cNvSpPr/>
          <p:nvPr/>
        </p:nvSpPr>
        <p:spPr>
          <a:xfrm>
            <a:off x="4255806" y="2479119"/>
            <a:ext cx="749658" cy="383530"/>
          </a:xfrm>
          <a:custGeom>
            <a:avLst/>
            <a:gdLst>
              <a:gd name="connsiteX0" fmla="*/ 8186 w 749658"/>
              <a:gd name="connsiteY0" fmla="*/ 254456 h 383530"/>
              <a:gd name="connsiteX1" fmla="*/ 576076 w 749658"/>
              <a:gd name="connsiteY1" fmla="*/ 4199 h 383530"/>
              <a:gd name="connsiteX2" fmla="*/ 373946 w 749658"/>
              <a:gd name="connsiteY2" fmla="*/ 100452 h 383530"/>
              <a:gd name="connsiteX3" fmla="*/ 518325 w 749658"/>
              <a:gd name="connsiteY3" fmla="*/ 138953 h 383530"/>
              <a:gd name="connsiteX4" fmla="*/ 354695 w 749658"/>
              <a:gd name="connsiteY4" fmla="*/ 215955 h 383530"/>
              <a:gd name="connsiteX5" fmla="*/ 749331 w 749658"/>
              <a:gd name="connsiteY5" fmla="*/ 110077 h 383530"/>
              <a:gd name="connsiteX6" fmla="*/ 277693 w 749658"/>
              <a:gd name="connsiteY6" fmla="*/ 273706 h 383530"/>
              <a:gd name="connsiteX7" fmla="*/ 200691 w 749658"/>
              <a:gd name="connsiteY7" fmla="*/ 341083 h 383530"/>
              <a:gd name="connsiteX8" fmla="*/ 94813 w 749658"/>
              <a:gd name="connsiteY8" fmla="*/ 379584 h 383530"/>
              <a:gd name="connsiteX9" fmla="*/ 229567 w 749658"/>
              <a:gd name="connsiteY9" fmla="*/ 244830 h 383530"/>
              <a:gd name="connsiteX10" fmla="*/ 8186 w 749658"/>
              <a:gd name="connsiteY10" fmla="*/ 254456 h 3835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49658" h="383530">
                <a:moveTo>
                  <a:pt x="8186" y="254456"/>
                </a:moveTo>
                <a:cubicBezTo>
                  <a:pt x="65938" y="214351"/>
                  <a:pt x="515116" y="29866"/>
                  <a:pt x="576076" y="4199"/>
                </a:cubicBezTo>
                <a:cubicBezTo>
                  <a:pt x="637036" y="-21468"/>
                  <a:pt x="383571" y="77993"/>
                  <a:pt x="373946" y="100452"/>
                </a:cubicBezTo>
                <a:cubicBezTo>
                  <a:pt x="364321" y="122911"/>
                  <a:pt x="521534" y="119702"/>
                  <a:pt x="518325" y="138953"/>
                </a:cubicBezTo>
                <a:cubicBezTo>
                  <a:pt x="515117" y="158203"/>
                  <a:pt x="316194" y="220768"/>
                  <a:pt x="354695" y="215955"/>
                </a:cubicBezTo>
                <a:cubicBezTo>
                  <a:pt x="393196" y="211142"/>
                  <a:pt x="762165" y="100452"/>
                  <a:pt x="749331" y="110077"/>
                </a:cubicBezTo>
                <a:cubicBezTo>
                  <a:pt x="736497" y="119702"/>
                  <a:pt x="369133" y="235205"/>
                  <a:pt x="277693" y="273706"/>
                </a:cubicBezTo>
                <a:cubicBezTo>
                  <a:pt x="186253" y="312207"/>
                  <a:pt x="231171" y="323437"/>
                  <a:pt x="200691" y="341083"/>
                </a:cubicBezTo>
                <a:cubicBezTo>
                  <a:pt x="170211" y="358729"/>
                  <a:pt x="90000" y="395626"/>
                  <a:pt x="94813" y="379584"/>
                </a:cubicBezTo>
                <a:cubicBezTo>
                  <a:pt x="99626" y="363542"/>
                  <a:pt x="242401" y="262476"/>
                  <a:pt x="229567" y="244830"/>
                </a:cubicBezTo>
                <a:cubicBezTo>
                  <a:pt x="216733" y="227184"/>
                  <a:pt x="-49566" y="294561"/>
                  <a:pt x="8186" y="254456"/>
                </a:cubicBezTo>
                <a:close/>
              </a:path>
            </a:pathLst>
          </a:custGeom>
          <a:solidFill>
            <a:srgbClr val="FF0000">
              <a:alpha val="2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9" name="フリーフォーム 568">
            <a:extLst>
              <a:ext uri="{FF2B5EF4-FFF2-40B4-BE49-F238E27FC236}">
                <a16:creationId xmlns:a16="http://schemas.microsoft.com/office/drawing/2014/main" id="{6A533583-902A-64D0-3064-4D1919FC5F35}"/>
              </a:ext>
            </a:extLst>
          </p:cNvPr>
          <p:cNvSpPr/>
          <p:nvPr/>
        </p:nvSpPr>
        <p:spPr>
          <a:xfrm>
            <a:off x="2966931" y="2887494"/>
            <a:ext cx="433436" cy="339710"/>
          </a:xfrm>
          <a:custGeom>
            <a:avLst/>
            <a:gdLst>
              <a:gd name="connsiteX0" fmla="*/ 7275 w 433436"/>
              <a:gd name="connsiteY0" fmla="*/ 105963 h 339710"/>
              <a:gd name="connsiteX1" fmla="*/ 401911 w 433436"/>
              <a:gd name="connsiteY1" fmla="*/ 85 h 339710"/>
              <a:gd name="connsiteX2" fmla="*/ 238282 w 433436"/>
              <a:gd name="connsiteY2" fmla="*/ 125213 h 339710"/>
              <a:gd name="connsiteX3" fmla="*/ 430787 w 433436"/>
              <a:gd name="connsiteY3" fmla="*/ 105963 h 339710"/>
              <a:gd name="connsiteX4" fmla="*/ 65027 w 433436"/>
              <a:gd name="connsiteY4" fmla="*/ 336969 h 339710"/>
              <a:gd name="connsiteX5" fmla="*/ 180530 w 433436"/>
              <a:gd name="connsiteY5" fmla="*/ 231091 h 339710"/>
              <a:gd name="connsiteX6" fmla="*/ 93903 w 433436"/>
              <a:gd name="connsiteY6" fmla="*/ 202215 h 339710"/>
              <a:gd name="connsiteX7" fmla="*/ 142029 w 433436"/>
              <a:gd name="connsiteY7" fmla="*/ 125213 h 339710"/>
              <a:gd name="connsiteX8" fmla="*/ 7275 w 433436"/>
              <a:gd name="connsiteY8" fmla="*/ 105963 h 339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33436" h="339710">
                <a:moveTo>
                  <a:pt x="7275" y="105963"/>
                </a:moveTo>
                <a:cubicBezTo>
                  <a:pt x="50589" y="85108"/>
                  <a:pt x="363410" y="-3123"/>
                  <a:pt x="401911" y="85"/>
                </a:cubicBezTo>
                <a:cubicBezTo>
                  <a:pt x="440412" y="3293"/>
                  <a:pt x="233469" y="107567"/>
                  <a:pt x="238282" y="125213"/>
                </a:cubicBezTo>
                <a:cubicBezTo>
                  <a:pt x="243095" y="142859"/>
                  <a:pt x="459663" y="70670"/>
                  <a:pt x="430787" y="105963"/>
                </a:cubicBezTo>
                <a:cubicBezTo>
                  <a:pt x="401911" y="141256"/>
                  <a:pt x="106737" y="316114"/>
                  <a:pt x="65027" y="336969"/>
                </a:cubicBezTo>
                <a:cubicBezTo>
                  <a:pt x="23318" y="357824"/>
                  <a:pt x="175717" y="253550"/>
                  <a:pt x="180530" y="231091"/>
                </a:cubicBezTo>
                <a:cubicBezTo>
                  <a:pt x="185343" y="208632"/>
                  <a:pt x="100320" y="219861"/>
                  <a:pt x="93903" y="202215"/>
                </a:cubicBezTo>
                <a:cubicBezTo>
                  <a:pt x="87486" y="184569"/>
                  <a:pt x="156467" y="138047"/>
                  <a:pt x="142029" y="125213"/>
                </a:cubicBezTo>
                <a:cubicBezTo>
                  <a:pt x="127591" y="112379"/>
                  <a:pt x="-36039" y="126818"/>
                  <a:pt x="7275" y="105963"/>
                </a:cubicBezTo>
                <a:close/>
              </a:path>
            </a:pathLst>
          </a:custGeom>
          <a:solidFill>
            <a:srgbClr val="FF0000">
              <a:alpha val="2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0" name="フリーフォーム 569">
            <a:extLst>
              <a:ext uri="{FF2B5EF4-FFF2-40B4-BE49-F238E27FC236}">
                <a16:creationId xmlns:a16="http://schemas.microsoft.com/office/drawing/2014/main" id="{DBB380DE-B07D-B653-7EEF-64DC5E7CEE80}"/>
              </a:ext>
            </a:extLst>
          </p:cNvPr>
          <p:cNvSpPr/>
          <p:nvPr/>
        </p:nvSpPr>
        <p:spPr>
          <a:xfrm>
            <a:off x="4509484" y="3176337"/>
            <a:ext cx="1034095" cy="144434"/>
          </a:xfrm>
          <a:custGeom>
            <a:avLst/>
            <a:gdLst>
              <a:gd name="connsiteX0" fmla="*/ 14390 w 1034095"/>
              <a:gd name="connsiteY0" fmla="*/ 0 h 144434"/>
              <a:gd name="connsiteX1" fmla="*/ 611156 w 1034095"/>
              <a:gd name="connsiteY1" fmla="*/ 28876 h 144434"/>
              <a:gd name="connsiteX2" fmla="*/ 495653 w 1034095"/>
              <a:gd name="connsiteY2" fmla="*/ 48126 h 144434"/>
              <a:gd name="connsiteX3" fmla="*/ 861413 w 1034095"/>
              <a:gd name="connsiteY3" fmla="*/ 48126 h 144434"/>
              <a:gd name="connsiteX4" fmla="*/ 428276 w 1034095"/>
              <a:gd name="connsiteY4" fmla="*/ 96252 h 144434"/>
              <a:gd name="connsiteX5" fmla="*/ 149143 w 1034095"/>
              <a:gd name="connsiteY5" fmla="*/ 144379 h 144434"/>
              <a:gd name="connsiteX6" fmla="*/ 399400 w 1034095"/>
              <a:gd name="connsiteY6" fmla="*/ 86627 h 144434"/>
              <a:gd name="connsiteX7" fmla="*/ 14390 w 1034095"/>
              <a:gd name="connsiteY7" fmla="*/ 105878 h 144434"/>
              <a:gd name="connsiteX8" fmla="*/ 1005792 w 1034095"/>
              <a:gd name="connsiteY8" fmla="*/ 28876 h 144434"/>
              <a:gd name="connsiteX9" fmla="*/ 784411 w 1034095"/>
              <a:gd name="connsiteY9" fmla="*/ 9625 h 144434"/>
              <a:gd name="connsiteX10" fmla="*/ 14390 w 1034095"/>
              <a:gd name="connsiteY10" fmla="*/ 0 h 144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34095" h="144434">
                <a:moveTo>
                  <a:pt x="14390" y="0"/>
                </a:moveTo>
                <a:lnTo>
                  <a:pt x="611156" y="28876"/>
                </a:lnTo>
                <a:cubicBezTo>
                  <a:pt x="691367" y="36897"/>
                  <a:pt x="453944" y="44918"/>
                  <a:pt x="495653" y="48126"/>
                </a:cubicBezTo>
                <a:cubicBezTo>
                  <a:pt x="537363" y="51334"/>
                  <a:pt x="872642" y="40105"/>
                  <a:pt x="861413" y="48126"/>
                </a:cubicBezTo>
                <a:cubicBezTo>
                  <a:pt x="850184" y="56147"/>
                  <a:pt x="546988" y="80210"/>
                  <a:pt x="428276" y="96252"/>
                </a:cubicBezTo>
                <a:cubicBezTo>
                  <a:pt x="309564" y="112294"/>
                  <a:pt x="153956" y="145983"/>
                  <a:pt x="149143" y="144379"/>
                </a:cubicBezTo>
                <a:cubicBezTo>
                  <a:pt x="144330" y="142775"/>
                  <a:pt x="421859" y="93044"/>
                  <a:pt x="399400" y="86627"/>
                </a:cubicBezTo>
                <a:cubicBezTo>
                  <a:pt x="376941" y="80210"/>
                  <a:pt x="-86675" y="115503"/>
                  <a:pt x="14390" y="105878"/>
                </a:cubicBezTo>
                <a:cubicBezTo>
                  <a:pt x="115455" y="96253"/>
                  <a:pt x="877455" y="44918"/>
                  <a:pt x="1005792" y="28876"/>
                </a:cubicBezTo>
                <a:cubicBezTo>
                  <a:pt x="1134129" y="12834"/>
                  <a:pt x="784411" y="9625"/>
                  <a:pt x="784411" y="9625"/>
                </a:cubicBezTo>
                <a:lnTo>
                  <a:pt x="14390" y="0"/>
                </a:lnTo>
                <a:close/>
              </a:path>
            </a:pathLst>
          </a:custGeom>
          <a:solidFill>
            <a:srgbClr val="FF0000">
              <a:alpha val="2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1" name="フリーフォーム 570">
            <a:extLst>
              <a:ext uri="{FF2B5EF4-FFF2-40B4-BE49-F238E27FC236}">
                <a16:creationId xmlns:a16="http://schemas.microsoft.com/office/drawing/2014/main" id="{3418DFD5-885F-212D-6C8E-4A88639128A6}"/>
              </a:ext>
            </a:extLst>
          </p:cNvPr>
          <p:cNvSpPr/>
          <p:nvPr/>
        </p:nvSpPr>
        <p:spPr>
          <a:xfrm>
            <a:off x="3252529" y="3387520"/>
            <a:ext cx="462993" cy="862010"/>
          </a:xfrm>
          <a:custGeom>
            <a:avLst/>
            <a:gdLst>
              <a:gd name="connsiteX0" fmla="*/ 174065 w 462993"/>
              <a:gd name="connsiteY0" fmla="*/ 573 h 862010"/>
              <a:gd name="connsiteX1" fmla="*/ 810 w 462993"/>
              <a:gd name="connsiteY1" fmla="*/ 231579 h 862010"/>
              <a:gd name="connsiteX2" fmla="*/ 106688 w 462993"/>
              <a:gd name="connsiteY2" fmla="*/ 212328 h 862010"/>
              <a:gd name="connsiteX3" fmla="*/ 48936 w 462993"/>
              <a:gd name="connsiteY3" fmla="*/ 452960 h 862010"/>
              <a:gd name="connsiteX4" fmla="*/ 68187 w 462993"/>
              <a:gd name="connsiteY4" fmla="*/ 597339 h 862010"/>
              <a:gd name="connsiteX5" fmla="*/ 270317 w 462993"/>
              <a:gd name="connsiteY5" fmla="*/ 414459 h 862010"/>
              <a:gd name="connsiteX6" fmla="*/ 154814 w 462993"/>
              <a:gd name="connsiteY6" fmla="*/ 857221 h 862010"/>
              <a:gd name="connsiteX7" fmla="*/ 241442 w 462993"/>
              <a:gd name="connsiteY7" fmla="*/ 616589 h 862010"/>
              <a:gd name="connsiteX8" fmla="*/ 462823 w 462993"/>
              <a:gd name="connsiteY8" fmla="*/ 116076 h 862010"/>
              <a:gd name="connsiteX9" fmla="*/ 202940 w 462993"/>
              <a:gd name="connsiteY9" fmla="*/ 337457 h 862010"/>
              <a:gd name="connsiteX10" fmla="*/ 270317 w 462993"/>
              <a:gd name="connsiteY10" fmla="*/ 154577 h 862010"/>
              <a:gd name="connsiteX11" fmla="*/ 116313 w 462993"/>
              <a:gd name="connsiteY11" fmla="*/ 231579 h 862010"/>
              <a:gd name="connsiteX12" fmla="*/ 251067 w 462993"/>
              <a:gd name="connsiteY12" fmla="*/ 125701 h 862010"/>
              <a:gd name="connsiteX13" fmla="*/ 193315 w 462993"/>
              <a:gd name="connsiteY13" fmla="*/ 164202 h 862010"/>
              <a:gd name="connsiteX14" fmla="*/ 174065 w 462993"/>
              <a:gd name="connsiteY14" fmla="*/ 573 h 8620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62993" h="862010">
                <a:moveTo>
                  <a:pt x="174065" y="573"/>
                </a:moveTo>
                <a:cubicBezTo>
                  <a:pt x="141981" y="11802"/>
                  <a:pt x="12039" y="196287"/>
                  <a:pt x="810" y="231579"/>
                </a:cubicBezTo>
                <a:cubicBezTo>
                  <a:pt x="-10419" y="266871"/>
                  <a:pt x="98667" y="175431"/>
                  <a:pt x="106688" y="212328"/>
                </a:cubicBezTo>
                <a:cubicBezTo>
                  <a:pt x="114709" y="249225"/>
                  <a:pt x="55353" y="388792"/>
                  <a:pt x="48936" y="452960"/>
                </a:cubicBezTo>
                <a:cubicBezTo>
                  <a:pt x="42519" y="517128"/>
                  <a:pt x="31290" y="603756"/>
                  <a:pt x="68187" y="597339"/>
                </a:cubicBezTo>
                <a:cubicBezTo>
                  <a:pt x="105084" y="590922"/>
                  <a:pt x="255879" y="371145"/>
                  <a:pt x="270317" y="414459"/>
                </a:cubicBezTo>
                <a:cubicBezTo>
                  <a:pt x="284755" y="457773"/>
                  <a:pt x="159626" y="823533"/>
                  <a:pt x="154814" y="857221"/>
                </a:cubicBezTo>
                <a:cubicBezTo>
                  <a:pt x="150002" y="890909"/>
                  <a:pt x="190107" y="740113"/>
                  <a:pt x="241442" y="616589"/>
                </a:cubicBezTo>
                <a:cubicBezTo>
                  <a:pt x="292777" y="493065"/>
                  <a:pt x="469240" y="162598"/>
                  <a:pt x="462823" y="116076"/>
                </a:cubicBezTo>
                <a:cubicBezTo>
                  <a:pt x="456406" y="69554"/>
                  <a:pt x="235024" y="331040"/>
                  <a:pt x="202940" y="337457"/>
                </a:cubicBezTo>
                <a:cubicBezTo>
                  <a:pt x="170856" y="343874"/>
                  <a:pt x="284755" y="172223"/>
                  <a:pt x="270317" y="154577"/>
                </a:cubicBezTo>
                <a:cubicBezTo>
                  <a:pt x="255879" y="136931"/>
                  <a:pt x="119521" y="236392"/>
                  <a:pt x="116313" y="231579"/>
                </a:cubicBezTo>
                <a:cubicBezTo>
                  <a:pt x="113105" y="226766"/>
                  <a:pt x="238233" y="136930"/>
                  <a:pt x="251067" y="125701"/>
                </a:cubicBezTo>
                <a:cubicBezTo>
                  <a:pt x="263901" y="114472"/>
                  <a:pt x="201336" y="181848"/>
                  <a:pt x="193315" y="164202"/>
                </a:cubicBezTo>
                <a:cubicBezTo>
                  <a:pt x="185294" y="146556"/>
                  <a:pt x="206149" y="-10656"/>
                  <a:pt x="174065" y="573"/>
                </a:cubicBezTo>
                <a:close/>
              </a:path>
            </a:pathLst>
          </a:custGeom>
          <a:solidFill>
            <a:srgbClr val="FF0000">
              <a:alpha val="2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2" name="フリーフォーム 571">
            <a:extLst>
              <a:ext uri="{FF2B5EF4-FFF2-40B4-BE49-F238E27FC236}">
                <a16:creationId xmlns:a16="http://schemas.microsoft.com/office/drawing/2014/main" id="{83EC7CCD-7B42-C59E-9987-91592A2780AD}"/>
              </a:ext>
            </a:extLst>
          </p:cNvPr>
          <p:cNvSpPr/>
          <p:nvPr/>
        </p:nvSpPr>
        <p:spPr>
          <a:xfrm>
            <a:off x="3717303" y="1835973"/>
            <a:ext cx="1299968" cy="317949"/>
          </a:xfrm>
          <a:custGeom>
            <a:avLst/>
            <a:gdLst>
              <a:gd name="connsiteX0" fmla="*/ 7674 w 1299968"/>
              <a:gd name="connsiteY0" fmla="*/ 310461 h 317949"/>
              <a:gd name="connsiteX1" fmla="*/ 537063 w 1299968"/>
              <a:gd name="connsiteY1" fmla="*/ 50579 h 317949"/>
              <a:gd name="connsiteX2" fmla="*/ 383059 w 1299968"/>
              <a:gd name="connsiteY2" fmla="*/ 108330 h 317949"/>
              <a:gd name="connsiteX3" fmla="*/ 1085703 w 1299968"/>
              <a:gd name="connsiteY3" fmla="*/ 2452 h 317949"/>
              <a:gd name="connsiteX4" fmla="*/ 979825 w 1299968"/>
              <a:gd name="connsiteY4" fmla="*/ 50579 h 317949"/>
              <a:gd name="connsiteX5" fmla="*/ 1297459 w 1299968"/>
              <a:gd name="connsiteY5" fmla="*/ 233459 h 317949"/>
              <a:gd name="connsiteX6" fmla="*/ 777695 w 1299968"/>
              <a:gd name="connsiteY6" fmla="*/ 156456 h 317949"/>
              <a:gd name="connsiteX7" fmla="*/ 460061 w 1299968"/>
              <a:gd name="connsiteY7" fmla="*/ 204583 h 317949"/>
              <a:gd name="connsiteX8" fmla="*/ 238680 w 1299968"/>
              <a:gd name="connsiteY8" fmla="*/ 243084 h 317949"/>
              <a:gd name="connsiteX9" fmla="*/ 7674 w 1299968"/>
              <a:gd name="connsiteY9" fmla="*/ 310461 h 317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99968" h="317949">
                <a:moveTo>
                  <a:pt x="7674" y="310461"/>
                </a:moveTo>
                <a:cubicBezTo>
                  <a:pt x="57404" y="278377"/>
                  <a:pt x="474499" y="84267"/>
                  <a:pt x="537063" y="50579"/>
                </a:cubicBezTo>
                <a:cubicBezTo>
                  <a:pt x="599627" y="16891"/>
                  <a:pt x="291619" y="116351"/>
                  <a:pt x="383059" y="108330"/>
                </a:cubicBezTo>
                <a:cubicBezTo>
                  <a:pt x="474499" y="100309"/>
                  <a:pt x="986242" y="12077"/>
                  <a:pt x="1085703" y="2452"/>
                </a:cubicBezTo>
                <a:cubicBezTo>
                  <a:pt x="1185164" y="-7173"/>
                  <a:pt x="944532" y="12078"/>
                  <a:pt x="979825" y="50579"/>
                </a:cubicBezTo>
                <a:cubicBezTo>
                  <a:pt x="1015118" y="89080"/>
                  <a:pt x="1331147" y="215813"/>
                  <a:pt x="1297459" y="233459"/>
                </a:cubicBezTo>
                <a:cubicBezTo>
                  <a:pt x="1263771" y="251105"/>
                  <a:pt x="917261" y="161269"/>
                  <a:pt x="777695" y="156456"/>
                </a:cubicBezTo>
                <a:cubicBezTo>
                  <a:pt x="638129" y="151643"/>
                  <a:pt x="549897" y="190145"/>
                  <a:pt x="460061" y="204583"/>
                </a:cubicBezTo>
                <a:cubicBezTo>
                  <a:pt x="370225" y="219021"/>
                  <a:pt x="314078" y="223834"/>
                  <a:pt x="238680" y="243084"/>
                </a:cubicBezTo>
                <a:cubicBezTo>
                  <a:pt x="163282" y="262334"/>
                  <a:pt x="-42056" y="342545"/>
                  <a:pt x="7674" y="310461"/>
                </a:cubicBezTo>
                <a:close/>
              </a:path>
            </a:pathLst>
          </a:custGeom>
          <a:solidFill>
            <a:srgbClr val="FF0000">
              <a:alpha val="2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3" name="フリーフォーム 572">
            <a:extLst>
              <a:ext uri="{FF2B5EF4-FFF2-40B4-BE49-F238E27FC236}">
                <a16:creationId xmlns:a16="http://schemas.microsoft.com/office/drawing/2014/main" id="{AAEBCAA4-5719-FD04-C16C-4D3703092DEB}"/>
              </a:ext>
            </a:extLst>
          </p:cNvPr>
          <p:cNvSpPr/>
          <p:nvPr/>
        </p:nvSpPr>
        <p:spPr>
          <a:xfrm>
            <a:off x="3153795" y="1886453"/>
            <a:ext cx="601190" cy="712070"/>
          </a:xfrm>
          <a:custGeom>
            <a:avLst/>
            <a:gdLst>
              <a:gd name="connsiteX0" fmla="*/ 3291 w 601190"/>
              <a:gd name="connsiteY0" fmla="*/ 442861 h 712070"/>
              <a:gd name="connsiteX1" fmla="*/ 359426 w 601190"/>
              <a:gd name="connsiteY1" fmla="*/ 616115 h 712070"/>
              <a:gd name="connsiteX2" fmla="*/ 330550 w 601190"/>
              <a:gd name="connsiteY2" fmla="*/ 442861 h 712070"/>
              <a:gd name="connsiteX3" fmla="*/ 426803 w 601190"/>
              <a:gd name="connsiteY3" fmla="*/ 423610 h 712070"/>
              <a:gd name="connsiteX4" fmla="*/ 465304 w 601190"/>
              <a:gd name="connsiteY4" fmla="*/ 99 h 712070"/>
              <a:gd name="connsiteX5" fmla="*/ 513430 w 601190"/>
              <a:gd name="connsiteY5" fmla="*/ 385109 h 712070"/>
              <a:gd name="connsiteX6" fmla="*/ 600058 w 601190"/>
              <a:gd name="connsiteY6" fmla="*/ 510238 h 712070"/>
              <a:gd name="connsiteX7" fmla="*/ 446053 w 601190"/>
              <a:gd name="connsiteY7" fmla="*/ 664242 h 712070"/>
              <a:gd name="connsiteX8" fmla="*/ 330550 w 601190"/>
              <a:gd name="connsiteY8" fmla="*/ 702743 h 712070"/>
              <a:gd name="connsiteX9" fmla="*/ 70668 w 601190"/>
              <a:gd name="connsiteY9" fmla="*/ 510238 h 712070"/>
              <a:gd name="connsiteX10" fmla="*/ 176546 w 601190"/>
              <a:gd name="connsiteY10" fmla="*/ 587240 h 712070"/>
              <a:gd name="connsiteX11" fmla="*/ 3291 w 601190"/>
              <a:gd name="connsiteY11" fmla="*/ 442861 h 7120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01190" h="712070">
                <a:moveTo>
                  <a:pt x="3291" y="442861"/>
                </a:moveTo>
                <a:cubicBezTo>
                  <a:pt x="33771" y="447673"/>
                  <a:pt x="304883" y="616115"/>
                  <a:pt x="359426" y="616115"/>
                </a:cubicBezTo>
                <a:cubicBezTo>
                  <a:pt x="413969" y="616115"/>
                  <a:pt x="319321" y="474945"/>
                  <a:pt x="330550" y="442861"/>
                </a:cubicBezTo>
                <a:cubicBezTo>
                  <a:pt x="341779" y="410777"/>
                  <a:pt x="404344" y="497404"/>
                  <a:pt x="426803" y="423610"/>
                </a:cubicBezTo>
                <a:cubicBezTo>
                  <a:pt x="449262" y="349816"/>
                  <a:pt x="450866" y="6516"/>
                  <a:pt x="465304" y="99"/>
                </a:cubicBezTo>
                <a:cubicBezTo>
                  <a:pt x="479742" y="-6318"/>
                  <a:pt x="490971" y="300086"/>
                  <a:pt x="513430" y="385109"/>
                </a:cubicBezTo>
                <a:cubicBezTo>
                  <a:pt x="535889" y="470132"/>
                  <a:pt x="611287" y="463716"/>
                  <a:pt x="600058" y="510238"/>
                </a:cubicBezTo>
                <a:cubicBezTo>
                  <a:pt x="588829" y="556760"/>
                  <a:pt x="490971" y="632158"/>
                  <a:pt x="446053" y="664242"/>
                </a:cubicBezTo>
                <a:cubicBezTo>
                  <a:pt x="401135" y="696326"/>
                  <a:pt x="393114" y="728410"/>
                  <a:pt x="330550" y="702743"/>
                </a:cubicBezTo>
                <a:cubicBezTo>
                  <a:pt x="267986" y="677076"/>
                  <a:pt x="96335" y="529489"/>
                  <a:pt x="70668" y="510238"/>
                </a:cubicBezTo>
                <a:cubicBezTo>
                  <a:pt x="45001" y="490988"/>
                  <a:pt x="189380" y="601678"/>
                  <a:pt x="176546" y="587240"/>
                </a:cubicBezTo>
                <a:cubicBezTo>
                  <a:pt x="163712" y="572802"/>
                  <a:pt x="-27189" y="438049"/>
                  <a:pt x="3291" y="442861"/>
                </a:cubicBezTo>
                <a:close/>
              </a:path>
            </a:pathLst>
          </a:custGeom>
          <a:solidFill>
            <a:srgbClr val="FF0000">
              <a:alpha val="2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4000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C0FE6CC-EA25-6873-07B3-4F5CA3E2878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テーブルの上にある瓶と立ち上がる男性&#10;&#10;中程度の精度で自動的に生成された説明" hidden="1">
            <a:extLst>
              <a:ext uri="{FF2B5EF4-FFF2-40B4-BE49-F238E27FC236}">
                <a16:creationId xmlns:a16="http://schemas.microsoft.com/office/drawing/2014/main" id="{B72FEE83-4638-33C5-95A1-EEB71B35A0D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2113" t="20106" r="10012" b="25926"/>
          <a:stretch/>
        </p:blipFill>
        <p:spPr>
          <a:xfrm>
            <a:off x="0" y="-1"/>
            <a:ext cx="9706119" cy="12073467"/>
          </a:xfrm>
          <a:prstGeom prst="rect">
            <a:avLst/>
          </a:prstGeom>
        </p:spPr>
      </p:pic>
      <p:sp>
        <p:nvSpPr>
          <p:cNvPr id="7" name="フリーフォーム 6">
            <a:extLst>
              <a:ext uri="{FF2B5EF4-FFF2-40B4-BE49-F238E27FC236}">
                <a16:creationId xmlns:a16="http://schemas.microsoft.com/office/drawing/2014/main" id="{79639157-6A9D-5C30-B3C6-BA7883BC587B}"/>
              </a:ext>
            </a:extLst>
          </p:cNvPr>
          <p:cNvSpPr/>
          <p:nvPr/>
        </p:nvSpPr>
        <p:spPr>
          <a:xfrm>
            <a:off x="2939611" y="2597150"/>
            <a:ext cx="381573" cy="219077"/>
          </a:xfrm>
          <a:custGeom>
            <a:avLst/>
            <a:gdLst>
              <a:gd name="connsiteX0" fmla="*/ 439 w 381573"/>
              <a:gd name="connsiteY0" fmla="*/ 219075 h 219077"/>
              <a:gd name="connsiteX1" fmla="*/ 143314 w 381573"/>
              <a:gd name="connsiteY1" fmla="*/ 92075 h 219077"/>
              <a:gd name="connsiteX2" fmla="*/ 295714 w 381573"/>
              <a:gd name="connsiteY2" fmla="*/ 6350 h 219077"/>
              <a:gd name="connsiteX3" fmla="*/ 257614 w 381573"/>
              <a:gd name="connsiteY3" fmla="*/ 22225 h 219077"/>
              <a:gd name="connsiteX4" fmla="*/ 381439 w 381573"/>
              <a:gd name="connsiteY4" fmla="*/ 0 h 219077"/>
              <a:gd name="connsiteX5" fmla="*/ 279839 w 381573"/>
              <a:gd name="connsiteY5" fmla="*/ 22225 h 219077"/>
              <a:gd name="connsiteX6" fmla="*/ 190939 w 381573"/>
              <a:gd name="connsiteY6" fmla="*/ 88900 h 219077"/>
              <a:gd name="connsiteX7" fmla="*/ 439 w 381573"/>
              <a:gd name="connsiteY7" fmla="*/ 219075 h 219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1573" h="219077">
                <a:moveTo>
                  <a:pt x="439" y="219075"/>
                </a:moveTo>
                <a:cubicBezTo>
                  <a:pt x="-7499" y="219604"/>
                  <a:pt x="94101" y="127529"/>
                  <a:pt x="143314" y="92075"/>
                </a:cubicBezTo>
                <a:cubicBezTo>
                  <a:pt x="192527" y="56621"/>
                  <a:pt x="276664" y="17992"/>
                  <a:pt x="295714" y="6350"/>
                </a:cubicBezTo>
                <a:cubicBezTo>
                  <a:pt x="314764" y="-5292"/>
                  <a:pt x="243327" y="23283"/>
                  <a:pt x="257614" y="22225"/>
                </a:cubicBezTo>
                <a:cubicBezTo>
                  <a:pt x="271901" y="21167"/>
                  <a:pt x="377735" y="0"/>
                  <a:pt x="381439" y="0"/>
                </a:cubicBezTo>
                <a:cubicBezTo>
                  <a:pt x="385143" y="0"/>
                  <a:pt x="311589" y="7408"/>
                  <a:pt x="279839" y="22225"/>
                </a:cubicBezTo>
                <a:cubicBezTo>
                  <a:pt x="248089" y="37042"/>
                  <a:pt x="235389" y="60325"/>
                  <a:pt x="190939" y="88900"/>
                </a:cubicBezTo>
                <a:cubicBezTo>
                  <a:pt x="146489" y="117475"/>
                  <a:pt x="8377" y="218546"/>
                  <a:pt x="439" y="2190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 7">
            <a:extLst>
              <a:ext uri="{FF2B5EF4-FFF2-40B4-BE49-F238E27FC236}">
                <a16:creationId xmlns:a16="http://schemas.microsoft.com/office/drawing/2014/main" id="{F6F7807C-198C-B1B9-9394-74DC14DF36EC}"/>
              </a:ext>
            </a:extLst>
          </p:cNvPr>
          <p:cNvSpPr/>
          <p:nvPr/>
        </p:nvSpPr>
        <p:spPr>
          <a:xfrm>
            <a:off x="3305153" y="2597140"/>
            <a:ext cx="124357" cy="95436"/>
          </a:xfrm>
          <a:custGeom>
            <a:avLst/>
            <a:gdLst>
              <a:gd name="connsiteX0" fmla="*/ 22 w 124357"/>
              <a:gd name="connsiteY0" fmla="*/ 10 h 95436"/>
              <a:gd name="connsiteX1" fmla="*/ 101622 w 124357"/>
              <a:gd name="connsiteY1" fmla="*/ 28585 h 95436"/>
              <a:gd name="connsiteX2" fmla="*/ 123847 w 124357"/>
              <a:gd name="connsiteY2" fmla="*/ 53985 h 95436"/>
              <a:gd name="connsiteX3" fmla="*/ 117497 w 124357"/>
              <a:gd name="connsiteY3" fmla="*/ 95260 h 95436"/>
              <a:gd name="connsiteX4" fmla="*/ 120672 w 124357"/>
              <a:gd name="connsiteY4" fmla="*/ 69860 h 95436"/>
              <a:gd name="connsiteX5" fmla="*/ 123847 w 124357"/>
              <a:gd name="connsiteY5" fmla="*/ 44460 h 95436"/>
              <a:gd name="connsiteX6" fmla="*/ 111147 w 124357"/>
              <a:gd name="connsiteY6" fmla="*/ 25410 h 95436"/>
              <a:gd name="connsiteX7" fmla="*/ 22 w 124357"/>
              <a:gd name="connsiteY7" fmla="*/ 10 h 95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4357" h="95436">
                <a:moveTo>
                  <a:pt x="22" y="10"/>
                </a:moveTo>
                <a:cubicBezTo>
                  <a:pt x="-1565" y="539"/>
                  <a:pt x="80985" y="19589"/>
                  <a:pt x="101622" y="28585"/>
                </a:cubicBezTo>
                <a:cubicBezTo>
                  <a:pt x="122260" y="37581"/>
                  <a:pt x="121201" y="42872"/>
                  <a:pt x="123847" y="53985"/>
                </a:cubicBezTo>
                <a:cubicBezTo>
                  <a:pt x="126493" y="65098"/>
                  <a:pt x="118026" y="92614"/>
                  <a:pt x="117497" y="95260"/>
                </a:cubicBezTo>
                <a:cubicBezTo>
                  <a:pt x="116968" y="97906"/>
                  <a:pt x="120672" y="69860"/>
                  <a:pt x="120672" y="69860"/>
                </a:cubicBezTo>
                <a:lnTo>
                  <a:pt x="123847" y="44460"/>
                </a:lnTo>
                <a:cubicBezTo>
                  <a:pt x="122260" y="37052"/>
                  <a:pt x="124905" y="31231"/>
                  <a:pt x="111147" y="25410"/>
                </a:cubicBezTo>
                <a:cubicBezTo>
                  <a:pt x="97389" y="19589"/>
                  <a:pt x="1609" y="-519"/>
                  <a:pt x="22" y="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 8">
            <a:extLst>
              <a:ext uri="{FF2B5EF4-FFF2-40B4-BE49-F238E27FC236}">
                <a16:creationId xmlns:a16="http://schemas.microsoft.com/office/drawing/2014/main" id="{16623768-7C88-B34F-ADF8-4EA7E3AFC9D5}"/>
              </a:ext>
            </a:extLst>
          </p:cNvPr>
          <p:cNvSpPr/>
          <p:nvPr/>
        </p:nvSpPr>
        <p:spPr>
          <a:xfrm>
            <a:off x="3336911" y="2597150"/>
            <a:ext cx="72815" cy="101962"/>
          </a:xfrm>
          <a:custGeom>
            <a:avLst/>
            <a:gdLst>
              <a:gd name="connsiteX0" fmla="*/ 14 w 72815"/>
              <a:gd name="connsiteY0" fmla="*/ 0 h 101962"/>
              <a:gd name="connsiteX1" fmla="*/ 63514 w 72815"/>
              <a:gd name="connsiteY1" fmla="*/ 60325 h 101962"/>
              <a:gd name="connsiteX2" fmla="*/ 53989 w 72815"/>
              <a:gd name="connsiteY2" fmla="*/ 101600 h 101962"/>
              <a:gd name="connsiteX3" fmla="*/ 63514 w 72815"/>
              <a:gd name="connsiteY3" fmla="*/ 79375 h 101962"/>
              <a:gd name="connsiteX4" fmla="*/ 69864 w 72815"/>
              <a:gd name="connsiteY4" fmla="*/ 60325 h 101962"/>
              <a:gd name="connsiteX5" fmla="*/ 14 w 72815"/>
              <a:gd name="connsiteY5" fmla="*/ 0 h 101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2815" h="101962">
                <a:moveTo>
                  <a:pt x="14" y="0"/>
                </a:moveTo>
                <a:cubicBezTo>
                  <a:pt x="-1044" y="0"/>
                  <a:pt x="54518" y="43392"/>
                  <a:pt x="63514" y="60325"/>
                </a:cubicBezTo>
                <a:cubicBezTo>
                  <a:pt x="72510" y="77258"/>
                  <a:pt x="53989" y="101600"/>
                  <a:pt x="53989" y="101600"/>
                </a:cubicBezTo>
                <a:cubicBezTo>
                  <a:pt x="53989" y="104775"/>
                  <a:pt x="60868" y="86254"/>
                  <a:pt x="63514" y="79375"/>
                </a:cubicBezTo>
                <a:cubicBezTo>
                  <a:pt x="66160" y="72496"/>
                  <a:pt x="78331" y="72496"/>
                  <a:pt x="69864" y="60325"/>
                </a:cubicBezTo>
                <a:cubicBezTo>
                  <a:pt x="61397" y="48154"/>
                  <a:pt x="1072" y="0"/>
                  <a:pt x="14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 9">
            <a:extLst>
              <a:ext uri="{FF2B5EF4-FFF2-40B4-BE49-F238E27FC236}">
                <a16:creationId xmlns:a16="http://schemas.microsoft.com/office/drawing/2014/main" id="{3648DFF9-72EA-F6D5-FC45-EBCD493A8E59}"/>
              </a:ext>
            </a:extLst>
          </p:cNvPr>
          <p:cNvSpPr/>
          <p:nvPr/>
        </p:nvSpPr>
        <p:spPr>
          <a:xfrm>
            <a:off x="3174814" y="2682335"/>
            <a:ext cx="265629" cy="140575"/>
          </a:xfrm>
          <a:custGeom>
            <a:avLst/>
            <a:gdLst>
              <a:gd name="connsiteX0" fmla="*/ 186 w 265629"/>
              <a:gd name="connsiteY0" fmla="*/ 140240 h 140575"/>
              <a:gd name="connsiteX1" fmla="*/ 127186 w 265629"/>
              <a:gd name="connsiteY1" fmla="*/ 70390 h 140575"/>
              <a:gd name="connsiteX2" fmla="*/ 85911 w 265629"/>
              <a:gd name="connsiteY2" fmla="*/ 105315 h 140575"/>
              <a:gd name="connsiteX3" fmla="*/ 216086 w 265629"/>
              <a:gd name="connsiteY3" fmla="*/ 25940 h 140575"/>
              <a:gd name="connsiteX4" fmla="*/ 263711 w 265629"/>
              <a:gd name="connsiteY4" fmla="*/ 540 h 140575"/>
              <a:gd name="connsiteX5" fmla="*/ 158936 w 265629"/>
              <a:gd name="connsiteY5" fmla="*/ 44990 h 140575"/>
              <a:gd name="connsiteX6" fmla="*/ 139886 w 265629"/>
              <a:gd name="connsiteY6" fmla="*/ 57690 h 140575"/>
              <a:gd name="connsiteX7" fmla="*/ 98611 w 265629"/>
              <a:gd name="connsiteY7" fmla="*/ 95790 h 140575"/>
              <a:gd name="connsiteX8" fmla="*/ 186 w 265629"/>
              <a:gd name="connsiteY8" fmla="*/ 140240 h 140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5629" h="140575">
                <a:moveTo>
                  <a:pt x="186" y="140240"/>
                </a:moveTo>
                <a:cubicBezTo>
                  <a:pt x="4948" y="136007"/>
                  <a:pt x="112899" y="76211"/>
                  <a:pt x="127186" y="70390"/>
                </a:cubicBezTo>
                <a:cubicBezTo>
                  <a:pt x="141473" y="64569"/>
                  <a:pt x="71094" y="112723"/>
                  <a:pt x="85911" y="105315"/>
                </a:cubicBezTo>
                <a:cubicBezTo>
                  <a:pt x="100728" y="97907"/>
                  <a:pt x="186453" y="43402"/>
                  <a:pt x="216086" y="25940"/>
                </a:cubicBezTo>
                <a:cubicBezTo>
                  <a:pt x="245719" y="8478"/>
                  <a:pt x="273236" y="-2635"/>
                  <a:pt x="263711" y="540"/>
                </a:cubicBezTo>
                <a:cubicBezTo>
                  <a:pt x="254186" y="3715"/>
                  <a:pt x="158936" y="44990"/>
                  <a:pt x="158936" y="44990"/>
                </a:cubicBezTo>
                <a:cubicBezTo>
                  <a:pt x="138299" y="54515"/>
                  <a:pt x="149940" y="49223"/>
                  <a:pt x="139886" y="57690"/>
                </a:cubicBezTo>
                <a:cubicBezTo>
                  <a:pt x="129832" y="66157"/>
                  <a:pt x="113957" y="84148"/>
                  <a:pt x="98611" y="95790"/>
                </a:cubicBezTo>
                <a:cubicBezTo>
                  <a:pt x="83265" y="107432"/>
                  <a:pt x="-4576" y="144473"/>
                  <a:pt x="186" y="1402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 10">
            <a:extLst>
              <a:ext uri="{FF2B5EF4-FFF2-40B4-BE49-F238E27FC236}">
                <a16:creationId xmlns:a16="http://schemas.microsoft.com/office/drawing/2014/main" id="{8374D369-0147-E619-7050-3138FACC85F4}"/>
              </a:ext>
            </a:extLst>
          </p:cNvPr>
          <p:cNvSpPr/>
          <p:nvPr/>
        </p:nvSpPr>
        <p:spPr>
          <a:xfrm>
            <a:off x="2962273" y="2701921"/>
            <a:ext cx="140015" cy="142882"/>
          </a:xfrm>
          <a:custGeom>
            <a:avLst/>
            <a:gdLst>
              <a:gd name="connsiteX0" fmla="*/ 139702 w 140015"/>
              <a:gd name="connsiteY0" fmla="*/ 4 h 142882"/>
              <a:gd name="connsiteX1" fmla="*/ 104777 w 140015"/>
              <a:gd name="connsiteY1" fmla="*/ 66679 h 142882"/>
              <a:gd name="connsiteX2" fmla="*/ 2 w 140015"/>
              <a:gd name="connsiteY2" fmla="*/ 142879 h 142882"/>
              <a:gd name="connsiteX3" fmla="*/ 101602 w 140015"/>
              <a:gd name="connsiteY3" fmla="*/ 63504 h 142882"/>
              <a:gd name="connsiteX4" fmla="*/ 50802 w 140015"/>
              <a:gd name="connsiteY4" fmla="*/ 104779 h 142882"/>
              <a:gd name="connsiteX5" fmla="*/ 88902 w 140015"/>
              <a:gd name="connsiteY5" fmla="*/ 63504 h 142882"/>
              <a:gd name="connsiteX6" fmla="*/ 139702 w 140015"/>
              <a:gd name="connsiteY6" fmla="*/ 4 h 1428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0015" h="142882">
                <a:moveTo>
                  <a:pt x="139702" y="4"/>
                </a:moveTo>
                <a:cubicBezTo>
                  <a:pt x="142348" y="533"/>
                  <a:pt x="128060" y="42867"/>
                  <a:pt x="104777" y="66679"/>
                </a:cubicBezTo>
                <a:cubicBezTo>
                  <a:pt x="81494" y="90492"/>
                  <a:pt x="531" y="143408"/>
                  <a:pt x="2" y="142879"/>
                </a:cubicBezTo>
                <a:cubicBezTo>
                  <a:pt x="-527" y="142350"/>
                  <a:pt x="93135" y="69854"/>
                  <a:pt x="101602" y="63504"/>
                </a:cubicBezTo>
                <a:cubicBezTo>
                  <a:pt x="110069" y="57154"/>
                  <a:pt x="52919" y="104779"/>
                  <a:pt x="50802" y="104779"/>
                </a:cubicBezTo>
                <a:cubicBezTo>
                  <a:pt x="48685" y="104779"/>
                  <a:pt x="73556" y="76204"/>
                  <a:pt x="88902" y="63504"/>
                </a:cubicBezTo>
                <a:cubicBezTo>
                  <a:pt x="104248" y="50804"/>
                  <a:pt x="137056" y="-525"/>
                  <a:pt x="139702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 11">
            <a:extLst>
              <a:ext uri="{FF2B5EF4-FFF2-40B4-BE49-F238E27FC236}">
                <a16:creationId xmlns:a16="http://schemas.microsoft.com/office/drawing/2014/main" id="{95B58EAC-B48B-AE81-E02A-080E10A160F0}"/>
              </a:ext>
            </a:extLst>
          </p:cNvPr>
          <p:cNvSpPr/>
          <p:nvPr/>
        </p:nvSpPr>
        <p:spPr>
          <a:xfrm>
            <a:off x="3038189" y="2755846"/>
            <a:ext cx="198197" cy="54753"/>
          </a:xfrm>
          <a:custGeom>
            <a:avLst/>
            <a:gdLst>
              <a:gd name="connsiteX0" fmla="*/ 286 w 198197"/>
              <a:gd name="connsiteY0" fmla="*/ 54 h 54753"/>
              <a:gd name="connsiteX1" fmla="*/ 60611 w 198197"/>
              <a:gd name="connsiteY1" fmla="*/ 38154 h 54753"/>
              <a:gd name="connsiteX2" fmla="*/ 159036 w 198197"/>
              <a:gd name="connsiteY2" fmla="*/ 38154 h 54753"/>
              <a:gd name="connsiteX3" fmla="*/ 114586 w 198197"/>
              <a:gd name="connsiteY3" fmla="*/ 47679 h 54753"/>
              <a:gd name="connsiteX4" fmla="*/ 197136 w 198197"/>
              <a:gd name="connsiteY4" fmla="*/ 15929 h 54753"/>
              <a:gd name="connsiteX5" fmla="*/ 155861 w 198197"/>
              <a:gd name="connsiteY5" fmla="*/ 34979 h 54753"/>
              <a:gd name="connsiteX6" fmla="*/ 76486 w 198197"/>
              <a:gd name="connsiteY6" fmla="*/ 54029 h 54753"/>
              <a:gd name="connsiteX7" fmla="*/ 38386 w 198197"/>
              <a:gd name="connsiteY7" fmla="*/ 47679 h 54753"/>
              <a:gd name="connsiteX8" fmla="*/ 286 w 198197"/>
              <a:gd name="connsiteY8" fmla="*/ 54 h 547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8197" h="54753">
                <a:moveTo>
                  <a:pt x="286" y="54"/>
                </a:moveTo>
                <a:cubicBezTo>
                  <a:pt x="3990" y="-1533"/>
                  <a:pt x="34153" y="31804"/>
                  <a:pt x="60611" y="38154"/>
                </a:cubicBezTo>
                <a:cubicBezTo>
                  <a:pt x="87069" y="44504"/>
                  <a:pt x="150040" y="36567"/>
                  <a:pt x="159036" y="38154"/>
                </a:cubicBezTo>
                <a:cubicBezTo>
                  <a:pt x="168032" y="39741"/>
                  <a:pt x="108236" y="51383"/>
                  <a:pt x="114586" y="47679"/>
                </a:cubicBezTo>
                <a:cubicBezTo>
                  <a:pt x="120936" y="43975"/>
                  <a:pt x="190257" y="18046"/>
                  <a:pt x="197136" y="15929"/>
                </a:cubicBezTo>
                <a:cubicBezTo>
                  <a:pt x="204015" y="13812"/>
                  <a:pt x="175969" y="28629"/>
                  <a:pt x="155861" y="34979"/>
                </a:cubicBezTo>
                <a:cubicBezTo>
                  <a:pt x="135753" y="41329"/>
                  <a:pt x="96065" y="51912"/>
                  <a:pt x="76486" y="54029"/>
                </a:cubicBezTo>
                <a:cubicBezTo>
                  <a:pt x="56907" y="56146"/>
                  <a:pt x="46853" y="53500"/>
                  <a:pt x="38386" y="47679"/>
                </a:cubicBezTo>
                <a:cubicBezTo>
                  <a:pt x="29919" y="41858"/>
                  <a:pt x="-3418" y="1641"/>
                  <a:pt x="286" y="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 12">
            <a:extLst>
              <a:ext uri="{FF2B5EF4-FFF2-40B4-BE49-F238E27FC236}">
                <a16:creationId xmlns:a16="http://schemas.microsoft.com/office/drawing/2014/main" id="{9384FF8A-06D8-C5C4-740E-C3238AA98EBF}"/>
              </a:ext>
            </a:extLst>
          </p:cNvPr>
          <p:cNvSpPr/>
          <p:nvPr/>
        </p:nvSpPr>
        <p:spPr>
          <a:xfrm>
            <a:off x="3025456" y="2807820"/>
            <a:ext cx="194524" cy="37375"/>
          </a:xfrm>
          <a:custGeom>
            <a:avLst/>
            <a:gdLst>
              <a:gd name="connsiteX0" fmla="*/ 193994 w 194524"/>
              <a:gd name="connsiteY0" fmla="*/ 2055 h 37375"/>
              <a:gd name="connsiteX1" fmla="*/ 16194 w 194524"/>
              <a:gd name="connsiteY1" fmla="*/ 36980 h 37375"/>
              <a:gd name="connsiteX2" fmla="*/ 98744 w 194524"/>
              <a:gd name="connsiteY2" fmla="*/ 21105 h 37375"/>
              <a:gd name="connsiteX3" fmla="*/ 319 w 194524"/>
              <a:gd name="connsiteY3" fmla="*/ 24280 h 37375"/>
              <a:gd name="connsiteX4" fmla="*/ 70169 w 194524"/>
              <a:gd name="connsiteY4" fmla="*/ 5230 h 37375"/>
              <a:gd name="connsiteX5" fmla="*/ 193994 w 194524"/>
              <a:gd name="connsiteY5" fmla="*/ 2055 h 37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4524" h="37375">
                <a:moveTo>
                  <a:pt x="193994" y="2055"/>
                </a:moveTo>
                <a:cubicBezTo>
                  <a:pt x="184998" y="7347"/>
                  <a:pt x="16194" y="36980"/>
                  <a:pt x="16194" y="36980"/>
                </a:cubicBezTo>
                <a:cubicBezTo>
                  <a:pt x="319" y="40155"/>
                  <a:pt x="101390" y="23222"/>
                  <a:pt x="98744" y="21105"/>
                </a:cubicBezTo>
                <a:cubicBezTo>
                  <a:pt x="96098" y="18988"/>
                  <a:pt x="5081" y="26926"/>
                  <a:pt x="319" y="24280"/>
                </a:cubicBezTo>
                <a:cubicBezTo>
                  <a:pt x="-4443" y="21634"/>
                  <a:pt x="45298" y="7347"/>
                  <a:pt x="70169" y="5230"/>
                </a:cubicBezTo>
                <a:cubicBezTo>
                  <a:pt x="95040" y="3113"/>
                  <a:pt x="202990" y="-3237"/>
                  <a:pt x="193994" y="20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 13">
            <a:extLst>
              <a:ext uri="{FF2B5EF4-FFF2-40B4-BE49-F238E27FC236}">
                <a16:creationId xmlns:a16="http://schemas.microsoft.com/office/drawing/2014/main" id="{2DA1F6A7-0F9C-3E5F-B72F-B4DE39179AAB}"/>
              </a:ext>
            </a:extLst>
          </p:cNvPr>
          <p:cNvSpPr/>
          <p:nvPr/>
        </p:nvSpPr>
        <p:spPr>
          <a:xfrm>
            <a:off x="3178175" y="2613025"/>
            <a:ext cx="190687" cy="22225"/>
          </a:xfrm>
          <a:custGeom>
            <a:avLst/>
            <a:gdLst>
              <a:gd name="connsiteX0" fmla="*/ 0 w 190687"/>
              <a:gd name="connsiteY0" fmla="*/ 22225 h 22225"/>
              <a:gd name="connsiteX1" fmla="*/ 133350 w 190687"/>
              <a:gd name="connsiteY1" fmla="*/ 6350 h 22225"/>
              <a:gd name="connsiteX2" fmla="*/ 190500 w 190687"/>
              <a:gd name="connsiteY2" fmla="*/ 6350 h 22225"/>
              <a:gd name="connsiteX3" fmla="*/ 149225 w 190687"/>
              <a:gd name="connsiteY3" fmla="*/ 0 h 22225"/>
              <a:gd name="connsiteX4" fmla="*/ 82550 w 190687"/>
              <a:gd name="connsiteY4" fmla="*/ 6350 h 22225"/>
              <a:gd name="connsiteX5" fmla="*/ 0 w 190687"/>
              <a:gd name="connsiteY5" fmla="*/ 22225 h 22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0687" h="22225">
                <a:moveTo>
                  <a:pt x="0" y="22225"/>
                </a:moveTo>
                <a:cubicBezTo>
                  <a:pt x="50800" y="15610"/>
                  <a:pt x="101600" y="8996"/>
                  <a:pt x="133350" y="6350"/>
                </a:cubicBezTo>
                <a:cubicBezTo>
                  <a:pt x="165100" y="3704"/>
                  <a:pt x="187854" y="7408"/>
                  <a:pt x="190500" y="6350"/>
                </a:cubicBezTo>
                <a:cubicBezTo>
                  <a:pt x="193146" y="5292"/>
                  <a:pt x="167217" y="0"/>
                  <a:pt x="149225" y="0"/>
                </a:cubicBezTo>
                <a:cubicBezTo>
                  <a:pt x="131233" y="0"/>
                  <a:pt x="82550" y="6350"/>
                  <a:pt x="82550" y="6350"/>
                </a:cubicBezTo>
                <a:lnTo>
                  <a:pt x="0" y="22225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 14">
            <a:extLst>
              <a:ext uri="{FF2B5EF4-FFF2-40B4-BE49-F238E27FC236}">
                <a16:creationId xmlns:a16="http://schemas.microsoft.com/office/drawing/2014/main" id="{5A76388D-2692-6CD9-90A3-DCB8C1731D8D}"/>
              </a:ext>
            </a:extLst>
          </p:cNvPr>
          <p:cNvSpPr/>
          <p:nvPr/>
        </p:nvSpPr>
        <p:spPr>
          <a:xfrm>
            <a:off x="3075391" y="2611124"/>
            <a:ext cx="300513" cy="170865"/>
          </a:xfrm>
          <a:custGeom>
            <a:avLst/>
            <a:gdLst>
              <a:gd name="connsiteX0" fmla="*/ 1184 w 300513"/>
              <a:gd name="connsiteY0" fmla="*/ 97151 h 170865"/>
              <a:gd name="connsiteX1" fmla="*/ 77384 w 300513"/>
              <a:gd name="connsiteY1" fmla="*/ 71751 h 170865"/>
              <a:gd name="connsiteX2" fmla="*/ 61509 w 300513"/>
              <a:gd name="connsiteY2" fmla="*/ 109851 h 170865"/>
              <a:gd name="connsiteX3" fmla="*/ 86909 w 300513"/>
              <a:gd name="connsiteY3" fmla="*/ 147951 h 170865"/>
              <a:gd name="connsiteX4" fmla="*/ 172634 w 300513"/>
              <a:gd name="connsiteY4" fmla="*/ 170176 h 170865"/>
              <a:gd name="connsiteX5" fmla="*/ 204384 w 300513"/>
              <a:gd name="connsiteY5" fmla="*/ 160651 h 170865"/>
              <a:gd name="connsiteX6" fmla="*/ 274234 w 300513"/>
              <a:gd name="connsiteY6" fmla="*/ 116201 h 170865"/>
              <a:gd name="connsiteX7" fmla="*/ 296459 w 300513"/>
              <a:gd name="connsiteY7" fmla="*/ 81276 h 170865"/>
              <a:gd name="connsiteX8" fmla="*/ 296459 w 300513"/>
              <a:gd name="connsiteY8" fmla="*/ 52701 h 170865"/>
              <a:gd name="connsiteX9" fmla="*/ 255184 w 300513"/>
              <a:gd name="connsiteY9" fmla="*/ 14601 h 170865"/>
              <a:gd name="connsiteX10" fmla="*/ 220259 w 300513"/>
              <a:gd name="connsiteY10" fmla="*/ 5076 h 170865"/>
              <a:gd name="connsiteX11" fmla="*/ 147234 w 300513"/>
              <a:gd name="connsiteY11" fmla="*/ 5076 h 170865"/>
              <a:gd name="connsiteX12" fmla="*/ 1184 w 300513"/>
              <a:gd name="connsiteY12" fmla="*/ 97151 h 170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00513" h="170865">
                <a:moveTo>
                  <a:pt x="1184" y="97151"/>
                </a:moveTo>
                <a:cubicBezTo>
                  <a:pt x="-10458" y="108264"/>
                  <a:pt x="67330" y="69634"/>
                  <a:pt x="77384" y="71751"/>
                </a:cubicBezTo>
                <a:cubicBezTo>
                  <a:pt x="87438" y="73868"/>
                  <a:pt x="59922" y="97151"/>
                  <a:pt x="61509" y="109851"/>
                </a:cubicBezTo>
                <a:cubicBezTo>
                  <a:pt x="63096" y="122551"/>
                  <a:pt x="68388" y="137897"/>
                  <a:pt x="86909" y="147951"/>
                </a:cubicBezTo>
                <a:cubicBezTo>
                  <a:pt x="105430" y="158005"/>
                  <a:pt x="153055" y="168059"/>
                  <a:pt x="172634" y="170176"/>
                </a:cubicBezTo>
                <a:cubicBezTo>
                  <a:pt x="192213" y="172293"/>
                  <a:pt x="187451" y="169647"/>
                  <a:pt x="204384" y="160651"/>
                </a:cubicBezTo>
                <a:cubicBezTo>
                  <a:pt x="221317" y="151655"/>
                  <a:pt x="258888" y="129430"/>
                  <a:pt x="274234" y="116201"/>
                </a:cubicBezTo>
                <a:cubicBezTo>
                  <a:pt x="289580" y="102972"/>
                  <a:pt x="292755" y="91859"/>
                  <a:pt x="296459" y="81276"/>
                </a:cubicBezTo>
                <a:cubicBezTo>
                  <a:pt x="300163" y="70693"/>
                  <a:pt x="303338" y="63813"/>
                  <a:pt x="296459" y="52701"/>
                </a:cubicBezTo>
                <a:cubicBezTo>
                  <a:pt x="289580" y="41589"/>
                  <a:pt x="267884" y="22538"/>
                  <a:pt x="255184" y="14601"/>
                </a:cubicBezTo>
                <a:cubicBezTo>
                  <a:pt x="242484" y="6664"/>
                  <a:pt x="238251" y="6663"/>
                  <a:pt x="220259" y="5076"/>
                </a:cubicBezTo>
                <a:cubicBezTo>
                  <a:pt x="202267" y="3488"/>
                  <a:pt x="178984" y="-5507"/>
                  <a:pt x="147234" y="5076"/>
                </a:cubicBezTo>
                <a:cubicBezTo>
                  <a:pt x="115484" y="15659"/>
                  <a:pt x="12826" y="86038"/>
                  <a:pt x="1184" y="9715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円/楕円 16">
            <a:extLst>
              <a:ext uri="{FF2B5EF4-FFF2-40B4-BE49-F238E27FC236}">
                <a16:creationId xmlns:a16="http://schemas.microsoft.com/office/drawing/2014/main" id="{FD2D012B-D8A3-F798-2EE3-48EA01B775F0}"/>
              </a:ext>
            </a:extLst>
          </p:cNvPr>
          <p:cNvSpPr/>
          <p:nvPr/>
        </p:nvSpPr>
        <p:spPr>
          <a:xfrm>
            <a:off x="3284875" y="2647540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 17">
            <a:extLst>
              <a:ext uri="{FF2B5EF4-FFF2-40B4-BE49-F238E27FC236}">
                <a16:creationId xmlns:a16="http://schemas.microsoft.com/office/drawing/2014/main" id="{2734FD95-63F2-B09A-7A65-34A91AE826FA}"/>
              </a:ext>
            </a:extLst>
          </p:cNvPr>
          <p:cNvSpPr/>
          <p:nvPr/>
        </p:nvSpPr>
        <p:spPr>
          <a:xfrm>
            <a:off x="2983763" y="2595781"/>
            <a:ext cx="375387" cy="167008"/>
          </a:xfrm>
          <a:custGeom>
            <a:avLst/>
            <a:gdLst>
              <a:gd name="connsiteX0" fmla="*/ 737 w 375387"/>
              <a:gd name="connsiteY0" fmla="*/ 166469 h 167008"/>
              <a:gd name="connsiteX1" fmla="*/ 111862 w 375387"/>
              <a:gd name="connsiteY1" fmla="*/ 77569 h 167008"/>
              <a:gd name="connsiteX2" fmla="*/ 213462 w 375387"/>
              <a:gd name="connsiteY2" fmla="*/ 14069 h 167008"/>
              <a:gd name="connsiteX3" fmla="*/ 213462 w 375387"/>
              <a:gd name="connsiteY3" fmla="*/ 20419 h 167008"/>
              <a:gd name="connsiteX4" fmla="*/ 261087 w 375387"/>
              <a:gd name="connsiteY4" fmla="*/ 4544 h 167008"/>
              <a:gd name="connsiteX5" fmla="*/ 375387 w 375387"/>
              <a:gd name="connsiteY5" fmla="*/ 4544 h 167008"/>
              <a:gd name="connsiteX6" fmla="*/ 356337 w 375387"/>
              <a:gd name="connsiteY6" fmla="*/ 4544 h 167008"/>
              <a:gd name="connsiteX7" fmla="*/ 248387 w 375387"/>
              <a:gd name="connsiteY7" fmla="*/ 1369 h 167008"/>
              <a:gd name="connsiteX8" fmla="*/ 222987 w 375387"/>
              <a:gd name="connsiteY8" fmla="*/ 29944 h 167008"/>
              <a:gd name="connsiteX9" fmla="*/ 169012 w 375387"/>
              <a:gd name="connsiteY9" fmla="*/ 33119 h 167008"/>
              <a:gd name="connsiteX10" fmla="*/ 737 w 375387"/>
              <a:gd name="connsiteY10" fmla="*/ 166469 h 1670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75387" h="167008">
                <a:moveTo>
                  <a:pt x="737" y="166469"/>
                </a:moveTo>
                <a:cubicBezTo>
                  <a:pt x="-8788" y="173877"/>
                  <a:pt x="76408" y="102969"/>
                  <a:pt x="111862" y="77569"/>
                </a:cubicBezTo>
                <a:cubicBezTo>
                  <a:pt x="147316" y="52169"/>
                  <a:pt x="196529" y="23594"/>
                  <a:pt x="213462" y="14069"/>
                </a:cubicBezTo>
                <a:cubicBezTo>
                  <a:pt x="230395" y="4544"/>
                  <a:pt x="205524" y="22007"/>
                  <a:pt x="213462" y="20419"/>
                </a:cubicBezTo>
                <a:cubicBezTo>
                  <a:pt x="221400" y="18831"/>
                  <a:pt x="234100" y="7190"/>
                  <a:pt x="261087" y="4544"/>
                </a:cubicBezTo>
                <a:cubicBezTo>
                  <a:pt x="288075" y="1898"/>
                  <a:pt x="375387" y="4544"/>
                  <a:pt x="375387" y="4544"/>
                </a:cubicBezTo>
                <a:lnTo>
                  <a:pt x="356337" y="4544"/>
                </a:lnTo>
                <a:cubicBezTo>
                  <a:pt x="335170" y="4015"/>
                  <a:pt x="270612" y="-2864"/>
                  <a:pt x="248387" y="1369"/>
                </a:cubicBezTo>
                <a:cubicBezTo>
                  <a:pt x="226162" y="5602"/>
                  <a:pt x="236216" y="24652"/>
                  <a:pt x="222987" y="29944"/>
                </a:cubicBezTo>
                <a:cubicBezTo>
                  <a:pt x="209758" y="35236"/>
                  <a:pt x="200762" y="12482"/>
                  <a:pt x="169012" y="33119"/>
                </a:cubicBezTo>
                <a:cubicBezTo>
                  <a:pt x="137262" y="53756"/>
                  <a:pt x="10262" y="159061"/>
                  <a:pt x="737" y="1664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 18">
            <a:extLst>
              <a:ext uri="{FF2B5EF4-FFF2-40B4-BE49-F238E27FC236}">
                <a16:creationId xmlns:a16="http://schemas.microsoft.com/office/drawing/2014/main" id="{FE5806A5-A333-E60F-065A-B9489E299ABF}"/>
              </a:ext>
            </a:extLst>
          </p:cNvPr>
          <p:cNvSpPr/>
          <p:nvPr/>
        </p:nvSpPr>
        <p:spPr>
          <a:xfrm>
            <a:off x="2957740" y="2611834"/>
            <a:ext cx="158853" cy="161840"/>
          </a:xfrm>
          <a:custGeom>
            <a:avLst/>
            <a:gdLst>
              <a:gd name="connsiteX0" fmla="*/ 1360 w 158853"/>
              <a:gd name="connsiteY0" fmla="*/ 159941 h 161840"/>
              <a:gd name="connsiteX1" fmla="*/ 153760 w 158853"/>
              <a:gd name="connsiteY1" fmla="*/ 7541 h 161840"/>
              <a:gd name="connsiteX2" fmla="*/ 118835 w 158853"/>
              <a:gd name="connsiteY2" fmla="*/ 29766 h 161840"/>
              <a:gd name="connsiteX3" fmla="*/ 80735 w 158853"/>
              <a:gd name="connsiteY3" fmla="*/ 86916 h 161840"/>
              <a:gd name="connsiteX4" fmla="*/ 1360 w 158853"/>
              <a:gd name="connsiteY4" fmla="*/ 159941 h 161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853" h="161840">
                <a:moveTo>
                  <a:pt x="1360" y="159941"/>
                </a:moveTo>
                <a:cubicBezTo>
                  <a:pt x="13531" y="146712"/>
                  <a:pt x="134181" y="29237"/>
                  <a:pt x="153760" y="7541"/>
                </a:cubicBezTo>
                <a:cubicBezTo>
                  <a:pt x="173339" y="-14155"/>
                  <a:pt x="131006" y="16537"/>
                  <a:pt x="118835" y="29766"/>
                </a:cubicBezTo>
                <a:cubicBezTo>
                  <a:pt x="106664" y="42995"/>
                  <a:pt x="99256" y="59929"/>
                  <a:pt x="80735" y="86916"/>
                </a:cubicBezTo>
                <a:cubicBezTo>
                  <a:pt x="62214" y="113903"/>
                  <a:pt x="-10811" y="173170"/>
                  <a:pt x="1360" y="1599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 19">
            <a:extLst>
              <a:ext uri="{FF2B5EF4-FFF2-40B4-BE49-F238E27FC236}">
                <a16:creationId xmlns:a16="http://schemas.microsoft.com/office/drawing/2014/main" id="{B3AF00E1-B49B-79F7-5C5D-3DA6F6DEC855}"/>
              </a:ext>
            </a:extLst>
          </p:cNvPr>
          <p:cNvSpPr/>
          <p:nvPr/>
        </p:nvSpPr>
        <p:spPr>
          <a:xfrm>
            <a:off x="3149551" y="2558910"/>
            <a:ext cx="260645" cy="57597"/>
          </a:xfrm>
          <a:custGeom>
            <a:avLst/>
            <a:gdLst>
              <a:gd name="connsiteX0" fmla="*/ 49 w 260645"/>
              <a:gd name="connsiteY0" fmla="*/ 54115 h 57597"/>
              <a:gd name="connsiteX1" fmla="*/ 95299 w 260645"/>
              <a:gd name="connsiteY1" fmla="*/ 25540 h 57597"/>
              <a:gd name="connsiteX2" fmla="*/ 187374 w 260645"/>
              <a:gd name="connsiteY2" fmla="*/ 28715 h 57597"/>
              <a:gd name="connsiteX3" fmla="*/ 158799 w 260645"/>
              <a:gd name="connsiteY3" fmla="*/ 9665 h 57597"/>
              <a:gd name="connsiteX4" fmla="*/ 260399 w 260645"/>
              <a:gd name="connsiteY4" fmla="*/ 57290 h 57597"/>
              <a:gd name="connsiteX5" fmla="*/ 184199 w 260645"/>
              <a:gd name="connsiteY5" fmla="*/ 28715 h 57597"/>
              <a:gd name="connsiteX6" fmla="*/ 85774 w 260645"/>
              <a:gd name="connsiteY6" fmla="*/ 140 h 57597"/>
              <a:gd name="connsiteX7" fmla="*/ 107999 w 260645"/>
              <a:gd name="connsiteY7" fmla="*/ 19190 h 57597"/>
              <a:gd name="connsiteX8" fmla="*/ 49 w 260645"/>
              <a:gd name="connsiteY8" fmla="*/ 54115 h 57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0645" h="57597">
                <a:moveTo>
                  <a:pt x="49" y="54115"/>
                </a:moveTo>
                <a:cubicBezTo>
                  <a:pt x="-2068" y="55173"/>
                  <a:pt x="64078" y="29773"/>
                  <a:pt x="95299" y="25540"/>
                </a:cubicBezTo>
                <a:cubicBezTo>
                  <a:pt x="126520" y="21307"/>
                  <a:pt x="176791" y="31361"/>
                  <a:pt x="187374" y="28715"/>
                </a:cubicBezTo>
                <a:cubicBezTo>
                  <a:pt x="197957" y="26069"/>
                  <a:pt x="146628" y="4903"/>
                  <a:pt x="158799" y="9665"/>
                </a:cubicBezTo>
                <a:cubicBezTo>
                  <a:pt x="170970" y="14427"/>
                  <a:pt x="256166" y="54115"/>
                  <a:pt x="260399" y="57290"/>
                </a:cubicBezTo>
                <a:cubicBezTo>
                  <a:pt x="264632" y="60465"/>
                  <a:pt x="213303" y="38240"/>
                  <a:pt x="184199" y="28715"/>
                </a:cubicBezTo>
                <a:cubicBezTo>
                  <a:pt x="155095" y="19190"/>
                  <a:pt x="98474" y="1727"/>
                  <a:pt x="85774" y="140"/>
                </a:cubicBezTo>
                <a:cubicBezTo>
                  <a:pt x="73074" y="-1447"/>
                  <a:pt x="115937" y="10723"/>
                  <a:pt x="107999" y="19190"/>
                </a:cubicBezTo>
                <a:cubicBezTo>
                  <a:pt x="100062" y="27657"/>
                  <a:pt x="2166" y="53057"/>
                  <a:pt x="49" y="541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 20">
            <a:extLst>
              <a:ext uri="{FF2B5EF4-FFF2-40B4-BE49-F238E27FC236}">
                <a16:creationId xmlns:a16="http://schemas.microsoft.com/office/drawing/2014/main" id="{EC3EAD1D-5765-42E9-03F1-A3619FD3929B}"/>
              </a:ext>
            </a:extLst>
          </p:cNvPr>
          <p:cNvSpPr/>
          <p:nvPr/>
        </p:nvSpPr>
        <p:spPr>
          <a:xfrm>
            <a:off x="2749500" y="2201714"/>
            <a:ext cx="320986" cy="325605"/>
          </a:xfrm>
          <a:custGeom>
            <a:avLst/>
            <a:gdLst>
              <a:gd name="connsiteX0" fmla="*/ 50 w 320986"/>
              <a:gd name="connsiteY0" fmla="*/ 325586 h 325605"/>
              <a:gd name="connsiteX1" fmla="*/ 69900 w 320986"/>
              <a:gd name="connsiteY1" fmla="*/ 138261 h 325605"/>
              <a:gd name="connsiteX2" fmla="*/ 44500 w 320986"/>
              <a:gd name="connsiteY2" fmla="*/ 211286 h 325605"/>
              <a:gd name="connsiteX3" fmla="*/ 136575 w 320986"/>
              <a:gd name="connsiteY3" fmla="*/ 103336 h 325605"/>
              <a:gd name="connsiteX4" fmla="*/ 120700 w 320986"/>
              <a:gd name="connsiteY4" fmla="*/ 122386 h 325605"/>
              <a:gd name="connsiteX5" fmla="*/ 200075 w 320986"/>
              <a:gd name="connsiteY5" fmla="*/ 1736 h 325605"/>
              <a:gd name="connsiteX6" fmla="*/ 174675 w 320986"/>
              <a:gd name="connsiteY6" fmla="*/ 52536 h 325605"/>
              <a:gd name="connsiteX7" fmla="*/ 320725 w 320986"/>
              <a:gd name="connsiteY7" fmla="*/ 74761 h 325605"/>
              <a:gd name="connsiteX8" fmla="*/ 209600 w 320986"/>
              <a:gd name="connsiteY8" fmla="*/ 77936 h 325605"/>
              <a:gd name="connsiteX9" fmla="*/ 177850 w 320986"/>
              <a:gd name="connsiteY9" fmla="*/ 68411 h 325605"/>
              <a:gd name="connsiteX10" fmla="*/ 123875 w 320986"/>
              <a:gd name="connsiteY10" fmla="*/ 81111 h 325605"/>
              <a:gd name="connsiteX11" fmla="*/ 98475 w 320986"/>
              <a:gd name="connsiteY11" fmla="*/ 131911 h 325605"/>
              <a:gd name="connsiteX12" fmla="*/ 73075 w 320986"/>
              <a:gd name="connsiteY12" fmla="*/ 185886 h 325605"/>
              <a:gd name="connsiteX13" fmla="*/ 82600 w 320986"/>
              <a:gd name="connsiteY13" fmla="*/ 125561 h 325605"/>
              <a:gd name="connsiteX14" fmla="*/ 50 w 320986"/>
              <a:gd name="connsiteY14" fmla="*/ 325586 h 3256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20986" h="325605">
                <a:moveTo>
                  <a:pt x="50" y="325586"/>
                </a:moveTo>
                <a:cubicBezTo>
                  <a:pt x="-2067" y="327703"/>
                  <a:pt x="62492" y="157311"/>
                  <a:pt x="69900" y="138261"/>
                </a:cubicBezTo>
                <a:cubicBezTo>
                  <a:pt x="77308" y="119211"/>
                  <a:pt x="33388" y="217107"/>
                  <a:pt x="44500" y="211286"/>
                </a:cubicBezTo>
                <a:cubicBezTo>
                  <a:pt x="55612" y="205465"/>
                  <a:pt x="123875" y="118153"/>
                  <a:pt x="136575" y="103336"/>
                </a:cubicBezTo>
                <a:cubicBezTo>
                  <a:pt x="149275" y="88519"/>
                  <a:pt x="110117" y="139319"/>
                  <a:pt x="120700" y="122386"/>
                </a:cubicBezTo>
                <a:cubicBezTo>
                  <a:pt x="131283" y="105453"/>
                  <a:pt x="191079" y="13378"/>
                  <a:pt x="200075" y="1736"/>
                </a:cubicBezTo>
                <a:cubicBezTo>
                  <a:pt x="209071" y="-9906"/>
                  <a:pt x="154567" y="40365"/>
                  <a:pt x="174675" y="52536"/>
                </a:cubicBezTo>
                <a:cubicBezTo>
                  <a:pt x="194783" y="64707"/>
                  <a:pt x="314904" y="70528"/>
                  <a:pt x="320725" y="74761"/>
                </a:cubicBezTo>
                <a:cubicBezTo>
                  <a:pt x="326546" y="78994"/>
                  <a:pt x="233412" y="78994"/>
                  <a:pt x="209600" y="77936"/>
                </a:cubicBezTo>
                <a:cubicBezTo>
                  <a:pt x="185788" y="76878"/>
                  <a:pt x="192138" y="67882"/>
                  <a:pt x="177850" y="68411"/>
                </a:cubicBezTo>
                <a:cubicBezTo>
                  <a:pt x="163563" y="68940"/>
                  <a:pt x="137104" y="70528"/>
                  <a:pt x="123875" y="81111"/>
                </a:cubicBezTo>
                <a:cubicBezTo>
                  <a:pt x="110646" y="91694"/>
                  <a:pt x="106942" y="114449"/>
                  <a:pt x="98475" y="131911"/>
                </a:cubicBezTo>
                <a:cubicBezTo>
                  <a:pt x="90008" y="149373"/>
                  <a:pt x="75721" y="186944"/>
                  <a:pt x="73075" y="185886"/>
                </a:cubicBezTo>
                <a:cubicBezTo>
                  <a:pt x="70429" y="184828"/>
                  <a:pt x="94242" y="106511"/>
                  <a:pt x="82600" y="125561"/>
                </a:cubicBezTo>
                <a:cubicBezTo>
                  <a:pt x="70958" y="144611"/>
                  <a:pt x="2167" y="323469"/>
                  <a:pt x="50" y="3255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 21">
            <a:extLst>
              <a:ext uri="{FF2B5EF4-FFF2-40B4-BE49-F238E27FC236}">
                <a16:creationId xmlns:a16="http://schemas.microsoft.com/office/drawing/2014/main" id="{588DF239-B467-DE14-26CA-D5FDB1ED0290}"/>
              </a:ext>
            </a:extLst>
          </p:cNvPr>
          <p:cNvSpPr/>
          <p:nvPr/>
        </p:nvSpPr>
        <p:spPr>
          <a:xfrm>
            <a:off x="2815922" y="2314338"/>
            <a:ext cx="270551" cy="133650"/>
          </a:xfrm>
          <a:custGeom>
            <a:avLst/>
            <a:gdLst>
              <a:gd name="connsiteX0" fmla="*/ 303 w 270551"/>
              <a:gd name="connsiteY0" fmla="*/ 133587 h 133650"/>
              <a:gd name="connsiteX1" fmla="*/ 108253 w 270551"/>
              <a:gd name="connsiteY1" fmla="*/ 41512 h 133650"/>
              <a:gd name="connsiteX2" fmla="*/ 114603 w 270551"/>
              <a:gd name="connsiteY2" fmla="*/ 51037 h 133650"/>
              <a:gd name="connsiteX3" fmla="*/ 168578 w 270551"/>
              <a:gd name="connsiteY3" fmla="*/ 25637 h 133650"/>
              <a:gd name="connsiteX4" fmla="*/ 270178 w 270551"/>
              <a:gd name="connsiteY4" fmla="*/ 12937 h 133650"/>
              <a:gd name="connsiteX5" fmla="*/ 200328 w 270551"/>
              <a:gd name="connsiteY5" fmla="*/ 12937 h 133650"/>
              <a:gd name="connsiteX6" fmla="*/ 133653 w 270551"/>
              <a:gd name="connsiteY6" fmla="*/ 237 h 133650"/>
              <a:gd name="connsiteX7" fmla="*/ 146353 w 270551"/>
              <a:gd name="connsiteY7" fmla="*/ 25637 h 133650"/>
              <a:gd name="connsiteX8" fmla="*/ 303 w 270551"/>
              <a:gd name="connsiteY8" fmla="*/ 133587 h 133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0551" h="133650">
                <a:moveTo>
                  <a:pt x="303" y="133587"/>
                </a:moveTo>
                <a:cubicBezTo>
                  <a:pt x="-6047" y="136233"/>
                  <a:pt x="89203" y="55270"/>
                  <a:pt x="108253" y="41512"/>
                </a:cubicBezTo>
                <a:cubicBezTo>
                  <a:pt x="127303" y="27754"/>
                  <a:pt x="104549" y="53683"/>
                  <a:pt x="114603" y="51037"/>
                </a:cubicBezTo>
                <a:cubicBezTo>
                  <a:pt x="124657" y="48391"/>
                  <a:pt x="142649" y="31987"/>
                  <a:pt x="168578" y="25637"/>
                </a:cubicBezTo>
                <a:cubicBezTo>
                  <a:pt x="194507" y="19287"/>
                  <a:pt x="264886" y="15054"/>
                  <a:pt x="270178" y="12937"/>
                </a:cubicBezTo>
                <a:cubicBezTo>
                  <a:pt x="275470" y="10820"/>
                  <a:pt x="223082" y="15054"/>
                  <a:pt x="200328" y="12937"/>
                </a:cubicBezTo>
                <a:cubicBezTo>
                  <a:pt x="177574" y="10820"/>
                  <a:pt x="142649" y="-1880"/>
                  <a:pt x="133653" y="237"/>
                </a:cubicBezTo>
                <a:cubicBezTo>
                  <a:pt x="124657" y="2354"/>
                  <a:pt x="169636" y="7116"/>
                  <a:pt x="146353" y="25637"/>
                </a:cubicBezTo>
                <a:cubicBezTo>
                  <a:pt x="123070" y="44158"/>
                  <a:pt x="6653" y="130941"/>
                  <a:pt x="303" y="1335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 22">
            <a:extLst>
              <a:ext uri="{FF2B5EF4-FFF2-40B4-BE49-F238E27FC236}">
                <a16:creationId xmlns:a16="http://schemas.microsoft.com/office/drawing/2014/main" id="{C2941E39-BD71-2BF2-3A95-9F76CCB29FC1}"/>
              </a:ext>
            </a:extLst>
          </p:cNvPr>
          <p:cNvSpPr/>
          <p:nvPr/>
        </p:nvSpPr>
        <p:spPr>
          <a:xfrm>
            <a:off x="2771608" y="2349021"/>
            <a:ext cx="219689" cy="175161"/>
          </a:xfrm>
          <a:custGeom>
            <a:avLst/>
            <a:gdLst>
              <a:gd name="connsiteX0" fmla="*/ 167 w 219689"/>
              <a:gd name="connsiteY0" fmla="*/ 175104 h 175161"/>
              <a:gd name="connsiteX1" fmla="*/ 177967 w 219689"/>
              <a:gd name="connsiteY1" fmla="*/ 51279 h 175161"/>
              <a:gd name="connsiteX2" fmla="*/ 149392 w 219689"/>
              <a:gd name="connsiteY2" fmla="*/ 67154 h 175161"/>
              <a:gd name="connsiteX3" fmla="*/ 219242 w 219689"/>
              <a:gd name="connsiteY3" fmla="*/ 479 h 175161"/>
              <a:gd name="connsiteX4" fmla="*/ 181142 w 219689"/>
              <a:gd name="connsiteY4" fmla="*/ 35404 h 175161"/>
              <a:gd name="connsiteX5" fmla="*/ 146217 w 219689"/>
              <a:gd name="connsiteY5" fmla="*/ 67154 h 175161"/>
              <a:gd name="connsiteX6" fmla="*/ 167 w 219689"/>
              <a:gd name="connsiteY6" fmla="*/ 175104 h 1751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9689" h="175161">
                <a:moveTo>
                  <a:pt x="167" y="175104"/>
                </a:moveTo>
                <a:cubicBezTo>
                  <a:pt x="5459" y="172458"/>
                  <a:pt x="153096" y="69271"/>
                  <a:pt x="177967" y="51279"/>
                </a:cubicBezTo>
                <a:cubicBezTo>
                  <a:pt x="202838" y="33287"/>
                  <a:pt x="142513" y="75621"/>
                  <a:pt x="149392" y="67154"/>
                </a:cubicBezTo>
                <a:cubicBezTo>
                  <a:pt x="156271" y="58687"/>
                  <a:pt x="213950" y="5771"/>
                  <a:pt x="219242" y="479"/>
                </a:cubicBezTo>
                <a:cubicBezTo>
                  <a:pt x="224534" y="-4813"/>
                  <a:pt x="181142" y="35404"/>
                  <a:pt x="181142" y="35404"/>
                </a:cubicBezTo>
                <a:cubicBezTo>
                  <a:pt x="168971" y="46517"/>
                  <a:pt x="175850" y="45987"/>
                  <a:pt x="146217" y="67154"/>
                </a:cubicBezTo>
                <a:cubicBezTo>
                  <a:pt x="116584" y="88321"/>
                  <a:pt x="-5125" y="177750"/>
                  <a:pt x="167" y="1751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 23">
            <a:extLst>
              <a:ext uri="{FF2B5EF4-FFF2-40B4-BE49-F238E27FC236}">
                <a16:creationId xmlns:a16="http://schemas.microsoft.com/office/drawing/2014/main" id="{3E8B6BF6-2B5B-7960-355B-476D4ACD7865}"/>
              </a:ext>
            </a:extLst>
          </p:cNvPr>
          <p:cNvSpPr/>
          <p:nvPr/>
        </p:nvSpPr>
        <p:spPr>
          <a:xfrm>
            <a:off x="2939856" y="2184390"/>
            <a:ext cx="165320" cy="111252"/>
          </a:xfrm>
          <a:custGeom>
            <a:avLst/>
            <a:gdLst>
              <a:gd name="connsiteX0" fmla="*/ 194 w 165320"/>
              <a:gd name="connsiteY0" fmla="*/ 79385 h 111252"/>
              <a:gd name="connsiteX1" fmla="*/ 60519 w 165320"/>
              <a:gd name="connsiteY1" fmla="*/ 12710 h 111252"/>
              <a:gd name="connsiteX2" fmla="*/ 82744 w 165320"/>
              <a:gd name="connsiteY2" fmla="*/ 47635 h 111252"/>
              <a:gd name="connsiteX3" fmla="*/ 104969 w 165320"/>
              <a:gd name="connsiteY3" fmla="*/ 12710 h 111252"/>
              <a:gd name="connsiteX4" fmla="*/ 149419 w 165320"/>
              <a:gd name="connsiteY4" fmla="*/ 41285 h 111252"/>
              <a:gd name="connsiteX5" fmla="*/ 146244 w 165320"/>
              <a:gd name="connsiteY5" fmla="*/ 111135 h 111252"/>
              <a:gd name="connsiteX6" fmla="*/ 165294 w 165320"/>
              <a:gd name="connsiteY6" fmla="*/ 57160 h 111252"/>
              <a:gd name="connsiteX7" fmla="*/ 149419 w 165320"/>
              <a:gd name="connsiteY7" fmla="*/ 28585 h 111252"/>
              <a:gd name="connsiteX8" fmla="*/ 111319 w 165320"/>
              <a:gd name="connsiteY8" fmla="*/ 10 h 111252"/>
              <a:gd name="connsiteX9" fmla="*/ 111319 w 165320"/>
              <a:gd name="connsiteY9" fmla="*/ 31760 h 111252"/>
              <a:gd name="connsiteX10" fmla="*/ 82744 w 165320"/>
              <a:gd name="connsiteY10" fmla="*/ 25410 h 111252"/>
              <a:gd name="connsiteX11" fmla="*/ 194 w 165320"/>
              <a:gd name="connsiteY11" fmla="*/ 79385 h 111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65320" h="111252">
                <a:moveTo>
                  <a:pt x="194" y="79385"/>
                </a:moveTo>
                <a:cubicBezTo>
                  <a:pt x="-3510" y="77268"/>
                  <a:pt x="46761" y="18002"/>
                  <a:pt x="60519" y="12710"/>
                </a:cubicBezTo>
                <a:cubicBezTo>
                  <a:pt x="74277" y="7418"/>
                  <a:pt x="75336" y="47635"/>
                  <a:pt x="82744" y="47635"/>
                </a:cubicBezTo>
                <a:cubicBezTo>
                  <a:pt x="90152" y="47635"/>
                  <a:pt x="93857" y="13768"/>
                  <a:pt x="104969" y="12710"/>
                </a:cubicBezTo>
                <a:cubicBezTo>
                  <a:pt x="116081" y="11652"/>
                  <a:pt x="142540" y="24881"/>
                  <a:pt x="149419" y="41285"/>
                </a:cubicBezTo>
                <a:cubicBezTo>
                  <a:pt x="156298" y="57689"/>
                  <a:pt x="143598" y="108489"/>
                  <a:pt x="146244" y="111135"/>
                </a:cubicBezTo>
                <a:cubicBezTo>
                  <a:pt x="148890" y="113781"/>
                  <a:pt x="164765" y="70918"/>
                  <a:pt x="165294" y="57160"/>
                </a:cubicBezTo>
                <a:cubicBezTo>
                  <a:pt x="165823" y="43402"/>
                  <a:pt x="158415" y="38110"/>
                  <a:pt x="149419" y="28585"/>
                </a:cubicBezTo>
                <a:cubicBezTo>
                  <a:pt x="140423" y="19060"/>
                  <a:pt x="117669" y="-519"/>
                  <a:pt x="111319" y="10"/>
                </a:cubicBezTo>
                <a:cubicBezTo>
                  <a:pt x="104969" y="539"/>
                  <a:pt x="116081" y="27527"/>
                  <a:pt x="111319" y="31760"/>
                </a:cubicBezTo>
                <a:cubicBezTo>
                  <a:pt x="106557" y="35993"/>
                  <a:pt x="97032" y="23293"/>
                  <a:pt x="82744" y="25410"/>
                </a:cubicBezTo>
                <a:cubicBezTo>
                  <a:pt x="68457" y="27527"/>
                  <a:pt x="3898" y="81502"/>
                  <a:pt x="194" y="793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 24">
            <a:extLst>
              <a:ext uri="{FF2B5EF4-FFF2-40B4-BE49-F238E27FC236}">
                <a16:creationId xmlns:a16="http://schemas.microsoft.com/office/drawing/2014/main" id="{AFD7939F-96BF-39B2-9707-E20924F74A8B}"/>
              </a:ext>
            </a:extLst>
          </p:cNvPr>
          <p:cNvSpPr/>
          <p:nvPr/>
        </p:nvSpPr>
        <p:spPr>
          <a:xfrm>
            <a:off x="3069658" y="2152582"/>
            <a:ext cx="178177" cy="38228"/>
          </a:xfrm>
          <a:custGeom>
            <a:avLst/>
            <a:gdLst>
              <a:gd name="connsiteX0" fmla="*/ 567 w 178177"/>
              <a:gd name="connsiteY0" fmla="*/ 22293 h 38228"/>
              <a:gd name="connsiteX1" fmla="*/ 175192 w 178177"/>
              <a:gd name="connsiteY1" fmla="*/ 28643 h 38228"/>
              <a:gd name="connsiteX2" fmla="*/ 114867 w 178177"/>
              <a:gd name="connsiteY2" fmla="*/ 68 h 38228"/>
              <a:gd name="connsiteX3" fmla="*/ 168842 w 178177"/>
              <a:gd name="connsiteY3" fmla="*/ 38168 h 38228"/>
              <a:gd name="connsiteX4" fmla="*/ 76767 w 178177"/>
              <a:gd name="connsiteY4" fmla="*/ 9593 h 38228"/>
              <a:gd name="connsiteX5" fmla="*/ 118042 w 178177"/>
              <a:gd name="connsiteY5" fmla="*/ 22293 h 38228"/>
              <a:gd name="connsiteX6" fmla="*/ 567 w 178177"/>
              <a:gd name="connsiteY6" fmla="*/ 22293 h 382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8177" h="38228">
                <a:moveTo>
                  <a:pt x="567" y="22293"/>
                </a:moveTo>
                <a:cubicBezTo>
                  <a:pt x="10092" y="23351"/>
                  <a:pt x="156142" y="32347"/>
                  <a:pt x="175192" y="28643"/>
                </a:cubicBezTo>
                <a:cubicBezTo>
                  <a:pt x="194242" y="24939"/>
                  <a:pt x="115925" y="-1520"/>
                  <a:pt x="114867" y="68"/>
                </a:cubicBezTo>
                <a:cubicBezTo>
                  <a:pt x="113809" y="1656"/>
                  <a:pt x="175192" y="36581"/>
                  <a:pt x="168842" y="38168"/>
                </a:cubicBezTo>
                <a:cubicBezTo>
                  <a:pt x="162492" y="39756"/>
                  <a:pt x="76767" y="9593"/>
                  <a:pt x="76767" y="9593"/>
                </a:cubicBezTo>
                <a:cubicBezTo>
                  <a:pt x="68300" y="6947"/>
                  <a:pt x="131800" y="19647"/>
                  <a:pt x="118042" y="22293"/>
                </a:cubicBezTo>
                <a:cubicBezTo>
                  <a:pt x="104284" y="24939"/>
                  <a:pt x="-8958" y="21235"/>
                  <a:pt x="567" y="222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 25">
            <a:extLst>
              <a:ext uri="{FF2B5EF4-FFF2-40B4-BE49-F238E27FC236}">
                <a16:creationId xmlns:a16="http://schemas.microsoft.com/office/drawing/2014/main" id="{7F35325E-9FFB-B9A3-4E65-128F9F18BE00}"/>
              </a:ext>
            </a:extLst>
          </p:cNvPr>
          <p:cNvSpPr/>
          <p:nvPr/>
        </p:nvSpPr>
        <p:spPr>
          <a:xfrm>
            <a:off x="3075972" y="2209683"/>
            <a:ext cx="137130" cy="108220"/>
          </a:xfrm>
          <a:custGeom>
            <a:avLst/>
            <a:gdLst>
              <a:gd name="connsiteX0" fmla="*/ 137128 w 137130"/>
              <a:gd name="connsiteY0" fmla="*/ 3292 h 108220"/>
              <a:gd name="connsiteX1" fmla="*/ 57753 w 137130"/>
              <a:gd name="connsiteY1" fmla="*/ 3292 h 108220"/>
              <a:gd name="connsiteX2" fmla="*/ 73628 w 137130"/>
              <a:gd name="connsiteY2" fmla="*/ 25517 h 108220"/>
              <a:gd name="connsiteX3" fmla="*/ 57753 w 137130"/>
              <a:gd name="connsiteY3" fmla="*/ 44567 h 108220"/>
              <a:gd name="connsiteX4" fmla="*/ 92678 w 137130"/>
              <a:gd name="connsiteY4" fmla="*/ 28692 h 108220"/>
              <a:gd name="connsiteX5" fmla="*/ 603 w 137130"/>
              <a:gd name="connsiteY5" fmla="*/ 108067 h 108220"/>
              <a:gd name="connsiteX6" fmla="*/ 54578 w 137130"/>
              <a:gd name="connsiteY6" fmla="*/ 47742 h 108220"/>
              <a:gd name="connsiteX7" fmla="*/ 137128 w 137130"/>
              <a:gd name="connsiteY7" fmla="*/ 3292 h 108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7130" h="108220">
                <a:moveTo>
                  <a:pt x="137128" y="3292"/>
                </a:moveTo>
                <a:cubicBezTo>
                  <a:pt x="137657" y="-4116"/>
                  <a:pt x="57753" y="3292"/>
                  <a:pt x="57753" y="3292"/>
                </a:cubicBezTo>
                <a:cubicBezTo>
                  <a:pt x="47170" y="6996"/>
                  <a:pt x="73628" y="18638"/>
                  <a:pt x="73628" y="25517"/>
                </a:cubicBezTo>
                <a:cubicBezTo>
                  <a:pt x="73628" y="32396"/>
                  <a:pt x="54578" y="44038"/>
                  <a:pt x="57753" y="44567"/>
                </a:cubicBezTo>
                <a:cubicBezTo>
                  <a:pt x="60928" y="45096"/>
                  <a:pt x="102203" y="18109"/>
                  <a:pt x="92678" y="28692"/>
                </a:cubicBezTo>
                <a:cubicBezTo>
                  <a:pt x="83153" y="39275"/>
                  <a:pt x="6953" y="104892"/>
                  <a:pt x="603" y="108067"/>
                </a:cubicBezTo>
                <a:cubicBezTo>
                  <a:pt x="-5747" y="111242"/>
                  <a:pt x="39761" y="64146"/>
                  <a:pt x="54578" y="47742"/>
                </a:cubicBezTo>
                <a:cubicBezTo>
                  <a:pt x="69395" y="31338"/>
                  <a:pt x="136599" y="10700"/>
                  <a:pt x="137128" y="32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 26">
            <a:extLst>
              <a:ext uri="{FF2B5EF4-FFF2-40B4-BE49-F238E27FC236}">
                <a16:creationId xmlns:a16="http://schemas.microsoft.com/office/drawing/2014/main" id="{7E9E0199-776D-2FDC-652E-B5F09F82EDFD}"/>
              </a:ext>
            </a:extLst>
          </p:cNvPr>
          <p:cNvSpPr/>
          <p:nvPr/>
        </p:nvSpPr>
        <p:spPr>
          <a:xfrm>
            <a:off x="3961719" y="2269332"/>
            <a:ext cx="156737" cy="175807"/>
          </a:xfrm>
          <a:custGeom>
            <a:avLst/>
            <a:gdLst>
              <a:gd name="connsiteX0" fmla="*/ 681 w 156737"/>
              <a:gd name="connsiteY0" fmla="*/ 175418 h 175807"/>
              <a:gd name="connsiteX1" fmla="*/ 99106 w 156737"/>
              <a:gd name="connsiteY1" fmla="*/ 51593 h 175807"/>
              <a:gd name="connsiteX2" fmla="*/ 73706 w 156737"/>
              <a:gd name="connsiteY2" fmla="*/ 89693 h 175807"/>
              <a:gd name="connsiteX3" fmla="*/ 156256 w 156737"/>
              <a:gd name="connsiteY3" fmla="*/ 793 h 175807"/>
              <a:gd name="connsiteX4" fmla="*/ 105456 w 156737"/>
              <a:gd name="connsiteY4" fmla="*/ 48418 h 175807"/>
              <a:gd name="connsiteX5" fmla="*/ 57831 w 156737"/>
              <a:gd name="connsiteY5" fmla="*/ 89693 h 175807"/>
              <a:gd name="connsiteX6" fmla="*/ 681 w 156737"/>
              <a:gd name="connsiteY6" fmla="*/ 175418 h 1758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6737" h="175807">
                <a:moveTo>
                  <a:pt x="681" y="175418"/>
                </a:moveTo>
                <a:cubicBezTo>
                  <a:pt x="7560" y="169068"/>
                  <a:pt x="86935" y="65880"/>
                  <a:pt x="99106" y="51593"/>
                </a:cubicBezTo>
                <a:cubicBezTo>
                  <a:pt x="111277" y="37306"/>
                  <a:pt x="64181" y="98160"/>
                  <a:pt x="73706" y="89693"/>
                </a:cubicBezTo>
                <a:cubicBezTo>
                  <a:pt x="83231" y="81226"/>
                  <a:pt x="150964" y="7672"/>
                  <a:pt x="156256" y="793"/>
                </a:cubicBezTo>
                <a:cubicBezTo>
                  <a:pt x="161548" y="-6086"/>
                  <a:pt x="121860" y="33601"/>
                  <a:pt x="105456" y="48418"/>
                </a:cubicBezTo>
                <a:cubicBezTo>
                  <a:pt x="89052" y="63235"/>
                  <a:pt x="74764" y="70643"/>
                  <a:pt x="57831" y="89693"/>
                </a:cubicBezTo>
                <a:cubicBezTo>
                  <a:pt x="40898" y="108743"/>
                  <a:pt x="-6198" y="181768"/>
                  <a:pt x="681" y="1754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 27">
            <a:extLst>
              <a:ext uri="{FF2B5EF4-FFF2-40B4-BE49-F238E27FC236}">
                <a16:creationId xmlns:a16="http://schemas.microsoft.com/office/drawing/2014/main" id="{99100593-E0A4-C56A-583A-0512505EBF4D}"/>
              </a:ext>
            </a:extLst>
          </p:cNvPr>
          <p:cNvSpPr/>
          <p:nvPr/>
        </p:nvSpPr>
        <p:spPr>
          <a:xfrm>
            <a:off x="4031445" y="2214317"/>
            <a:ext cx="318859" cy="68508"/>
          </a:xfrm>
          <a:custGeom>
            <a:avLst/>
            <a:gdLst>
              <a:gd name="connsiteX0" fmla="*/ 83355 w 318859"/>
              <a:gd name="connsiteY0" fmla="*/ 55808 h 68508"/>
              <a:gd name="connsiteX1" fmla="*/ 184955 w 318859"/>
              <a:gd name="connsiteY1" fmla="*/ 17708 h 68508"/>
              <a:gd name="connsiteX2" fmla="*/ 315130 w 318859"/>
              <a:gd name="connsiteY2" fmla="*/ 33583 h 68508"/>
              <a:gd name="connsiteX3" fmla="*/ 273855 w 318859"/>
              <a:gd name="connsiteY3" fmla="*/ 20883 h 68508"/>
              <a:gd name="connsiteX4" fmla="*/ 318305 w 318859"/>
              <a:gd name="connsiteY4" fmla="*/ 20883 h 68508"/>
              <a:gd name="connsiteX5" fmla="*/ 235755 w 318859"/>
              <a:gd name="connsiteY5" fmla="*/ 1833 h 68508"/>
              <a:gd name="connsiteX6" fmla="*/ 162730 w 318859"/>
              <a:gd name="connsiteY6" fmla="*/ 1833 h 68508"/>
              <a:gd name="connsiteX7" fmla="*/ 134155 w 318859"/>
              <a:gd name="connsiteY7" fmla="*/ 11358 h 68508"/>
              <a:gd name="connsiteX8" fmla="*/ 805 w 318859"/>
              <a:gd name="connsiteY8" fmla="*/ 68508 h 68508"/>
              <a:gd name="connsiteX9" fmla="*/ 204005 w 318859"/>
              <a:gd name="connsiteY9" fmla="*/ 11358 h 68508"/>
              <a:gd name="connsiteX10" fmla="*/ 83355 w 318859"/>
              <a:gd name="connsiteY10" fmla="*/ 55808 h 685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18859" h="68508">
                <a:moveTo>
                  <a:pt x="83355" y="55808"/>
                </a:moveTo>
                <a:cubicBezTo>
                  <a:pt x="114840" y="38610"/>
                  <a:pt x="146326" y="21412"/>
                  <a:pt x="184955" y="17708"/>
                </a:cubicBezTo>
                <a:cubicBezTo>
                  <a:pt x="223584" y="14004"/>
                  <a:pt x="300313" y="33054"/>
                  <a:pt x="315130" y="33583"/>
                </a:cubicBezTo>
                <a:cubicBezTo>
                  <a:pt x="329947" y="34112"/>
                  <a:pt x="273326" y="23000"/>
                  <a:pt x="273855" y="20883"/>
                </a:cubicBezTo>
                <a:cubicBezTo>
                  <a:pt x="274384" y="18766"/>
                  <a:pt x="324655" y="24058"/>
                  <a:pt x="318305" y="20883"/>
                </a:cubicBezTo>
                <a:cubicBezTo>
                  <a:pt x="311955" y="17708"/>
                  <a:pt x="261684" y="5008"/>
                  <a:pt x="235755" y="1833"/>
                </a:cubicBezTo>
                <a:cubicBezTo>
                  <a:pt x="209826" y="-1342"/>
                  <a:pt x="179663" y="245"/>
                  <a:pt x="162730" y="1833"/>
                </a:cubicBezTo>
                <a:cubicBezTo>
                  <a:pt x="145797" y="3420"/>
                  <a:pt x="161142" y="246"/>
                  <a:pt x="134155" y="11358"/>
                </a:cubicBezTo>
                <a:cubicBezTo>
                  <a:pt x="107168" y="22470"/>
                  <a:pt x="-10837" y="68508"/>
                  <a:pt x="805" y="68508"/>
                </a:cubicBezTo>
                <a:cubicBezTo>
                  <a:pt x="12447" y="68508"/>
                  <a:pt x="204005" y="11358"/>
                  <a:pt x="204005" y="11358"/>
                </a:cubicBezTo>
                <a:lnTo>
                  <a:pt x="83355" y="55808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 28">
            <a:extLst>
              <a:ext uri="{FF2B5EF4-FFF2-40B4-BE49-F238E27FC236}">
                <a16:creationId xmlns:a16="http://schemas.microsoft.com/office/drawing/2014/main" id="{7F14DD31-A29B-C576-CCA3-B4143A3B86E7}"/>
              </a:ext>
            </a:extLst>
          </p:cNvPr>
          <p:cNvSpPr/>
          <p:nvPr/>
        </p:nvSpPr>
        <p:spPr>
          <a:xfrm>
            <a:off x="4196937" y="2219147"/>
            <a:ext cx="331217" cy="19302"/>
          </a:xfrm>
          <a:custGeom>
            <a:avLst/>
            <a:gdLst>
              <a:gd name="connsiteX0" fmla="*/ 413 w 331217"/>
              <a:gd name="connsiteY0" fmla="*/ 178 h 19302"/>
              <a:gd name="connsiteX1" fmla="*/ 149638 w 331217"/>
              <a:gd name="connsiteY1" fmla="*/ 3353 h 19302"/>
              <a:gd name="connsiteX2" fmla="*/ 292513 w 331217"/>
              <a:gd name="connsiteY2" fmla="*/ 19228 h 19302"/>
              <a:gd name="connsiteX3" fmla="*/ 241713 w 331217"/>
              <a:gd name="connsiteY3" fmla="*/ 9703 h 19302"/>
              <a:gd name="connsiteX4" fmla="*/ 330613 w 331217"/>
              <a:gd name="connsiteY4" fmla="*/ 19228 h 19302"/>
              <a:gd name="connsiteX5" fmla="*/ 276638 w 331217"/>
              <a:gd name="connsiteY5" fmla="*/ 6528 h 19302"/>
              <a:gd name="connsiteX6" fmla="*/ 197263 w 331217"/>
              <a:gd name="connsiteY6" fmla="*/ 6528 h 19302"/>
              <a:gd name="connsiteX7" fmla="*/ 413 w 331217"/>
              <a:gd name="connsiteY7" fmla="*/ 178 h 19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1217" h="19302">
                <a:moveTo>
                  <a:pt x="413" y="178"/>
                </a:moveTo>
                <a:cubicBezTo>
                  <a:pt x="-7525" y="-351"/>
                  <a:pt x="100955" y="178"/>
                  <a:pt x="149638" y="3353"/>
                </a:cubicBezTo>
                <a:cubicBezTo>
                  <a:pt x="198321" y="6528"/>
                  <a:pt x="277167" y="18170"/>
                  <a:pt x="292513" y="19228"/>
                </a:cubicBezTo>
                <a:cubicBezTo>
                  <a:pt x="307859" y="20286"/>
                  <a:pt x="235363" y="9703"/>
                  <a:pt x="241713" y="9703"/>
                </a:cubicBezTo>
                <a:cubicBezTo>
                  <a:pt x="248063" y="9703"/>
                  <a:pt x="324792" y="19757"/>
                  <a:pt x="330613" y="19228"/>
                </a:cubicBezTo>
                <a:cubicBezTo>
                  <a:pt x="336434" y="18699"/>
                  <a:pt x="298863" y="8645"/>
                  <a:pt x="276638" y="6528"/>
                </a:cubicBezTo>
                <a:cubicBezTo>
                  <a:pt x="254413" y="4411"/>
                  <a:pt x="236950" y="9174"/>
                  <a:pt x="197263" y="6528"/>
                </a:cubicBezTo>
                <a:cubicBezTo>
                  <a:pt x="157576" y="3882"/>
                  <a:pt x="8351" y="707"/>
                  <a:pt x="413" y="1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 29">
            <a:extLst>
              <a:ext uri="{FF2B5EF4-FFF2-40B4-BE49-F238E27FC236}">
                <a16:creationId xmlns:a16="http://schemas.microsoft.com/office/drawing/2014/main" id="{1CCEAB1F-5DBF-5935-A0B1-F3D3706804DA}"/>
              </a:ext>
            </a:extLst>
          </p:cNvPr>
          <p:cNvSpPr/>
          <p:nvPr/>
        </p:nvSpPr>
        <p:spPr>
          <a:xfrm>
            <a:off x="4232275" y="2214317"/>
            <a:ext cx="194752" cy="20895"/>
          </a:xfrm>
          <a:custGeom>
            <a:avLst/>
            <a:gdLst>
              <a:gd name="connsiteX0" fmla="*/ 0 w 194752"/>
              <a:gd name="connsiteY0" fmla="*/ 1833 h 20895"/>
              <a:gd name="connsiteX1" fmla="*/ 98425 w 194752"/>
              <a:gd name="connsiteY1" fmla="*/ 1833 h 20895"/>
              <a:gd name="connsiteX2" fmla="*/ 193675 w 194752"/>
              <a:gd name="connsiteY2" fmla="*/ 20883 h 20895"/>
              <a:gd name="connsiteX3" fmla="*/ 152400 w 194752"/>
              <a:gd name="connsiteY3" fmla="*/ 5008 h 20895"/>
              <a:gd name="connsiteX4" fmla="*/ 136525 w 194752"/>
              <a:gd name="connsiteY4" fmla="*/ 1833 h 20895"/>
              <a:gd name="connsiteX5" fmla="*/ 0 w 194752"/>
              <a:gd name="connsiteY5" fmla="*/ 1833 h 20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4752" h="20895">
                <a:moveTo>
                  <a:pt x="0" y="1833"/>
                </a:moveTo>
                <a:cubicBezTo>
                  <a:pt x="33073" y="245"/>
                  <a:pt x="66146" y="-1342"/>
                  <a:pt x="98425" y="1833"/>
                </a:cubicBezTo>
                <a:cubicBezTo>
                  <a:pt x="130704" y="5008"/>
                  <a:pt x="184679" y="20354"/>
                  <a:pt x="193675" y="20883"/>
                </a:cubicBezTo>
                <a:cubicBezTo>
                  <a:pt x="202671" y="21412"/>
                  <a:pt x="152400" y="5008"/>
                  <a:pt x="152400" y="5008"/>
                </a:cubicBezTo>
                <a:cubicBezTo>
                  <a:pt x="142875" y="1833"/>
                  <a:pt x="136525" y="1833"/>
                  <a:pt x="136525" y="1833"/>
                </a:cubicBezTo>
                <a:lnTo>
                  <a:pt x="0" y="1833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 30">
            <a:extLst>
              <a:ext uri="{FF2B5EF4-FFF2-40B4-BE49-F238E27FC236}">
                <a16:creationId xmlns:a16="http://schemas.microsoft.com/office/drawing/2014/main" id="{6AB0D539-9405-36F3-47BB-940C326213B6}"/>
              </a:ext>
            </a:extLst>
          </p:cNvPr>
          <p:cNvSpPr/>
          <p:nvPr/>
        </p:nvSpPr>
        <p:spPr>
          <a:xfrm>
            <a:off x="3958873" y="2257040"/>
            <a:ext cx="156016" cy="203650"/>
          </a:xfrm>
          <a:custGeom>
            <a:avLst/>
            <a:gdLst>
              <a:gd name="connsiteX0" fmla="*/ 155927 w 156016"/>
              <a:gd name="connsiteY0" fmla="*/ 385 h 203650"/>
              <a:gd name="connsiteX1" fmla="*/ 44802 w 156016"/>
              <a:gd name="connsiteY1" fmla="*/ 76585 h 203650"/>
              <a:gd name="connsiteX2" fmla="*/ 76552 w 156016"/>
              <a:gd name="connsiteY2" fmla="*/ 57535 h 203650"/>
              <a:gd name="connsiteX3" fmla="*/ 6702 w 156016"/>
              <a:gd name="connsiteY3" fmla="*/ 114685 h 203650"/>
              <a:gd name="connsiteX4" fmla="*/ 25752 w 156016"/>
              <a:gd name="connsiteY4" fmla="*/ 92460 h 203650"/>
              <a:gd name="connsiteX5" fmla="*/ 3527 w 156016"/>
              <a:gd name="connsiteY5" fmla="*/ 159135 h 203650"/>
              <a:gd name="connsiteX6" fmla="*/ 352 w 156016"/>
              <a:gd name="connsiteY6" fmla="*/ 203585 h 203650"/>
              <a:gd name="connsiteX7" fmla="*/ 6702 w 156016"/>
              <a:gd name="connsiteY7" fmla="*/ 149610 h 203650"/>
              <a:gd name="connsiteX8" fmla="*/ 41627 w 156016"/>
              <a:gd name="connsiteY8" fmla="*/ 89285 h 203650"/>
              <a:gd name="connsiteX9" fmla="*/ 63852 w 156016"/>
              <a:gd name="connsiteY9" fmla="*/ 48010 h 203650"/>
              <a:gd name="connsiteX10" fmla="*/ 155927 w 156016"/>
              <a:gd name="connsiteY10" fmla="*/ 385 h 203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56016" h="203650">
                <a:moveTo>
                  <a:pt x="155927" y="385"/>
                </a:moveTo>
                <a:cubicBezTo>
                  <a:pt x="152752" y="5147"/>
                  <a:pt x="58031" y="67060"/>
                  <a:pt x="44802" y="76585"/>
                </a:cubicBezTo>
                <a:cubicBezTo>
                  <a:pt x="31573" y="86110"/>
                  <a:pt x="82902" y="51185"/>
                  <a:pt x="76552" y="57535"/>
                </a:cubicBezTo>
                <a:cubicBezTo>
                  <a:pt x="70202" y="63885"/>
                  <a:pt x="15169" y="108864"/>
                  <a:pt x="6702" y="114685"/>
                </a:cubicBezTo>
                <a:cubicBezTo>
                  <a:pt x="-1765" y="120506"/>
                  <a:pt x="26281" y="85052"/>
                  <a:pt x="25752" y="92460"/>
                </a:cubicBezTo>
                <a:cubicBezTo>
                  <a:pt x="25223" y="99868"/>
                  <a:pt x="7760" y="140614"/>
                  <a:pt x="3527" y="159135"/>
                </a:cubicBezTo>
                <a:cubicBezTo>
                  <a:pt x="-706" y="177656"/>
                  <a:pt x="-177" y="205172"/>
                  <a:pt x="352" y="203585"/>
                </a:cubicBezTo>
                <a:cubicBezTo>
                  <a:pt x="881" y="201998"/>
                  <a:pt x="-177" y="168660"/>
                  <a:pt x="6702" y="149610"/>
                </a:cubicBezTo>
                <a:cubicBezTo>
                  <a:pt x="13581" y="130560"/>
                  <a:pt x="32102" y="106218"/>
                  <a:pt x="41627" y="89285"/>
                </a:cubicBezTo>
                <a:cubicBezTo>
                  <a:pt x="51152" y="72352"/>
                  <a:pt x="51152" y="59652"/>
                  <a:pt x="63852" y="48010"/>
                </a:cubicBezTo>
                <a:cubicBezTo>
                  <a:pt x="76552" y="36368"/>
                  <a:pt x="159102" y="-4377"/>
                  <a:pt x="155927" y="3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 31">
            <a:extLst>
              <a:ext uri="{FF2B5EF4-FFF2-40B4-BE49-F238E27FC236}">
                <a16:creationId xmlns:a16="http://schemas.microsoft.com/office/drawing/2014/main" id="{A46A0C0C-CA55-A715-3C07-A43DC05D14E7}"/>
              </a:ext>
            </a:extLst>
          </p:cNvPr>
          <p:cNvSpPr/>
          <p:nvPr/>
        </p:nvSpPr>
        <p:spPr>
          <a:xfrm>
            <a:off x="4244500" y="2238371"/>
            <a:ext cx="126435" cy="149683"/>
          </a:xfrm>
          <a:custGeom>
            <a:avLst/>
            <a:gdLst>
              <a:gd name="connsiteX0" fmla="*/ 108425 w 126435"/>
              <a:gd name="connsiteY0" fmla="*/ 4 h 149683"/>
              <a:gd name="connsiteX1" fmla="*/ 124300 w 126435"/>
              <a:gd name="connsiteY1" fmla="*/ 60329 h 149683"/>
              <a:gd name="connsiteX2" fmla="*/ 111600 w 126435"/>
              <a:gd name="connsiteY2" fmla="*/ 82554 h 149683"/>
              <a:gd name="connsiteX3" fmla="*/ 86200 w 126435"/>
              <a:gd name="connsiteY3" fmla="*/ 104779 h 149683"/>
              <a:gd name="connsiteX4" fmla="*/ 98900 w 126435"/>
              <a:gd name="connsiteY4" fmla="*/ 92079 h 149683"/>
              <a:gd name="connsiteX5" fmla="*/ 475 w 126435"/>
              <a:gd name="connsiteY5" fmla="*/ 149229 h 149683"/>
              <a:gd name="connsiteX6" fmla="*/ 63975 w 126435"/>
              <a:gd name="connsiteY6" fmla="*/ 117479 h 149683"/>
              <a:gd name="connsiteX7" fmla="*/ 121125 w 126435"/>
              <a:gd name="connsiteY7" fmla="*/ 92079 h 149683"/>
              <a:gd name="connsiteX8" fmla="*/ 124300 w 126435"/>
              <a:gd name="connsiteY8" fmla="*/ 63504 h 149683"/>
              <a:gd name="connsiteX9" fmla="*/ 108425 w 126435"/>
              <a:gd name="connsiteY9" fmla="*/ 4 h 149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6435" h="149683">
                <a:moveTo>
                  <a:pt x="108425" y="4"/>
                </a:moveTo>
                <a:cubicBezTo>
                  <a:pt x="108425" y="-525"/>
                  <a:pt x="123771" y="46571"/>
                  <a:pt x="124300" y="60329"/>
                </a:cubicBezTo>
                <a:cubicBezTo>
                  <a:pt x="124829" y="74087"/>
                  <a:pt x="117950" y="75146"/>
                  <a:pt x="111600" y="82554"/>
                </a:cubicBezTo>
                <a:cubicBezTo>
                  <a:pt x="105250" y="89962"/>
                  <a:pt x="86200" y="104779"/>
                  <a:pt x="86200" y="104779"/>
                </a:cubicBezTo>
                <a:cubicBezTo>
                  <a:pt x="84083" y="106367"/>
                  <a:pt x="113187" y="84671"/>
                  <a:pt x="98900" y="92079"/>
                </a:cubicBezTo>
                <a:cubicBezTo>
                  <a:pt x="84613" y="99487"/>
                  <a:pt x="6296" y="144996"/>
                  <a:pt x="475" y="149229"/>
                </a:cubicBezTo>
                <a:cubicBezTo>
                  <a:pt x="-5346" y="153462"/>
                  <a:pt x="43867" y="127004"/>
                  <a:pt x="63975" y="117479"/>
                </a:cubicBezTo>
                <a:cubicBezTo>
                  <a:pt x="84083" y="107954"/>
                  <a:pt x="111071" y="101075"/>
                  <a:pt x="121125" y="92079"/>
                </a:cubicBezTo>
                <a:cubicBezTo>
                  <a:pt x="131179" y="83083"/>
                  <a:pt x="123771" y="74087"/>
                  <a:pt x="124300" y="63504"/>
                </a:cubicBezTo>
                <a:cubicBezTo>
                  <a:pt x="124829" y="52921"/>
                  <a:pt x="108425" y="533"/>
                  <a:pt x="108425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 32">
            <a:extLst>
              <a:ext uri="{FF2B5EF4-FFF2-40B4-BE49-F238E27FC236}">
                <a16:creationId xmlns:a16="http://schemas.microsoft.com/office/drawing/2014/main" id="{61F2A93D-2334-B44E-D96B-53D2E6BB98DE}"/>
              </a:ext>
            </a:extLst>
          </p:cNvPr>
          <p:cNvSpPr/>
          <p:nvPr/>
        </p:nvSpPr>
        <p:spPr>
          <a:xfrm>
            <a:off x="4070018" y="2361369"/>
            <a:ext cx="272441" cy="102452"/>
          </a:xfrm>
          <a:custGeom>
            <a:avLst/>
            <a:gdLst>
              <a:gd name="connsiteX0" fmla="*/ 332 w 272441"/>
              <a:gd name="connsiteY0" fmla="*/ 102431 h 102452"/>
              <a:gd name="connsiteX1" fmla="*/ 140032 w 272441"/>
              <a:gd name="connsiteY1" fmla="*/ 48456 h 102452"/>
              <a:gd name="connsiteX2" fmla="*/ 270207 w 272441"/>
              <a:gd name="connsiteY2" fmla="*/ 831 h 102452"/>
              <a:gd name="connsiteX3" fmla="*/ 219407 w 272441"/>
              <a:gd name="connsiteY3" fmla="*/ 19881 h 102452"/>
              <a:gd name="connsiteX4" fmla="*/ 181307 w 272441"/>
              <a:gd name="connsiteY4" fmla="*/ 42106 h 102452"/>
              <a:gd name="connsiteX5" fmla="*/ 332 w 272441"/>
              <a:gd name="connsiteY5" fmla="*/ 102431 h 102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2441" h="102452">
                <a:moveTo>
                  <a:pt x="332" y="102431"/>
                </a:moveTo>
                <a:cubicBezTo>
                  <a:pt x="-6547" y="103489"/>
                  <a:pt x="95053" y="65389"/>
                  <a:pt x="140032" y="48456"/>
                </a:cubicBezTo>
                <a:cubicBezTo>
                  <a:pt x="185011" y="31523"/>
                  <a:pt x="256978" y="5593"/>
                  <a:pt x="270207" y="831"/>
                </a:cubicBezTo>
                <a:cubicBezTo>
                  <a:pt x="283436" y="-3931"/>
                  <a:pt x="234224" y="13002"/>
                  <a:pt x="219407" y="19881"/>
                </a:cubicBezTo>
                <a:cubicBezTo>
                  <a:pt x="204590" y="26760"/>
                  <a:pt x="213057" y="27818"/>
                  <a:pt x="181307" y="42106"/>
                </a:cubicBezTo>
                <a:cubicBezTo>
                  <a:pt x="149557" y="56393"/>
                  <a:pt x="7211" y="101373"/>
                  <a:pt x="332" y="1024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 33">
            <a:extLst>
              <a:ext uri="{FF2B5EF4-FFF2-40B4-BE49-F238E27FC236}">
                <a16:creationId xmlns:a16="http://schemas.microsoft.com/office/drawing/2014/main" id="{99D52F30-7C0B-78B3-F33B-F344331EE124}"/>
              </a:ext>
            </a:extLst>
          </p:cNvPr>
          <p:cNvSpPr/>
          <p:nvPr/>
        </p:nvSpPr>
        <p:spPr>
          <a:xfrm>
            <a:off x="4010680" y="2292260"/>
            <a:ext cx="88302" cy="182091"/>
          </a:xfrm>
          <a:custGeom>
            <a:avLst/>
            <a:gdLst>
              <a:gd name="connsiteX0" fmla="*/ 88245 w 88302"/>
              <a:gd name="connsiteY0" fmla="*/ 90 h 182091"/>
              <a:gd name="connsiteX1" fmla="*/ 21570 w 88302"/>
              <a:gd name="connsiteY1" fmla="*/ 76290 h 182091"/>
              <a:gd name="connsiteX2" fmla="*/ 18395 w 88302"/>
              <a:gd name="connsiteY2" fmla="*/ 101690 h 182091"/>
              <a:gd name="connsiteX3" fmla="*/ 40620 w 88302"/>
              <a:gd name="connsiteY3" fmla="*/ 142965 h 182091"/>
              <a:gd name="connsiteX4" fmla="*/ 69195 w 88302"/>
              <a:gd name="connsiteY4" fmla="*/ 177890 h 182091"/>
              <a:gd name="connsiteX5" fmla="*/ 66020 w 88302"/>
              <a:gd name="connsiteY5" fmla="*/ 171540 h 182091"/>
              <a:gd name="connsiteX6" fmla="*/ 5695 w 88302"/>
              <a:gd name="connsiteY6" fmla="*/ 88990 h 182091"/>
              <a:gd name="connsiteX7" fmla="*/ 2520 w 88302"/>
              <a:gd name="connsiteY7" fmla="*/ 57240 h 182091"/>
              <a:gd name="connsiteX8" fmla="*/ 8870 w 88302"/>
              <a:gd name="connsiteY8" fmla="*/ 60415 h 182091"/>
              <a:gd name="connsiteX9" fmla="*/ 88245 w 88302"/>
              <a:gd name="connsiteY9" fmla="*/ 90 h 182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8302" h="182091">
                <a:moveTo>
                  <a:pt x="88245" y="90"/>
                </a:moveTo>
                <a:cubicBezTo>
                  <a:pt x="90362" y="2736"/>
                  <a:pt x="33212" y="59357"/>
                  <a:pt x="21570" y="76290"/>
                </a:cubicBezTo>
                <a:cubicBezTo>
                  <a:pt x="9928" y="93223"/>
                  <a:pt x="15220" y="90577"/>
                  <a:pt x="18395" y="101690"/>
                </a:cubicBezTo>
                <a:cubicBezTo>
                  <a:pt x="21570" y="112803"/>
                  <a:pt x="32153" y="130265"/>
                  <a:pt x="40620" y="142965"/>
                </a:cubicBezTo>
                <a:cubicBezTo>
                  <a:pt x="49087" y="155665"/>
                  <a:pt x="69195" y="177890"/>
                  <a:pt x="69195" y="177890"/>
                </a:cubicBezTo>
                <a:cubicBezTo>
                  <a:pt x="73428" y="182652"/>
                  <a:pt x="76603" y="186357"/>
                  <a:pt x="66020" y="171540"/>
                </a:cubicBezTo>
                <a:cubicBezTo>
                  <a:pt x="55437" y="156723"/>
                  <a:pt x="16278" y="108040"/>
                  <a:pt x="5695" y="88990"/>
                </a:cubicBezTo>
                <a:cubicBezTo>
                  <a:pt x="-4888" y="69940"/>
                  <a:pt x="2520" y="57240"/>
                  <a:pt x="2520" y="57240"/>
                </a:cubicBezTo>
                <a:cubicBezTo>
                  <a:pt x="3049" y="52478"/>
                  <a:pt x="-3301" y="67294"/>
                  <a:pt x="8870" y="60415"/>
                </a:cubicBezTo>
                <a:cubicBezTo>
                  <a:pt x="21041" y="53536"/>
                  <a:pt x="86128" y="-2556"/>
                  <a:pt x="88245" y="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 34">
            <a:extLst>
              <a:ext uri="{FF2B5EF4-FFF2-40B4-BE49-F238E27FC236}">
                <a16:creationId xmlns:a16="http://schemas.microsoft.com/office/drawing/2014/main" id="{0E70D649-66BC-9268-77D9-3F9AB7F52582}"/>
              </a:ext>
            </a:extLst>
          </p:cNvPr>
          <p:cNvSpPr/>
          <p:nvPr/>
        </p:nvSpPr>
        <p:spPr>
          <a:xfrm>
            <a:off x="4006681" y="2355788"/>
            <a:ext cx="9863" cy="113733"/>
          </a:xfrm>
          <a:custGeom>
            <a:avLst/>
            <a:gdLst>
              <a:gd name="connsiteX0" fmla="*/ 169 w 9863"/>
              <a:gd name="connsiteY0" fmla="*/ 62 h 113733"/>
              <a:gd name="connsiteX1" fmla="*/ 3344 w 9863"/>
              <a:gd name="connsiteY1" fmla="*/ 108012 h 113733"/>
              <a:gd name="connsiteX2" fmla="*/ 9694 w 9863"/>
              <a:gd name="connsiteY2" fmla="*/ 92137 h 113733"/>
              <a:gd name="connsiteX3" fmla="*/ 169 w 9863"/>
              <a:gd name="connsiteY3" fmla="*/ 62 h 113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863" h="113733">
                <a:moveTo>
                  <a:pt x="169" y="62"/>
                </a:moveTo>
                <a:cubicBezTo>
                  <a:pt x="-889" y="2708"/>
                  <a:pt x="3344" y="108012"/>
                  <a:pt x="3344" y="108012"/>
                </a:cubicBezTo>
                <a:cubicBezTo>
                  <a:pt x="4932" y="123358"/>
                  <a:pt x="8107" y="104308"/>
                  <a:pt x="9694" y="92137"/>
                </a:cubicBezTo>
                <a:cubicBezTo>
                  <a:pt x="11281" y="79966"/>
                  <a:pt x="1227" y="-2584"/>
                  <a:pt x="169" y="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 35">
            <a:extLst>
              <a:ext uri="{FF2B5EF4-FFF2-40B4-BE49-F238E27FC236}">
                <a16:creationId xmlns:a16="http://schemas.microsoft.com/office/drawing/2014/main" id="{2A76F168-00FE-5391-EA2B-016D80C2371C}"/>
              </a:ext>
            </a:extLst>
          </p:cNvPr>
          <p:cNvSpPr/>
          <p:nvPr/>
        </p:nvSpPr>
        <p:spPr>
          <a:xfrm>
            <a:off x="3961779" y="2444721"/>
            <a:ext cx="241956" cy="38885"/>
          </a:xfrm>
          <a:custGeom>
            <a:avLst/>
            <a:gdLst>
              <a:gd name="connsiteX0" fmla="*/ 621 w 241956"/>
              <a:gd name="connsiteY0" fmla="*/ 25429 h 38885"/>
              <a:gd name="connsiteX1" fmla="*/ 184771 w 241956"/>
              <a:gd name="connsiteY1" fmla="*/ 25429 h 38885"/>
              <a:gd name="connsiteX2" fmla="*/ 140321 w 241956"/>
              <a:gd name="connsiteY2" fmla="*/ 38129 h 38885"/>
              <a:gd name="connsiteX3" fmla="*/ 241921 w 241956"/>
              <a:gd name="connsiteY3" fmla="*/ 29 h 38885"/>
              <a:gd name="connsiteX4" fmla="*/ 127621 w 241956"/>
              <a:gd name="connsiteY4" fmla="*/ 31779 h 38885"/>
              <a:gd name="connsiteX5" fmla="*/ 621 w 241956"/>
              <a:gd name="connsiteY5" fmla="*/ 25429 h 388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1956" h="38885">
                <a:moveTo>
                  <a:pt x="621" y="25429"/>
                </a:moveTo>
                <a:cubicBezTo>
                  <a:pt x="10146" y="24371"/>
                  <a:pt x="161488" y="23312"/>
                  <a:pt x="184771" y="25429"/>
                </a:cubicBezTo>
                <a:cubicBezTo>
                  <a:pt x="208054" y="27546"/>
                  <a:pt x="130796" y="42362"/>
                  <a:pt x="140321" y="38129"/>
                </a:cubicBezTo>
                <a:cubicBezTo>
                  <a:pt x="149846" y="33896"/>
                  <a:pt x="244038" y="1087"/>
                  <a:pt x="241921" y="29"/>
                </a:cubicBezTo>
                <a:cubicBezTo>
                  <a:pt x="239804" y="-1029"/>
                  <a:pt x="161488" y="27017"/>
                  <a:pt x="127621" y="31779"/>
                </a:cubicBezTo>
                <a:cubicBezTo>
                  <a:pt x="93754" y="36541"/>
                  <a:pt x="-8904" y="26487"/>
                  <a:pt x="621" y="254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 36">
            <a:extLst>
              <a:ext uri="{FF2B5EF4-FFF2-40B4-BE49-F238E27FC236}">
                <a16:creationId xmlns:a16="http://schemas.microsoft.com/office/drawing/2014/main" id="{15483ADC-7E51-8D2D-DEFD-07B198F991D6}"/>
              </a:ext>
            </a:extLst>
          </p:cNvPr>
          <p:cNvSpPr/>
          <p:nvPr/>
        </p:nvSpPr>
        <p:spPr>
          <a:xfrm>
            <a:off x="4184431" y="2261106"/>
            <a:ext cx="378425" cy="209337"/>
          </a:xfrm>
          <a:custGeom>
            <a:avLst/>
            <a:gdLst>
              <a:gd name="connsiteX0" fmla="*/ 219 w 378425"/>
              <a:gd name="connsiteY0" fmla="*/ 209044 h 209337"/>
              <a:gd name="connsiteX1" fmla="*/ 143094 w 378425"/>
              <a:gd name="connsiteY1" fmla="*/ 110619 h 209337"/>
              <a:gd name="connsiteX2" fmla="*/ 114519 w 378425"/>
              <a:gd name="connsiteY2" fmla="*/ 139194 h 209337"/>
              <a:gd name="connsiteX3" fmla="*/ 206594 w 378425"/>
              <a:gd name="connsiteY3" fmla="*/ 34419 h 209337"/>
              <a:gd name="connsiteX4" fmla="*/ 285969 w 378425"/>
              <a:gd name="connsiteY4" fmla="*/ 21719 h 209337"/>
              <a:gd name="connsiteX5" fmla="*/ 238344 w 378425"/>
              <a:gd name="connsiteY5" fmla="*/ 31244 h 209337"/>
              <a:gd name="connsiteX6" fmla="*/ 343119 w 378425"/>
              <a:gd name="connsiteY6" fmla="*/ 2669 h 209337"/>
              <a:gd name="connsiteX7" fmla="*/ 374869 w 378425"/>
              <a:gd name="connsiteY7" fmla="*/ 2669 h 209337"/>
              <a:gd name="connsiteX8" fmla="*/ 270094 w 378425"/>
              <a:gd name="connsiteY8" fmla="*/ 15369 h 209337"/>
              <a:gd name="connsiteX9" fmla="*/ 212944 w 378425"/>
              <a:gd name="connsiteY9" fmla="*/ 40769 h 209337"/>
              <a:gd name="connsiteX10" fmla="*/ 168494 w 378425"/>
              <a:gd name="connsiteY10" fmla="*/ 104269 h 209337"/>
              <a:gd name="connsiteX11" fmla="*/ 178019 w 378425"/>
              <a:gd name="connsiteY11" fmla="*/ 88394 h 209337"/>
              <a:gd name="connsiteX12" fmla="*/ 111344 w 378425"/>
              <a:gd name="connsiteY12" fmla="*/ 139194 h 209337"/>
              <a:gd name="connsiteX13" fmla="*/ 219 w 378425"/>
              <a:gd name="connsiteY13" fmla="*/ 209044 h 209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78425" h="209337">
                <a:moveTo>
                  <a:pt x="219" y="209044"/>
                </a:moveTo>
                <a:cubicBezTo>
                  <a:pt x="5511" y="204281"/>
                  <a:pt x="124044" y="122261"/>
                  <a:pt x="143094" y="110619"/>
                </a:cubicBezTo>
                <a:cubicBezTo>
                  <a:pt x="162144" y="98977"/>
                  <a:pt x="103936" y="151894"/>
                  <a:pt x="114519" y="139194"/>
                </a:cubicBezTo>
                <a:cubicBezTo>
                  <a:pt x="125102" y="126494"/>
                  <a:pt x="178019" y="53998"/>
                  <a:pt x="206594" y="34419"/>
                </a:cubicBezTo>
                <a:cubicBezTo>
                  <a:pt x="235169" y="14840"/>
                  <a:pt x="280677" y="22248"/>
                  <a:pt x="285969" y="21719"/>
                </a:cubicBezTo>
                <a:cubicBezTo>
                  <a:pt x="291261" y="21190"/>
                  <a:pt x="228819" y="34419"/>
                  <a:pt x="238344" y="31244"/>
                </a:cubicBezTo>
                <a:cubicBezTo>
                  <a:pt x="247869" y="28069"/>
                  <a:pt x="320365" y="7432"/>
                  <a:pt x="343119" y="2669"/>
                </a:cubicBezTo>
                <a:cubicBezTo>
                  <a:pt x="365873" y="-2094"/>
                  <a:pt x="387040" y="552"/>
                  <a:pt x="374869" y="2669"/>
                </a:cubicBezTo>
                <a:cubicBezTo>
                  <a:pt x="362698" y="4786"/>
                  <a:pt x="297081" y="9019"/>
                  <a:pt x="270094" y="15369"/>
                </a:cubicBezTo>
                <a:cubicBezTo>
                  <a:pt x="243107" y="21719"/>
                  <a:pt x="229877" y="25952"/>
                  <a:pt x="212944" y="40769"/>
                </a:cubicBezTo>
                <a:cubicBezTo>
                  <a:pt x="196011" y="55586"/>
                  <a:pt x="168494" y="104269"/>
                  <a:pt x="168494" y="104269"/>
                </a:cubicBezTo>
                <a:cubicBezTo>
                  <a:pt x="162673" y="112206"/>
                  <a:pt x="187544" y="82573"/>
                  <a:pt x="178019" y="88394"/>
                </a:cubicBezTo>
                <a:cubicBezTo>
                  <a:pt x="168494" y="94215"/>
                  <a:pt x="135686" y="119086"/>
                  <a:pt x="111344" y="139194"/>
                </a:cubicBezTo>
                <a:cubicBezTo>
                  <a:pt x="87002" y="159302"/>
                  <a:pt x="-5073" y="213807"/>
                  <a:pt x="219" y="2090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 37">
            <a:extLst>
              <a:ext uri="{FF2B5EF4-FFF2-40B4-BE49-F238E27FC236}">
                <a16:creationId xmlns:a16="http://schemas.microsoft.com/office/drawing/2014/main" id="{E97D7EAD-D0BD-45F7-B539-5D442EEEA22F}"/>
              </a:ext>
            </a:extLst>
          </p:cNvPr>
          <p:cNvSpPr/>
          <p:nvPr/>
        </p:nvSpPr>
        <p:spPr>
          <a:xfrm>
            <a:off x="3930603" y="2466771"/>
            <a:ext cx="146151" cy="64050"/>
          </a:xfrm>
          <a:custGeom>
            <a:avLst/>
            <a:gdLst>
              <a:gd name="connsiteX0" fmla="*/ 146097 w 146151"/>
              <a:gd name="connsiteY0" fmla="*/ 31954 h 64050"/>
              <a:gd name="connsiteX1" fmla="*/ 22272 w 146151"/>
              <a:gd name="connsiteY1" fmla="*/ 51004 h 64050"/>
              <a:gd name="connsiteX2" fmla="*/ 47 w 146151"/>
              <a:gd name="connsiteY2" fmla="*/ 204 h 64050"/>
              <a:gd name="connsiteX3" fmla="*/ 15922 w 146151"/>
              <a:gd name="connsiteY3" fmla="*/ 31954 h 64050"/>
              <a:gd name="connsiteX4" fmla="*/ 31797 w 146151"/>
              <a:gd name="connsiteY4" fmla="*/ 63704 h 64050"/>
              <a:gd name="connsiteX5" fmla="*/ 38147 w 146151"/>
              <a:gd name="connsiteY5" fmla="*/ 47829 h 64050"/>
              <a:gd name="connsiteX6" fmla="*/ 146097 w 146151"/>
              <a:gd name="connsiteY6" fmla="*/ 31954 h 64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6151" h="64050">
                <a:moveTo>
                  <a:pt x="146097" y="31954"/>
                </a:moveTo>
                <a:cubicBezTo>
                  <a:pt x="143451" y="32483"/>
                  <a:pt x="46614" y="56296"/>
                  <a:pt x="22272" y="51004"/>
                </a:cubicBezTo>
                <a:cubicBezTo>
                  <a:pt x="-2070" y="45712"/>
                  <a:pt x="1105" y="3379"/>
                  <a:pt x="47" y="204"/>
                </a:cubicBezTo>
                <a:cubicBezTo>
                  <a:pt x="-1011" y="-2971"/>
                  <a:pt x="15922" y="31954"/>
                  <a:pt x="15922" y="31954"/>
                </a:cubicBezTo>
                <a:lnTo>
                  <a:pt x="31797" y="63704"/>
                </a:lnTo>
                <a:cubicBezTo>
                  <a:pt x="35501" y="66350"/>
                  <a:pt x="21214" y="53121"/>
                  <a:pt x="38147" y="47829"/>
                </a:cubicBezTo>
                <a:cubicBezTo>
                  <a:pt x="55080" y="42537"/>
                  <a:pt x="148743" y="31425"/>
                  <a:pt x="146097" y="319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 38">
            <a:extLst>
              <a:ext uri="{FF2B5EF4-FFF2-40B4-BE49-F238E27FC236}">
                <a16:creationId xmlns:a16="http://schemas.microsoft.com/office/drawing/2014/main" id="{A510FEAE-D925-831F-854A-D77767A66FCD}"/>
              </a:ext>
            </a:extLst>
          </p:cNvPr>
          <p:cNvSpPr/>
          <p:nvPr/>
        </p:nvSpPr>
        <p:spPr>
          <a:xfrm>
            <a:off x="4098472" y="2278606"/>
            <a:ext cx="429621" cy="211357"/>
          </a:xfrm>
          <a:custGeom>
            <a:avLst/>
            <a:gdLst>
              <a:gd name="connsiteX0" fmla="*/ 453 w 429621"/>
              <a:gd name="connsiteY0" fmla="*/ 210594 h 211357"/>
              <a:gd name="connsiteX1" fmla="*/ 210003 w 429621"/>
              <a:gd name="connsiteY1" fmla="*/ 143919 h 211357"/>
              <a:gd name="connsiteX2" fmla="*/ 200478 w 429621"/>
              <a:gd name="connsiteY2" fmla="*/ 156619 h 211357"/>
              <a:gd name="connsiteX3" fmla="*/ 289378 w 429621"/>
              <a:gd name="connsiteY3" fmla="*/ 70894 h 211357"/>
              <a:gd name="connsiteX4" fmla="*/ 273503 w 429621"/>
              <a:gd name="connsiteY4" fmla="*/ 89944 h 211357"/>
              <a:gd name="connsiteX5" fmla="*/ 314778 w 429621"/>
              <a:gd name="connsiteY5" fmla="*/ 39144 h 211357"/>
              <a:gd name="connsiteX6" fmla="*/ 429078 w 429621"/>
              <a:gd name="connsiteY6" fmla="*/ 1044 h 211357"/>
              <a:gd name="connsiteX7" fmla="*/ 356053 w 429621"/>
              <a:gd name="connsiteY7" fmla="*/ 13744 h 211357"/>
              <a:gd name="connsiteX8" fmla="*/ 311603 w 429621"/>
              <a:gd name="connsiteY8" fmla="*/ 45494 h 211357"/>
              <a:gd name="connsiteX9" fmla="*/ 267153 w 429621"/>
              <a:gd name="connsiteY9" fmla="*/ 99469 h 211357"/>
              <a:gd name="connsiteX10" fmla="*/ 213178 w 429621"/>
              <a:gd name="connsiteY10" fmla="*/ 137569 h 211357"/>
              <a:gd name="connsiteX11" fmla="*/ 229053 w 429621"/>
              <a:gd name="connsiteY11" fmla="*/ 134394 h 211357"/>
              <a:gd name="connsiteX12" fmla="*/ 152853 w 429621"/>
              <a:gd name="connsiteY12" fmla="*/ 159794 h 211357"/>
              <a:gd name="connsiteX13" fmla="*/ 152853 w 429621"/>
              <a:gd name="connsiteY13" fmla="*/ 178844 h 211357"/>
              <a:gd name="connsiteX14" fmla="*/ 453 w 429621"/>
              <a:gd name="connsiteY14" fmla="*/ 210594 h 2113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29621" h="211357">
                <a:moveTo>
                  <a:pt x="453" y="210594"/>
                </a:moveTo>
                <a:cubicBezTo>
                  <a:pt x="9978" y="204773"/>
                  <a:pt x="210003" y="143919"/>
                  <a:pt x="210003" y="143919"/>
                </a:cubicBezTo>
                <a:cubicBezTo>
                  <a:pt x="243340" y="134923"/>
                  <a:pt x="187249" y="168790"/>
                  <a:pt x="200478" y="156619"/>
                </a:cubicBezTo>
                <a:cubicBezTo>
                  <a:pt x="213707" y="144448"/>
                  <a:pt x="277207" y="82007"/>
                  <a:pt x="289378" y="70894"/>
                </a:cubicBezTo>
                <a:cubicBezTo>
                  <a:pt x="301549" y="59781"/>
                  <a:pt x="269270" y="95236"/>
                  <a:pt x="273503" y="89944"/>
                </a:cubicBezTo>
                <a:cubicBezTo>
                  <a:pt x="277736" y="84652"/>
                  <a:pt x="288849" y="53961"/>
                  <a:pt x="314778" y="39144"/>
                </a:cubicBezTo>
                <a:cubicBezTo>
                  <a:pt x="340707" y="24327"/>
                  <a:pt x="422199" y="5277"/>
                  <a:pt x="429078" y="1044"/>
                </a:cubicBezTo>
                <a:cubicBezTo>
                  <a:pt x="435957" y="-3189"/>
                  <a:pt x="375632" y="6336"/>
                  <a:pt x="356053" y="13744"/>
                </a:cubicBezTo>
                <a:cubicBezTo>
                  <a:pt x="336474" y="21152"/>
                  <a:pt x="326420" y="31207"/>
                  <a:pt x="311603" y="45494"/>
                </a:cubicBezTo>
                <a:cubicBezTo>
                  <a:pt x="296786" y="59781"/>
                  <a:pt x="283557" y="84123"/>
                  <a:pt x="267153" y="99469"/>
                </a:cubicBezTo>
                <a:cubicBezTo>
                  <a:pt x="250749" y="114815"/>
                  <a:pt x="219528" y="131748"/>
                  <a:pt x="213178" y="137569"/>
                </a:cubicBezTo>
                <a:cubicBezTo>
                  <a:pt x="206828" y="143390"/>
                  <a:pt x="239107" y="130690"/>
                  <a:pt x="229053" y="134394"/>
                </a:cubicBezTo>
                <a:cubicBezTo>
                  <a:pt x="218999" y="138098"/>
                  <a:pt x="165553" y="152386"/>
                  <a:pt x="152853" y="159794"/>
                </a:cubicBezTo>
                <a:cubicBezTo>
                  <a:pt x="140153" y="167202"/>
                  <a:pt x="171374" y="170377"/>
                  <a:pt x="152853" y="178844"/>
                </a:cubicBezTo>
                <a:cubicBezTo>
                  <a:pt x="134332" y="187311"/>
                  <a:pt x="-9072" y="216415"/>
                  <a:pt x="453" y="2105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 39">
            <a:extLst>
              <a:ext uri="{FF2B5EF4-FFF2-40B4-BE49-F238E27FC236}">
                <a16:creationId xmlns:a16="http://schemas.microsoft.com/office/drawing/2014/main" id="{DD85190F-4A63-A8D3-B7A1-6027384B1D7C}"/>
              </a:ext>
            </a:extLst>
          </p:cNvPr>
          <p:cNvSpPr/>
          <p:nvPr/>
        </p:nvSpPr>
        <p:spPr>
          <a:xfrm>
            <a:off x="4024507" y="2266938"/>
            <a:ext cx="106850" cy="152765"/>
          </a:xfrm>
          <a:custGeom>
            <a:avLst/>
            <a:gdLst>
              <a:gd name="connsiteX0" fmla="*/ 106168 w 106850"/>
              <a:gd name="connsiteY0" fmla="*/ 12 h 152765"/>
              <a:gd name="connsiteX1" fmla="*/ 45843 w 106850"/>
              <a:gd name="connsiteY1" fmla="*/ 79387 h 152765"/>
              <a:gd name="connsiteX2" fmla="*/ 29968 w 106850"/>
              <a:gd name="connsiteY2" fmla="*/ 130187 h 152765"/>
              <a:gd name="connsiteX3" fmla="*/ 26793 w 106850"/>
              <a:gd name="connsiteY3" fmla="*/ 152412 h 152765"/>
              <a:gd name="connsiteX4" fmla="*/ 23618 w 106850"/>
              <a:gd name="connsiteY4" fmla="*/ 114312 h 152765"/>
              <a:gd name="connsiteX5" fmla="*/ 17268 w 106850"/>
              <a:gd name="connsiteY5" fmla="*/ 149237 h 152765"/>
              <a:gd name="connsiteX6" fmla="*/ 4568 w 106850"/>
              <a:gd name="connsiteY6" fmla="*/ 82562 h 152765"/>
              <a:gd name="connsiteX7" fmla="*/ 39493 w 106850"/>
              <a:gd name="connsiteY7" fmla="*/ 44462 h 152765"/>
              <a:gd name="connsiteX8" fmla="*/ 1393 w 106850"/>
              <a:gd name="connsiteY8" fmla="*/ 73037 h 152765"/>
              <a:gd name="connsiteX9" fmla="*/ 106168 w 106850"/>
              <a:gd name="connsiteY9" fmla="*/ 12 h 1527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6850" h="152765">
                <a:moveTo>
                  <a:pt x="106168" y="12"/>
                </a:moveTo>
                <a:cubicBezTo>
                  <a:pt x="113576" y="1070"/>
                  <a:pt x="58543" y="57691"/>
                  <a:pt x="45843" y="79387"/>
                </a:cubicBezTo>
                <a:cubicBezTo>
                  <a:pt x="33143" y="101083"/>
                  <a:pt x="33143" y="118016"/>
                  <a:pt x="29968" y="130187"/>
                </a:cubicBezTo>
                <a:cubicBezTo>
                  <a:pt x="26793" y="142358"/>
                  <a:pt x="27851" y="155058"/>
                  <a:pt x="26793" y="152412"/>
                </a:cubicBezTo>
                <a:cubicBezTo>
                  <a:pt x="25735" y="149766"/>
                  <a:pt x="25205" y="114841"/>
                  <a:pt x="23618" y="114312"/>
                </a:cubicBezTo>
                <a:cubicBezTo>
                  <a:pt x="22031" y="113783"/>
                  <a:pt x="20443" y="154529"/>
                  <a:pt x="17268" y="149237"/>
                </a:cubicBezTo>
                <a:cubicBezTo>
                  <a:pt x="14093" y="143945"/>
                  <a:pt x="864" y="100024"/>
                  <a:pt x="4568" y="82562"/>
                </a:cubicBezTo>
                <a:cubicBezTo>
                  <a:pt x="8272" y="65100"/>
                  <a:pt x="40022" y="46049"/>
                  <a:pt x="39493" y="44462"/>
                </a:cubicBezTo>
                <a:cubicBezTo>
                  <a:pt x="38964" y="42875"/>
                  <a:pt x="-8661" y="78329"/>
                  <a:pt x="1393" y="73037"/>
                </a:cubicBezTo>
                <a:cubicBezTo>
                  <a:pt x="11447" y="67745"/>
                  <a:pt x="98760" y="-1046"/>
                  <a:pt x="106168" y="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 40">
            <a:extLst>
              <a:ext uri="{FF2B5EF4-FFF2-40B4-BE49-F238E27FC236}">
                <a16:creationId xmlns:a16="http://schemas.microsoft.com/office/drawing/2014/main" id="{D8C535E5-E702-D905-CCAF-D234923E3EF9}"/>
              </a:ext>
            </a:extLst>
          </p:cNvPr>
          <p:cNvSpPr/>
          <p:nvPr/>
        </p:nvSpPr>
        <p:spPr>
          <a:xfrm>
            <a:off x="4091581" y="2220615"/>
            <a:ext cx="264563" cy="211161"/>
          </a:xfrm>
          <a:custGeom>
            <a:avLst/>
            <a:gdLst>
              <a:gd name="connsiteX0" fmla="*/ 48619 w 264563"/>
              <a:gd name="connsiteY0" fmla="*/ 43160 h 211161"/>
              <a:gd name="connsiteX1" fmla="*/ 10519 w 264563"/>
              <a:gd name="connsiteY1" fmla="*/ 100310 h 211161"/>
              <a:gd name="connsiteX2" fmla="*/ 994 w 264563"/>
              <a:gd name="connsiteY2" fmla="*/ 128885 h 211161"/>
              <a:gd name="connsiteX3" fmla="*/ 29569 w 264563"/>
              <a:gd name="connsiteY3" fmla="*/ 176510 h 211161"/>
              <a:gd name="connsiteX4" fmla="*/ 48619 w 264563"/>
              <a:gd name="connsiteY4" fmla="*/ 205085 h 211161"/>
              <a:gd name="connsiteX5" fmla="*/ 112119 w 264563"/>
              <a:gd name="connsiteY5" fmla="*/ 201910 h 211161"/>
              <a:gd name="connsiteX6" fmla="*/ 235944 w 264563"/>
              <a:gd name="connsiteY6" fmla="*/ 109835 h 211161"/>
              <a:gd name="connsiteX7" fmla="*/ 220069 w 264563"/>
              <a:gd name="connsiteY7" fmla="*/ 49510 h 211161"/>
              <a:gd name="connsiteX8" fmla="*/ 264519 w 264563"/>
              <a:gd name="connsiteY8" fmla="*/ 30460 h 211161"/>
              <a:gd name="connsiteX9" fmla="*/ 210544 w 264563"/>
              <a:gd name="connsiteY9" fmla="*/ 1885 h 211161"/>
              <a:gd name="connsiteX10" fmla="*/ 115294 w 264563"/>
              <a:gd name="connsiteY10" fmla="*/ 5060 h 211161"/>
              <a:gd name="connsiteX11" fmla="*/ 48619 w 264563"/>
              <a:gd name="connsiteY11" fmla="*/ 43160 h 2111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64563" h="211161">
                <a:moveTo>
                  <a:pt x="48619" y="43160"/>
                </a:moveTo>
                <a:cubicBezTo>
                  <a:pt x="31157" y="59035"/>
                  <a:pt x="18456" y="86023"/>
                  <a:pt x="10519" y="100310"/>
                </a:cubicBezTo>
                <a:cubicBezTo>
                  <a:pt x="2582" y="114597"/>
                  <a:pt x="-2181" y="116185"/>
                  <a:pt x="994" y="128885"/>
                </a:cubicBezTo>
                <a:cubicBezTo>
                  <a:pt x="4169" y="141585"/>
                  <a:pt x="21632" y="163810"/>
                  <a:pt x="29569" y="176510"/>
                </a:cubicBezTo>
                <a:cubicBezTo>
                  <a:pt x="37506" y="189210"/>
                  <a:pt x="34861" y="200852"/>
                  <a:pt x="48619" y="205085"/>
                </a:cubicBezTo>
                <a:cubicBezTo>
                  <a:pt x="62377" y="209318"/>
                  <a:pt x="80898" y="217785"/>
                  <a:pt x="112119" y="201910"/>
                </a:cubicBezTo>
                <a:cubicBezTo>
                  <a:pt x="143340" y="186035"/>
                  <a:pt x="217952" y="135235"/>
                  <a:pt x="235944" y="109835"/>
                </a:cubicBezTo>
                <a:cubicBezTo>
                  <a:pt x="253936" y="84435"/>
                  <a:pt x="215307" y="62739"/>
                  <a:pt x="220069" y="49510"/>
                </a:cubicBezTo>
                <a:cubicBezTo>
                  <a:pt x="224831" y="36281"/>
                  <a:pt x="266107" y="38398"/>
                  <a:pt x="264519" y="30460"/>
                </a:cubicBezTo>
                <a:cubicBezTo>
                  <a:pt x="262931" y="22522"/>
                  <a:pt x="235415" y="6118"/>
                  <a:pt x="210544" y="1885"/>
                </a:cubicBezTo>
                <a:cubicBezTo>
                  <a:pt x="185673" y="-2348"/>
                  <a:pt x="144398" y="1356"/>
                  <a:pt x="115294" y="5060"/>
                </a:cubicBezTo>
                <a:cubicBezTo>
                  <a:pt x="86190" y="8764"/>
                  <a:pt x="66081" y="27285"/>
                  <a:pt x="48619" y="4316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円/楕円 41">
            <a:extLst>
              <a:ext uri="{FF2B5EF4-FFF2-40B4-BE49-F238E27FC236}">
                <a16:creationId xmlns:a16="http://schemas.microsoft.com/office/drawing/2014/main" id="{FF00C96E-41C8-0F70-A508-0B6A0C94467F}"/>
              </a:ext>
            </a:extLst>
          </p:cNvPr>
          <p:cNvSpPr/>
          <p:nvPr/>
        </p:nvSpPr>
        <p:spPr>
          <a:xfrm>
            <a:off x="4244948" y="2276377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 42">
            <a:extLst>
              <a:ext uri="{FF2B5EF4-FFF2-40B4-BE49-F238E27FC236}">
                <a16:creationId xmlns:a16="http://schemas.microsoft.com/office/drawing/2014/main" id="{FEF71363-C408-C041-38D8-0E027D97D255}"/>
              </a:ext>
            </a:extLst>
          </p:cNvPr>
          <p:cNvSpPr/>
          <p:nvPr/>
        </p:nvSpPr>
        <p:spPr>
          <a:xfrm>
            <a:off x="4054475" y="2260665"/>
            <a:ext cx="101367" cy="80780"/>
          </a:xfrm>
          <a:custGeom>
            <a:avLst/>
            <a:gdLst>
              <a:gd name="connsiteX0" fmla="*/ 0 w 101367"/>
              <a:gd name="connsiteY0" fmla="*/ 69785 h 80780"/>
              <a:gd name="connsiteX1" fmla="*/ 53975 w 101367"/>
              <a:gd name="connsiteY1" fmla="*/ 76135 h 80780"/>
              <a:gd name="connsiteX2" fmla="*/ 98425 w 101367"/>
              <a:gd name="connsiteY2" fmla="*/ 9460 h 80780"/>
              <a:gd name="connsiteX3" fmla="*/ 92075 w 101367"/>
              <a:gd name="connsiteY3" fmla="*/ 3110 h 80780"/>
              <a:gd name="connsiteX4" fmla="*/ 50800 w 101367"/>
              <a:gd name="connsiteY4" fmla="*/ 34860 h 80780"/>
              <a:gd name="connsiteX5" fmla="*/ 0 w 101367"/>
              <a:gd name="connsiteY5" fmla="*/ 69785 h 807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1367" h="80780">
                <a:moveTo>
                  <a:pt x="0" y="69785"/>
                </a:moveTo>
                <a:cubicBezTo>
                  <a:pt x="18785" y="77987"/>
                  <a:pt x="37571" y="86189"/>
                  <a:pt x="53975" y="76135"/>
                </a:cubicBezTo>
                <a:cubicBezTo>
                  <a:pt x="70379" y="66081"/>
                  <a:pt x="98425" y="9460"/>
                  <a:pt x="98425" y="9460"/>
                </a:cubicBezTo>
                <a:cubicBezTo>
                  <a:pt x="104775" y="-2711"/>
                  <a:pt x="100012" y="-1123"/>
                  <a:pt x="92075" y="3110"/>
                </a:cubicBezTo>
                <a:cubicBezTo>
                  <a:pt x="84138" y="7343"/>
                  <a:pt x="50800" y="34860"/>
                  <a:pt x="50800" y="34860"/>
                </a:cubicBezTo>
                <a:lnTo>
                  <a:pt x="0" y="69785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 43">
            <a:extLst>
              <a:ext uri="{FF2B5EF4-FFF2-40B4-BE49-F238E27FC236}">
                <a16:creationId xmlns:a16="http://schemas.microsoft.com/office/drawing/2014/main" id="{2CEE93F8-E439-CC01-A104-5D530D68986C}"/>
              </a:ext>
            </a:extLst>
          </p:cNvPr>
          <p:cNvSpPr/>
          <p:nvPr/>
        </p:nvSpPr>
        <p:spPr>
          <a:xfrm>
            <a:off x="4332625" y="2232025"/>
            <a:ext cx="166984" cy="108249"/>
          </a:xfrm>
          <a:custGeom>
            <a:avLst/>
            <a:gdLst>
              <a:gd name="connsiteX0" fmla="*/ 48875 w 166984"/>
              <a:gd name="connsiteY0" fmla="*/ 107950 h 108249"/>
              <a:gd name="connsiteX1" fmla="*/ 42525 w 166984"/>
              <a:gd name="connsiteY1" fmla="*/ 44450 h 108249"/>
              <a:gd name="connsiteX2" fmla="*/ 39350 w 166984"/>
              <a:gd name="connsiteY2" fmla="*/ 19050 h 108249"/>
              <a:gd name="connsiteX3" fmla="*/ 80625 w 166984"/>
              <a:gd name="connsiteY3" fmla="*/ 22225 h 108249"/>
              <a:gd name="connsiteX4" fmla="*/ 115550 w 166984"/>
              <a:gd name="connsiteY4" fmla="*/ 22225 h 108249"/>
              <a:gd name="connsiteX5" fmla="*/ 166350 w 166984"/>
              <a:gd name="connsiteY5" fmla="*/ 31750 h 108249"/>
              <a:gd name="connsiteX6" fmla="*/ 134600 w 166984"/>
              <a:gd name="connsiteY6" fmla="*/ 15875 h 108249"/>
              <a:gd name="connsiteX7" fmla="*/ 7600 w 166984"/>
              <a:gd name="connsiteY7" fmla="*/ 0 h 108249"/>
              <a:gd name="connsiteX8" fmla="*/ 17125 w 166984"/>
              <a:gd name="connsiteY8" fmla="*/ 15875 h 108249"/>
              <a:gd name="connsiteX9" fmla="*/ 48875 w 166984"/>
              <a:gd name="connsiteY9" fmla="*/ 107950 h 108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6984" h="108249">
                <a:moveTo>
                  <a:pt x="48875" y="107950"/>
                </a:moveTo>
                <a:cubicBezTo>
                  <a:pt x="53108" y="112712"/>
                  <a:pt x="44112" y="59267"/>
                  <a:pt x="42525" y="44450"/>
                </a:cubicBezTo>
                <a:cubicBezTo>
                  <a:pt x="40938" y="29633"/>
                  <a:pt x="33000" y="22754"/>
                  <a:pt x="39350" y="19050"/>
                </a:cubicBezTo>
                <a:cubicBezTo>
                  <a:pt x="45700" y="15346"/>
                  <a:pt x="67925" y="21696"/>
                  <a:pt x="80625" y="22225"/>
                </a:cubicBezTo>
                <a:cubicBezTo>
                  <a:pt x="93325" y="22754"/>
                  <a:pt x="101263" y="20638"/>
                  <a:pt x="115550" y="22225"/>
                </a:cubicBezTo>
                <a:cubicBezTo>
                  <a:pt x="129837" y="23812"/>
                  <a:pt x="163175" y="32808"/>
                  <a:pt x="166350" y="31750"/>
                </a:cubicBezTo>
                <a:cubicBezTo>
                  <a:pt x="169525" y="30692"/>
                  <a:pt x="161058" y="21167"/>
                  <a:pt x="134600" y="15875"/>
                </a:cubicBezTo>
                <a:cubicBezTo>
                  <a:pt x="108142" y="10583"/>
                  <a:pt x="7600" y="0"/>
                  <a:pt x="7600" y="0"/>
                </a:cubicBezTo>
                <a:cubicBezTo>
                  <a:pt x="-11979" y="0"/>
                  <a:pt x="11833" y="3175"/>
                  <a:pt x="17125" y="15875"/>
                </a:cubicBezTo>
                <a:cubicBezTo>
                  <a:pt x="22417" y="28575"/>
                  <a:pt x="44642" y="103188"/>
                  <a:pt x="48875" y="1079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 44">
            <a:extLst>
              <a:ext uri="{FF2B5EF4-FFF2-40B4-BE49-F238E27FC236}">
                <a16:creationId xmlns:a16="http://schemas.microsoft.com/office/drawing/2014/main" id="{7E2D81B2-0529-6640-A90B-6349FE0EA581}"/>
              </a:ext>
            </a:extLst>
          </p:cNvPr>
          <p:cNvSpPr/>
          <p:nvPr/>
        </p:nvSpPr>
        <p:spPr>
          <a:xfrm>
            <a:off x="3921115" y="2133458"/>
            <a:ext cx="426566" cy="292348"/>
          </a:xfrm>
          <a:custGeom>
            <a:avLst/>
            <a:gdLst>
              <a:gd name="connsiteX0" fmla="*/ 10 w 426566"/>
              <a:gd name="connsiteY0" fmla="*/ 292242 h 292348"/>
              <a:gd name="connsiteX1" fmla="*/ 82560 w 426566"/>
              <a:gd name="connsiteY1" fmla="*/ 98567 h 292348"/>
              <a:gd name="connsiteX2" fmla="*/ 73035 w 426566"/>
              <a:gd name="connsiteY2" fmla="*/ 127142 h 292348"/>
              <a:gd name="connsiteX3" fmla="*/ 139710 w 426566"/>
              <a:gd name="connsiteY3" fmla="*/ 57292 h 292348"/>
              <a:gd name="connsiteX4" fmla="*/ 244485 w 426566"/>
              <a:gd name="connsiteY4" fmla="*/ 12842 h 292348"/>
              <a:gd name="connsiteX5" fmla="*/ 219085 w 426566"/>
              <a:gd name="connsiteY5" fmla="*/ 22367 h 292348"/>
              <a:gd name="connsiteX6" fmla="*/ 371485 w 426566"/>
              <a:gd name="connsiteY6" fmla="*/ 142 h 292348"/>
              <a:gd name="connsiteX7" fmla="*/ 260360 w 426566"/>
              <a:gd name="connsiteY7" fmla="*/ 12842 h 292348"/>
              <a:gd name="connsiteX8" fmla="*/ 425460 w 426566"/>
              <a:gd name="connsiteY8" fmla="*/ 12842 h 292348"/>
              <a:gd name="connsiteX9" fmla="*/ 323860 w 426566"/>
              <a:gd name="connsiteY9" fmla="*/ 12842 h 292348"/>
              <a:gd name="connsiteX10" fmla="*/ 158760 w 426566"/>
              <a:gd name="connsiteY10" fmla="*/ 54117 h 292348"/>
              <a:gd name="connsiteX11" fmla="*/ 196860 w 426566"/>
              <a:gd name="connsiteY11" fmla="*/ 31892 h 292348"/>
              <a:gd name="connsiteX12" fmla="*/ 92085 w 426566"/>
              <a:gd name="connsiteY12" fmla="*/ 127142 h 292348"/>
              <a:gd name="connsiteX13" fmla="*/ 111135 w 426566"/>
              <a:gd name="connsiteY13" fmla="*/ 89042 h 292348"/>
              <a:gd name="connsiteX14" fmla="*/ 25410 w 426566"/>
              <a:gd name="connsiteY14" fmla="*/ 228742 h 292348"/>
              <a:gd name="connsiteX15" fmla="*/ 76210 w 426566"/>
              <a:gd name="connsiteY15" fmla="*/ 127142 h 292348"/>
              <a:gd name="connsiteX16" fmla="*/ 10 w 426566"/>
              <a:gd name="connsiteY16" fmla="*/ 292242 h 292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6566" h="292348">
                <a:moveTo>
                  <a:pt x="10" y="292242"/>
                </a:moveTo>
                <a:cubicBezTo>
                  <a:pt x="1068" y="287480"/>
                  <a:pt x="70389" y="126084"/>
                  <a:pt x="82560" y="98567"/>
                </a:cubicBezTo>
                <a:cubicBezTo>
                  <a:pt x="94731" y="71050"/>
                  <a:pt x="63510" y="134021"/>
                  <a:pt x="73035" y="127142"/>
                </a:cubicBezTo>
                <a:cubicBezTo>
                  <a:pt x="82560" y="120263"/>
                  <a:pt x="111135" y="76342"/>
                  <a:pt x="139710" y="57292"/>
                </a:cubicBezTo>
                <a:cubicBezTo>
                  <a:pt x="168285" y="38242"/>
                  <a:pt x="231256" y="18663"/>
                  <a:pt x="244485" y="12842"/>
                </a:cubicBezTo>
                <a:cubicBezTo>
                  <a:pt x="257714" y="7021"/>
                  <a:pt x="197918" y="24484"/>
                  <a:pt x="219085" y="22367"/>
                </a:cubicBezTo>
                <a:cubicBezTo>
                  <a:pt x="240252" y="20250"/>
                  <a:pt x="364606" y="1729"/>
                  <a:pt x="371485" y="142"/>
                </a:cubicBezTo>
                <a:cubicBezTo>
                  <a:pt x="378364" y="-1445"/>
                  <a:pt x="251364" y="10725"/>
                  <a:pt x="260360" y="12842"/>
                </a:cubicBezTo>
                <a:cubicBezTo>
                  <a:pt x="269356" y="14959"/>
                  <a:pt x="425460" y="12842"/>
                  <a:pt x="425460" y="12842"/>
                </a:cubicBezTo>
                <a:cubicBezTo>
                  <a:pt x="436043" y="12842"/>
                  <a:pt x="368310" y="5963"/>
                  <a:pt x="323860" y="12842"/>
                </a:cubicBezTo>
                <a:cubicBezTo>
                  <a:pt x="279410" y="19721"/>
                  <a:pt x="179927" y="50942"/>
                  <a:pt x="158760" y="54117"/>
                </a:cubicBezTo>
                <a:cubicBezTo>
                  <a:pt x="137593" y="57292"/>
                  <a:pt x="207973" y="19721"/>
                  <a:pt x="196860" y="31892"/>
                </a:cubicBezTo>
                <a:cubicBezTo>
                  <a:pt x="185747" y="44063"/>
                  <a:pt x="106372" y="117617"/>
                  <a:pt x="92085" y="127142"/>
                </a:cubicBezTo>
                <a:cubicBezTo>
                  <a:pt x="77798" y="136667"/>
                  <a:pt x="122247" y="72109"/>
                  <a:pt x="111135" y="89042"/>
                </a:cubicBezTo>
                <a:cubicBezTo>
                  <a:pt x="100023" y="105975"/>
                  <a:pt x="31231" y="222392"/>
                  <a:pt x="25410" y="228742"/>
                </a:cubicBezTo>
                <a:cubicBezTo>
                  <a:pt x="19589" y="235092"/>
                  <a:pt x="77268" y="114442"/>
                  <a:pt x="76210" y="127142"/>
                </a:cubicBezTo>
                <a:cubicBezTo>
                  <a:pt x="75152" y="139842"/>
                  <a:pt x="-1048" y="297004"/>
                  <a:pt x="10" y="2922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 45">
            <a:extLst>
              <a:ext uri="{FF2B5EF4-FFF2-40B4-BE49-F238E27FC236}">
                <a16:creationId xmlns:a16="http://schemas.microsoft.com/office/drawing/2014/main" id="{534B5B83-CCA0-5685-D6D4-786031116F77}"/>
              </a:ext>
            </a:extLst>
          </p:cNvPr>
          <p:cNvSpPr/>
          <p:nvPr/>
        </p:nvSpPr>
        <p:spPr>
          <a:xfrm>
            <a:off x="4118338" y="2149210"/>
            <a:ext cx="312576" cy="35190"/>
          </a:xfrm>
          <a:custGeom>
            <a:avLst/>
            <a:gdLst>
              <a:gd name="connsiteX0" fmla="*/ 5987 w 312576"/>
              <a:gd name="connsiteY0" fmla="*/ 35190 h 35190"/>
              <a:gd name="connsiteX1" fmla="*/ 218712 w 312576"/>
              <a:gd name="connsiteY1" fmla="*/ 16140 h 35190"/>
              <a:gd name="connsiteX2" fmla="*/ 152037 w 312576"/>
              <a:gd name="connsiteY2" fmla="*/ 22490 h 35190"/>
              <a:gd name="connsiteX3" fmla="*/ 310787 w 312576"/>
              <a:gd name="connsiteY3" fmla="*/ 32015 h 35190"/>
              <a:gd name="connsiteX4" fmla="*/ 231412 w 312576"/>
              <a:gd name="connsiteY4" fmla="*/ 9790 h 35190"/>
              <a:gd name="connsiteX5" fmla="*/ 136162 w 312576"/>
              <a:gd name="connsiteY5" fmla="*/ 265 h 35190"/>
              <a:gd name="connsiteX6" fmla="*/ 113937 w 312576"/>
              <a:gd name="connsiteY6" fmla="*/ 19315 h 35190"/>
              <a:gd name="connsiteX7" fmla="*/ 63137 w 312576"/>
              <a:gd name="connsiteY7" fmla="*/ 16140 h 35190"/>
              <a:gd name="connsiteX8" fmla="*/ 5987 w 312576"/>
              <a:gd name="connsiteY8" fmla="*/ 35190 h 35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2576" h="35190">
                <a:moveTo>
                  <a:pt x="5987" y="35190"/>
                </a:moveTo>
                <a:cubicBezTo>
                  <a:pt x="31916" y="35190"/>
                  <a:pt x="218712" y="16140"/>
                  <a:pt x="218712" y="16140"/>
                </a:cubicBezTo>
                <a:cubicBezTo>
                  <a:pt x="243054" y="14023"/>
                  <a:pt x="136691" y="19844"/>
                  <a:pt x="152037" y="22490"/>
                </a:cubicBezTo>
                <a:cubicBezTo>
                  <a:pt x="167383" y="25136"/>
                  <a:pt x="297558" y="34132"/>
                  <a:pt x="310787" y="32015"/>
                </a:cubicBezTo>
                <a:cubicBezTo>
                  <a:pt x="324016" y="29898"/>
                  <a:pt x="260516" y="15082"/>
                  <a:pt x="231412" y="9790"/>
                </a:cubicBezTo>
                <a:cubicBezTo>
                  <a:pt x="202308" y="4498"/>
                  <a:pt x="155741" y="-1322"/>
                  <a:pt x="136162" y="265"/>
                </a:cubicBezTo>
                <a:cubicBezTo>
                  <a:pt x="116583" y="1852"/>
                  <a:pt x="126108" y="16669"/>
                  <a:pt x="113937" y="19315"/>
                </a:cubicBezTo>
                <a:cubicBezTo>
                  <a:pt x="101766" y="21961"/>
                  <a:pt x="80600" y="13494"/>
                  <a:pt x="63137" y="16140"/>
                </a:cubicBezTo>
                <a:cubicBezTo>
                  <a:pt x="45674" y="18786"/>
                  <a:pt x="-19942" y="35190"/>
                  <a:pt x="5987" y="351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 46">
            <a:extLst>
              <a:ext uri="{FF2B5EF4-FFF2-40B4-BE49-F238E27FC236}">
                <a16:creationId xmlns:a16="http://schemas.microsoft.com/office/drawing/2014/main" id="{D94236BD-A576-0AAA-4FFB-3F5570B178BD}"/>
              </a:ext>
            </a:extLst>
          </p:cNvPr>
          <p:cNvSpPr/>
          <p:nvPr/>
        </p:nvSpPr>
        <p:spPr>
          <a:xfrm>
            <a:off x="3638271" y="1944610"/>
            <a:ext cx="35322" cy="186717"/>
          </a:xfrm>
          <a:custGeom>
            <a:avLst/>
            <a:gdLst>
              <a:gd name="connsiteX0" fmla="*/ 9804 w 35322"/>
              <a:gd name="connsiteY0" fmla="*/ 1665 h 186717"/>
              <a:gd name="connsiteX1" fmla="*/ 6629 w 35322"/>
              <a:gd name="connsiteY1" fmla="*/ 147715 h 186717"/>
              <a:gd name="connsiteX2" fmla="*/ 6629 w 35322"/>
              <a:gd name="connsiteY2" fmla="*/ 106440 h 186717"/>
              <a:gd name="connsiteX3" fmla="*/ 35204 w 35322"/>
              <a:gd name="connsiteY3" fmla="*/ 185815 h 186717"/>
              <a:gd name="connsiteX4" fmla="*/ 16154 w 35322"/>
              <a:gd name="connsiteY4" fmla="*/ 144540 h 186717"/>
              <a:gd name="connsiteX5" fmla="*/ 279 w 35322"/>
              <a:gd name="connsiteY5" fmla="*/ 71515 h 186717"/>
              <a:gd name="connsiteX6" fmla="*/ 9804 w 35322"/>
              <a:gd name="connsiteY6" fmla="*/ 1665 h 1867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322" h="186717">
                <a:moveTo>
                  <a:pt x="9804" y="1665"/>
                </a:moveTo>
                <a:cubicBezTo>
                  <a:pt x="10862" y="14365"/>
                  <a:pt x="7158" y="130253"/>
                  <a:pt x="6629" y="147715"/>
                </a:cubicBezTo>
                <a:cubicBezTo>
                  <a:pt x="6100" y="165177"/>
                  <a:pt x="1867" y="100090"/>
                  <a:pt x="6629" y="106440"/>
                </a:cubicBezTo>
                <a:cubicBezTo>
                  <a:pt x="11391" y="112790"/>
                  <a:pt x="33617" y="179465"/>
                  <a:pt x="35204" y="185815"/>
                </a:cubicBezTo>
                <a:cubicBezTo>
                  <a:pt x="36792" y="192165"/>
                  <a:pt x="21975" y="163590"/>
                  <a:pt x="16154" y="144540"/>
                </a:cubicBezTo>
                <a:cubicBezTo>
                  <a:pt x="10333" y="125490"/>
                  <a:pt x="2396" y="90565"/>
                  <a:pt x="279" y="71515"/>
                </a:cubicBezTo>
                <a:cubicBezTo>
                  <a:pt x="-1838" y="52465"/>
                  <a:pt x="8746" y="-11035"/>
                  <a:pt x="9804" y="16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 47">
            <a:extLst>
              <a:ext uri="{FF2B5EF4-FFF2-40B4-BE49-F238E27FC236}">
                <a16:creationId xmlns:a16="http://schemas.microsoft.com/office/drawing/2014/main" id="{2B7BAF0D-BB53-C62F-A2B6-0695F27EA8B1}"/>
              </a:ext>
            </a:extLst>
          </p:cNvPr>
          <p:cNvSpPr/>
          <p:nvPr/>
        </p:nvSpPr>
        <p:spPr>
          <a:xfrm>
            <a:off x="3695523" y="1784246"/>
            <a:ext cx="137180" cy="225696"/>
          </a:xfrm>
          <a:custGeom>
            <a:avLst/>
            <a:gdLst>
              <a:gd name="connsiteX0" fmla="*/ 177 w 137180"/>
              <a:gd name="connsiteY0" fmla="*/ 225529 h 225696"/>
              <a:gd name="connsiteX1" fmla="*/ 19227 w 137180"/>
              <a:gd name="connsiteY1" fmla="*/ 111229 h 225696"/>
              <a:gd name="connsiteX2" fmla="*/ 22402 w 137180"/>
              <a:gd name="connsiteY2" fmla="*/ 146154 h 225696"/>
              <a:gd name="connsiteX3" fmla="*/ 63677 w 137180"/>
              <a:gd name="connsiteY3" fmla="*/ 76304 h 225696"/>
              <a:gd name="connsiteX4" fmla="*/ 136702 w 137180"/>
              <a:gd name="connsiteY4" fmla="*/ 104 h 225696"/>
              <a:gd name="connsiteX5" fmla="*/ 95427 w 137180"/>
              <a:gd name="connsiteY5" fmla="*/ 60429 h 225696"/>
              <a:gd name="connsiteX6" fmla="*/ 98602 w 137180"/>
              <a:gd name="connsiteY6" fmla="*/ 89004 h 225696"/>
              <a:gd name="connsiteX7" fmla="*/ 101777 w 137180"/>
              <a:gd name="connsiteY7" fmla="*/ 212829 h 225696"/>
              <a:gd name="connsiteX8" fmla="*/ 92252 w 137180"/>
              <a:gd name="connsiteY8" fmla="*/ 101704 h 225696"/>
              <a:gd name="connsiteX9" fmla="*/ 82727 w 137180"/>
              <a:gd name="connsiteY9" fmla="*/ 133454 h 225696"/>
              <a:gd name="connsiteX10" fmla="*/ 85902 w 137180"/>
              <a:gd name="connsiteY10" fmla="*/ 92179 h 225696"/>
              <a:gd name="connsiteX11" fmla="*/ 54152 w 137180"/>
              <a:gd name="connsiteY11" fmla="*/ 114404 h 225696"/>
              <a:gd name="connsiteX12" fmla="*/ 31927 w 137180"/>
              <a:gd name="connsiteY12" fmla="*/ 136629 h 225696"/>
              <a:gd name="connsiteX13" fmla="*/ 177 w 137180"/>
              <a:gd name="connsiteY13" fmla="*/ 225529 h 2256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7180" h="225696">
                <a:moveTo>
                  <a:pt x="177" y="225529"/>
                </a:moveTo>
                <a:cubicBezTo>
                  <a:pt x="-1940" y="221296"/>
                  <a:pt x="15523" y="124458"/>
                  <a:pt x="19227" y="111229"/>
                </a:cubicBezTo>
                <a:cubicBezTo>
                  <a:pt x="22931" y="98000"/>
                  <a:pt x="14994" y="151975"/>
                  <a:pt x="22402" y="146154"/>
                </a:cubicBezTo>
                <a:cubicBezTo>
                  <a:pt x="29810" y="140333"/>
                  <a:pt x="44627" y="100646"/>
                  <a:pt x="63677" y="76304"/>
                </a:cubicBezTo>
                <a:cubicBezTo>
                  <a:pt x="82727" y="51962"/>
                  <a:pt x="131410" y="2750"/>
                  <a:pt x="136702" y="104"/>
                </a:cubicBezTo>
                <a:cubicBezTo>
                  <a:pt x="141994" y="-2542"/>
                  <a:pt x="101777" y="45612"/>
                  <a:pt x="95427" y="60429"/>
                </a:cubicBezTo>
                <a:cubicBezTo>
                  <a:pt x="89077" y="75246"/>
                  <a:pt x="97544" y="63604"/>
                  <a:pt x="98602" y="89004"/>
                </a:cubicBezTo>
                <a:cubicBezTo>
                  <a:pt x="99660" y="114404"/>
                  <a:pt x="102835" y="210712"/>
                  <a:pt x="101777" y="212829"/>
                </a:cubicBezTo>
                <a:cubicBezTo>
                  <a:pt x="100719" y="214946"/>
                  <a:pt x="95427" y="114933"/>
                  <a:pt x="92252" y="101704"/>
                </a:cubicBezTo>
                <a:cubicBezTo>
                  <a:pt x="89077" y="88475"/>
                  <a:pt x="83785" y="135042"/>
                  <a:pt x="82727" y="133454"/>
                </a:cubicBezTo>
                <a:cubicBezTo>
                  <a:pt x="81669" y="131866"/>
                  <a:pt x="90664" y="95354"/>
                  <a:pt x="85902" y="92179"/>
                </a:cubicBezTo>
                <a:cubicBezTo>
                  <a:pt x="81140" y="89004"/>
                  <a:pt x="54152" y="114404"/>
                  <a:pt x="54152" y="114404"/>
                </a:cubicBezTo>
                <a:cubicBezTo>
                  <a:pt x="45156" y="121812"/>
                  <a:pt x="39335" y="120754"/>
                  <a:pt x="31927" y="136629"/>
                </a:cubicBezTo>
                <a:cubicBezTo>
                  <a:pt x="24519" y="152504"/>
                  <a:pt x="2294" y="229762"/>
                  <a:pt x="177" y="2255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 48">
            <a:extLst>
              <a:ext uri="{FF2B5EF4-FFF2-40B4-BE49-F238E27FC236}">
                <a16:creationId xmlns:a16="http://schemas.microsoft.com/office/drawing/2014/main" id="{5993CC68-30B6-CA60-E016-042350956E14}"/>
              </a:ext>
            </a:extLst>
          </p:cNvPr>
          <p:cNvSpPr/>
          <p:nvPr/>
        </p:nvSpPr>
        <p:spPr>
          <a:xfrm>
            <a:off x="3789672" y="1746224"/>
            <a:ext cx="309309" cy="181133"/>
          </a:xfrm>
          <a:custGeom>
            <a:avLst/>
            <a:gdLst>
              <a:gd name="connsiteX0" fmla="*/ 1278 w 309309"/>
              <a:gd name="connsiteY0" fmla="*/ 130201 h 181133"/>
              <a:gd name="connsiteX1" fmla="*/ 64778 w 309309"/>
              <a:gd name="connsiteY1" fmla="*/ 54001 h 181133"/>
              <a:gd name="connsiteX2" fmla="*/ 131453 w 309309"/>
              <a:gd name="connsiteY2" fmla="*/ 57176 h 181133"/>
              <a:gd name="connsiteX3" fmla="*/ 115578 w 309309"/>
              <a:gd name="connsiteY3" fmla="*/ 19076 h 181133"/>
              <a:gd name="connsiteX4" fmla="*/ 191778 w 309309"/>
              <a:gd name="connsiteY4" fmla="*/ 25426 h 181133"/>
              <a:gd name="connsiteX5" fmla="*/ 188603 w 309309"/>
              <a:gd name="connsiteY5" fmla="*/ 3201 h 181133"/>
              <a:gd name="connsiteX6" fmla="*/ 255278 w 309309"/>
              <a:gd name="connsiteY6" fmla="*/ 15901 h 181133"/>
              <a:gd name="connsiteX7" fmla="*/ 309253 w 309309"/>
              <a:gd name="connsiteY7" fmla="*/ 92101 h 181133"/>
              <a:gd name="connsiteX8" fmla="*/ 264803 w 309309"/>
              <a:gd name="connsiteY8" fmla="*/ 22251 h 181133"/>
              <a:gd name="connsiteX9" fmla="*/ 226703 w 309309"/>
              <a:gd name="connsiteY9" fmla="*/ 26 h 181133"/>
              <a:gd name="connsiteX10" fmla="*/ 102878 w 309309"/>
              <a:gd name="connsiteY10" fmla="*/ 25426 h 181133"/>
              <a:gd name="connsiteX11" fmla="*/ 182253 w 309309"/>
              <a:gd name="connsiteY11" fmla="*/ 95276 h 181133"/>
              <a:gd name="connsiteX12" fmla="*/ 144153 w 309309"/>
              <a:gd name="connsiteY12" fmla="*/ 60351 h 181133"/>
              <a:gd name="connsiteX13" fmla="*/ 118753 w 309309"/>
              <a:gd name="connsiteY13" fmla="*/ 60351 h 181133"/>
              <a:gd name="connsiteX14" fmla="*/ 23503 w 309309"/>
              <a:gd name="connsiteY14" fmla="*/ 181001 h 181133"/>
              <a:gd name="connsiteX15" fmla="*/ 90178 w 309309"/>
              <a:gd name="connsiteY15" fmla="*/ 82576 h 181133"/>
              <a:gd name="connsiteX16" fmla="*/ 125103 w 309309"/>
              <a:gd name="connsiteY16" fmla="*/ 19076 h 181133"/>
              <a:gd name="connsiteX17" fmla="*/ 1278 w 309309"/>
              <a:gd name="connsiteY17" fmla="*/ 130201 h 181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09309" h="181133">
                <a:moveTo>
                  <a:pt x="1278" y="130201"/>
                </a:moveTo>
                <a:cubicBezTo>
                  <a:pt x="-8776" y="136022"/>
                  <a:pt x="43082" y="66172"/>
                  <a:pt x="64778" y="54001"/>
                </a:cubicBezTo>
                <a:cubicBezTo>
                  <a:pt x="86474" y="41830"/>
                  <a:pt x="122986" y="62997"/>
                  <a:pt x="131453" y="57176"/>
                </a:cubicBezTo>
                <a:cubicBezTo>
                  <a:pt x="139920" y="51355"/>
                  <a:pt x="105524" y="24368"/>
                  <a:pt x="115578" y="19076"/>
                </a:cubicBezTo>
                <a:cubicBezTo>
                  <a:pt x="125632" y="13784"/>
                  <a:pt x="179607" y="28072"/>
                  <a:pt x="191778" y="25426"/>
                </a:cubicBezTo>
                <a:cubicBezTo>
                  <a:pt x="203949" y="22780"/>
                  <a:pt x="178020" y="4788"/>
                  <a:pt x="188603" y="3201"/>
                </a:cubicBezTo>
                <a:cubicBezTo>
                  <a:pt x="199186" y="1613"/>
                  <a:pt x="235170" y="1084"/>
                  <a:pt x="255278" y="15901"/>
                </a:cubicBezTo>
                <a:cubicBezTo>
                  <a:pt x="275386" y="30718"/>
                  <a:pt x="307665" y="91043"/>
                  <a:pt x="309253" y="92101"/>
                </a:cubicBezTo>
                <a:cubicBezTo>
                  <a:pt x="310841" y="93159"/>
                  <a:pt x="278561" y="37597"/>
                  <a:pt x="264803" y="22251"/>
                </a:cubicBezTo>
                <a:cubicBezTo>
                  <a:pt x="251045" y="6905"/>
                  <a:pt x="253690" y="-503"/>
                  <a:pt x="226703" y="26"/>
                </a:cubicBezTo>
                <a:cubicBezTo>
                  <a:pt x="199716" y="555"/>
                  <a:pt x="110286" y="9551"/>
                  <a:pt x="102878" y="25426"/>
                </a:cubicBezTo>
                <a:cubicBezTo>
                  <a:pt x="95470" y="41301"/>
                  <a:pt x="175374" y="89455"/>
                  <a:pt x="182253" y="95276"/>
                </a:cubicBezTo>
                <a:cubicBezTo>
                  <a:pt x="189132" y="101097"/>
                  <a:pt x="154736" y="66172"/>
                  <a:pt x="144153" y="60351"/>
                </a:cubicBezTo>
                <a:cubicBezTo>
                  <a:pt x="133570" y="54530"/>
                  <a:pt x="138861" y="40243"/>
                  <a:pt x="118753" y="60351"/>
                </a:cubicBezTo>
                <a:cubicBezTo>
                  <a:pt x="98645" y="80459"/>
                  <a:pt x="28265" y="177297"/>
                  <a:pt x="23503" y="181001"/>
                </a:cubicBezTo>
                <a:cubicBezTo>
                  <a:pt x="18741" y="184705"/>
                  <a:pt x="73245" y="109563"/>
                  <a:pt x="90178" y="82576"/>
                </a:cubicBezTo>
                <a:cubicBezTo>
                  <a:pt x="107111" y="55588"/>
                  <a:pt x="135686" y="12726"/>
                  <a:pt x="125103" y="19076"/>
                </a:cubicBezTo>
                <a:cubicBezTo>
                  <a:pt x="114520" y="25426"/>
                  <a:pt x="11332" y="124380"/>
                  <a:pt x="1278" y="1302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 49">
            <a:extLst>
              <a:ext uri="{FF2B5EF4-FFF2-40B4-BE49-F238E27FC236}">
                <a16:creationId xmlns:a16="http://schemas.microsoft.com/office/drawing/2014/main" id="{2B7282E2-7B65-23A7-C8CA-0A59B346F716}"/>
              </a:ext>
            </a:extLst>
          </p:cNvPr>
          <p:cNvSpPr/>
          <p:nvPr/>
        </p:nvSpPr>
        <p:spPr>
          <a:xfrm>
            <a:off x="3853846" y="1806548"/>
            <a:ext cx="243807" cy="123852"/>
          </a:xfrm>
          <a:custGeom>
            <a:avLst/>
            <a:gdLst>
              <a:gd name="connsiteX0" fmla="*/ 604 w 243807"/>
              <a:gd name="connsiteY0" fmla="*/ 123852 h 123852"/>
              <a:gd name="connsiteX1" fmla="*/ 137129 w 243807"/>
              <a:gd name="connsiteY1" fmla="*/ 76227 h 123852"/>
              <a:gd name="connsiteX2" fmla="*/ 172054 w 243807"/>
              <a:gd name="connsiteY2" fmla="*/ 92102 h 123852"/>
              <a:gd name="connsiteX3" fmla="*/ 181579 w 243807"/>
              <a:gd name="connsiteY3" fmla="*/ 9552 h 123852"/>
              <a:gd name="connsiteX4" fmla="*/ 229204 w 243807"/>
              <a:gd name="connsiteY4" fmla="*/ 66702 h 123852"/>
              <a:gd name="connsiteX5" fmla="*/ 241904 w 243807"/>
              <a:gd name="connsiteY5" fmla="*/ 88927 h 123852"/>
              <a:gd name="connsiteX6" fmla="*/ 194279 w 243807"/>
              <a:gd name="connsiteY6" fmla="*/ 27 h 123852"/>
              <a:gd name="connsiteX7" fmla="*/ 184754 w 243807"/>
              <a:gd name="connsiteY7" fmla="*/ 79402 h 123852"/>
              <a:gd name="connsiteX8" fmla="*/ 133954 w 243807"/>
              <a:gd name="connsiteY8" fmla="*/ 73052 h 123852"/>
              <a:gd name="connsiteX9" fmla="*/ 64104 w 243807"/>
              <a:gd name="connsiteY9" fmla="*/ 54002 h 123852"/>
              <a:gd name="connsiteX10" fmla="*/ 86329 w 243807"/>
              <a:gd name="connsiteY10" fmla="*/ 76227 h 123852"/>
              <a:gd name="connsiteX11" fmla="*/ 604 w 243807"/>
              <a:gd name="connsiteY11" fmla="*/ 123852 h 1238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43807" h="123852">
                <a:moveTo>
                  <a:pt x="604" y="123852"/>
                </a:moveTo>
                <a:cubicBezTo>
                  <a:pt x="9071" y="123852"/>
                  <a:pt x="108554" y="81519"/>
                  <a:pt x="137129" y="76227"/>
                </a:cubicBezTo>
                <a:cubicBezTo>
                  <a:pt x="165704" y="70935"/>
                  <a:pt x="164646" y="103214"/>
                  <a:pt x="172054" y="92102"/>
                </a:cubicBezTo>
                <a:cubicBezTo>
                  <a:pt x="179462" y="80989"/>
                  <a:pt x="172054" y="13785"/>
                  <a:pt x="181579" y="9552"/>
                </a:cubicBezTo>
                <a:cubicBezTo>
                  <a:pt x="191104" y="5319"/>
                  <a:pt x="219150" y="53473"/>
                  <a:pt x="229204" y="66702"/>
                </a:cubicBezTo>
                <a:cubicBezTo>
                  <a:pt x="239258" y="79931"/>
                  <a:pt x="247725" y="100039"/>
                  <a:pt x="241904" y="88927"/>
                </a:cubicBezTo>
                <a:cubicBezTo>
                  <a:pt x="236083" y="77815"/>
                  <a:pt x="203804" y="1614"/>
                  <a:pt x="194279" y="27"/>
                </a:cubicBezTo>
                <a:cubicBezTo>
                  <a:pt x="184754" y="-1561"/>
                  <a:pt x="194808" y="67231"/>
                  <a:pt x="184754" y="79402"/>
                </a:cubicBezTo>
                <a:cubicBezTo>
                  <a:pt x="174700" y="91573"/>
                  <a:pt x="154062" y="77285"/>
                  <a:pt x="133954" y="73052"/>
                </a:cubicBezTo>
                <a:cubicBezTo>
                  <a:pt x="113846" y="68819"/>
                  <a:pt x="72042" y="53473"/>
                  <a:pt x="64104" y="54002"/>
                </a:cubicBezTo>
                <a:cubicBezTo>
                  <a:pt x="56167" y="54531"/>
                  <a:pt x="97442" y="64585"/>
                  <a:pt x="86329" y="76227"/>
                </a:cubicBezTo>
                <a:cubicBezTo>
                  <a:pt x="75217" y="87869"/>
                  <a:pt x="-7863" y="123852"/>
                  <a:pt x="604" y="1238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 50">
            <a:extLst>
              <a:ext uri="{FF2B5EF4-FFF2-40B4-BE49-F238E27FC236}">
                <a16:creationId xmlns:a16="http://schemas.microsoft.com/office/drawing/2014/main" id="{4E4A28A0-0242-6ED6-7F24-250A523DD4CF}"/>
              </a:ext>
            </a:extLst>
          </p:cNvPr>
          <p:cNvSpPr/>
          <p:nvPr/>
        </p:nvSpPr>
        <p:spPr>
          <a:xfrm>
            <a:off x="4041608" y="1738743"/>
            <a:ext cx="371724" cy="90064"/>
          </a:xfrm>
          <a:custGeom>
            <a:avLst/>
            <a:gdLst>
              <a:gd name="connsiteX0" fmla="*/ 167 w 371724"/>
              <a:gd name="connsiteY0" fmla="*/ 29732 h 90064"/>
              <a:gd name="connsiteX1" fmla="*/ 101767 w 371724"/>
              <a:gd name="connsiteY1" fmla="*/ 1157 h 90064"/>
              <a:gd name="connsiteX2" fmla="*/ 171617 w 371724"/>
              <a:gd name="connsiteY2" fmla="*/ 48782 h 90064"/>
              <a:gd name="connsiteX3" fmla="*/ 168442 w 371724"/>
              <a:gd name="connsiteY3" fmla="*/ 58307 h 90064"/>
              <a:gd name="connsiteX4" fmla="*/ 228767 w 371724"/>
              <a:gd name="connsiteY4" fmla="*/ 45607 h 90064"/>
              <a:gd name="connsiteX5" fmla="*/ 371642 w 371724"/>
              <a:gd name="connsiteY5" fmla="*/ 90057 h 90064"/>
              <a:gd name="connsiteX6" fmla="*/ 247817 w 371724"/>
              <a:gd name="connsiteY6" fmla="*/ 48782 h 90064"/>
              <a:gd name="connsiteX7" fmla="*/ 143042 w 371724"/>
              <a:gd name="connsiteY7" fmla="*/ 1157 h 90064"/>
              <a:gd name="connsiteX8" fmla="*/ 152567 w 371724"/>
              <a:gd name="connsiteY8" fmla="*/ 13857 h 90064"/>
              <a:gd name="connsiteX9" fmla="*/ 127167 w 371724"/>
              <a:gd name="connsiteY9" fmla="*/ 4332 h 90064"/>
              <a:gd name="connsiteX10" fmla="*/ 167 w 371724"/>
              <a:gd name="connsiteY10" fmla="*/ 29732 h 90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71724" h="90064">
                <a:moveTo>
                  <a:pt x="167" y="29732"/>
                </a:moveTo>
                <a:cubicBezTo>
                  <a:pt x="-4066" y="29203"/>
                  <a:pt x="73192" y="-2018"/>
                  <a:pt x="101767" y="1157"/>
                </a:cubicBezTo>
                <a:cubicBezTo>
                  <a:pt x="130342" y="4332"/>
                  <a:pt x="160505" y="39257"/>
                  <a:pt x="171617" y="48782"/>
                </a:cubicBezTo>
                <a:cubicBezTo>
                  <a:pt x="182730" y="58307"/>
                  <a:pt x="158917" y="58836"/>
                  <a:pt x="168442" y="58307"/>
                </a:cubicBezTo>
                <a:cubicBezTo>
                  <a:pt x="177967" y="57778"/>
                  <a:pt x="194900" y="40315"/>
                  <a:pt x="228767" y="45607"/>
                </a:cubicBezTo>
                <a:cubicBezTo>
                  <a:pt x="262634" y="50899"/>
                  <a:pt x="368467" y="89528"/>
                  <a:pt x="371642" y="90057"/>
                </a:cubicBezTo>
                <a:cubicBezTo>
                  <a:pt x="374817" y="90586"/>
                  <a:pt x="285917" y="63599"/>
                  <a:pt x="247817" y="48782"/>
                </a:cubicBezTo>
                <a:cubicBezTo>
                  <a:pt x="209717" y="33965"/>
                  <a:pt x="143042" y="1157"/>
                  <a:pt x="143042" y="1157"/>
                </a:cubicBezTo>
                <a:cubicBezTo>
                  <a:pt x="127167" y="-4664"/>
                  <a:pt x="155213" y="13328"/>
                  <a:pt x="152567" y="13857"/>
                </a:cubicBezTo>
                <a:cubicBezTo>
                  <a:pt x="149921" y="14386"/>
                  <a:pt x="149392" y="2215"/>
                  <a:pt x="127167" y="4332"/>
                </a:cubicBezTo>
                <a:cubicBezTo>
                  <a:pt x="104942" y="6449"/>
                  <a:pt x="4400" y="30261"/>
                  <a:pt x="167" y="297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 51">
            <a:extLst>
              <a:ext uri="{FF2B5EF4-FFF2-40B4-BE49-F238E27FC236}">
                <a16:creationId xmlns:a16="http://schemas.microsoft.com/office/drawing/2014/main" id="{1E73CCF2-F071-3765-E26A-7C9972881CA4}"/>
              </a:ext>
            </a:extLst>
          </p:cNvPr>
          <p:cNvSpPr/>
          <p:nvPr/>
        </p:nvSpPr>
        <p:spPr>
          <a:xfrm>
            <a:off x="4085918" y="1819275"/>
            <a:ext cx="318278" cy="85941"/>
          </a:xfrm>
          <a:custGeom>
            <a:avLst/>
            <a:gdLst>
              <a:gd name="connsiteX0" fmla="*/ 317807 w 318278"/>
              <a:gd name="connsiteY0" fmla="*/ 25400 h 85941"/>
              <a:gd name="connsiteX1" fmla="*/ 190807 w 318278"/>
              <a:gd name="connsiteY1" fmla="*/ 6350 h 85941"/>
              <a:gd name="connsiteX2" fmla="*/ 307 w 318278"/>
              <a:gd name="connsiteY2" fmla="*/ 6350 h 85941"/>
              <a:gd name="connsiteX3" fmla="*/ 146357 w 318278"/>
              <a:gd name="connsiteY3" fmla="*/ 12700 h 85941"/>
              <a:gd name="connsiteX4" fmla="*/ 149532 w 318278"/>
              <a:gd name="connsiteY4" fmla="*/ 53975 h 85941"/>
              <a:gd name="connsiteX5" fmla="*/ 70157 w 318278"/>
              <a:gd name="connsiteY5" fmla="*/ 85725 h 85941"/>
              <a:gd name="connsiteX6" fmla="*/ 181282 w 318278"/>
              <a:gd name="connsiteY6" fmla="*/ 38100 h 85941"/>
              <a:gd name="connsiteX7" fmla="*/ 146357 w 318278"/>
              <a:gd name="connsiteY7" fmla="*/ 0 h 85941"/>
              <a:gd name="connsiteX8" fmla="*/ 317807 w 318278"/>
              <a:gd name="connsiteY8" fmla="*/ 25400 h 859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8278" h="85941">
                <a:moveTo>
                  <a:pt x="317807" y="25400"/>
                </a:moveTo>
                <a:cubicBezTo>
                  <a:pt x="325215" y="26458"/>
                  <a:pt x="243724" y="9525"/>
                  <a:pt x="190807" y="6350"/>
                </a:cubicBezTo>
                <a:cubicBezTo>
                  <a:pt x="137890" y="3175"/>
                  <a:pt x="7715" y="5292"/>
                  <a:pt x="307" y="6350"/>
                </a:cubicBezTo>
                <a:cubicBezTo>
                  <a:pt x="-7101" y="7408"/>
                  <a:pt x="121486" y="4763"/>
                  <a:pt x="146357" y="12700"/>
                </a:cubicBezTo>
                <a:cubicBezTo>
                  <a:pt x="171228" y="20637"/>
                  <a:pt x="162232" y="41804"/>
                  <a:pt x="149532" y="53975"/>
                </a:cubicBezTo>
                <a:cubicBezTo>
                  <a:pt x="136832" y="66146"/>
                  <a:pt x="64865" y="88371"/>
                  <a:pt x="70157" y="85725"/>
                </a:cubicBezTo>
                <a:cubicBezTo>
                  <a:pt x="75449" y="83079"/>
                  <a:pt x="168582" y="52388"/>
                  <a:pt x="181282" y="38100"/>
                </a:cubicBezTo>
                <a:cubicBezTo>
                  <a:pt x="193982" y="23812"/>
                  <a:pt x="123603" y="3175"/>
                  <a:pt x="146357" y="0"/>
                </a:cubicBezTo>
                <a:lnTo>
                  <a:pt x="317807" y="254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 52">
            <a:extLst>
              <a:ext uri="{FF2B5EF4-FFF2-40B4-BE49-F238E27FC236}">
                <a16:creationId xmlns:a16="http://schemas.microsoft.com/office/drawing/2014/main" id="{F08EB383-B85D-96E7-DEB4-E8F154FFB474}"/>
              </a:ext>
            </a:extLst>
          </p:cNvPr>
          <p:cNvSpPr/>
          <p:nvPr/>
        </p:nvSpPr>
        <p:spPr>
          <a:xfrm>
            <a:off x="4095451" y="1806575"/>
            <a:ext cx="74400" cy="109296"/>
          </a:xfrm>
          <a:custGeom>
            <a:avLst/>
            <a:gdLst>
              <a:gd name="connsiteX0" fmla="*/ 299 w 74400"/>
              <a:gd name="connsiteY0" fmla="*/ 0 h 109296"/>
              <a:gd name="connsiteX1" fmla="*/ 47924 w 74400"/>
              <a:gd name="connsiteY1" fmla="*/ 41275 h 109296"/>
              <a:gd name="connsiteX2" fmla="*/ 60624 w 74400"/>
              <a:gd name="connsiteY2" fmla="*/ 82550 h 109296"/>
              <a:gd name="connsiteX3" fmla="*/ 57449 w 74400"/>
              <a:gd name="connsiteY3" fmla="*/ 107950 h 109296"/>
              <a:gd name="connsiteX4" fmla="*/ 73324 w 74400"/>
              <a:gd name="connsiteY4" fmla="*/ 41275 h 109296"/>
              <a:gd name="connsiteX5" fmla="*/ 299 w 74400"/>
              <a:gd name="connsiteY5" fmla="*/ 0 h 109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4400" h="109296">
                <a:moveTo>
                  <a:pt x="299" y="0"/>
                </a:moveTo>
                <a:cubicBezTo>
                  <a:pt x="-3934" y="0"/>
                  <a:pt x="37870" y="27517"/>
                  <a:pt x="47924" y="41275"/>
                </a:cubicBezTo>
                <a:cubicBezTo>
                  <a:pt x="57978" y="55033"/>
                  <a:pt x="59037" y="71438"/>
                  <a:pt x="60624" y="82550"/>
                </a:cubicBezTo>
                <a:cubicBezTo>
                  <a:pt x="62211" y="93662"/>
                  <a:pt x="55332" y="114829"/>
                  <a:pt x="57449" y="107950"/>
                </a:cubicBezTo>
                <a:cubicBezTo>
                  <a:pt x="59566" y="101071"/>
                  <a:pt x="79145" y="56621"/>
                  <a:pt x="73324" y="41275"/>
                </a:cubicBezTo>
                <a:cubicBezTo>
                  <a:pt x="67503" y="25929"/>
                  <a:pt x="4532" y="0"/>
                  <a:pt x="299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 53">
            <a:extLst>
              <a:ext uri="{FF2B5EF4-FFF2-40B4-BE49-F238E27FC236}">
                <a16:creationId xmlns:a16="http://schemas.microsoft.com/office/drawing/2014/main" id="{7B112DA5-3E03-7372-5C08-45FC3A407F0D}"/>
              </a:ext>
            </a:extLst>
          </p:cNvPr>
          <p:cNvSpPr/>
          <p:nvPr/>
        </p:nvSpPr>
        <p:spPr>
          <a:xfrm>
            <a:off x="3867009" y="1843664"/>
            <a:ext cx="241443" cy="115345"/>
          </a:xfrm>
          <a:custGeom>
            <a:avLst/>
            <a:gdLst>
              <a:gd name="connsiteX0" fmla="*/ 141 w 241443"/>
              <a:gd name="connsiteY0" fmla="*/ 115311 h 115345"/>
              <a:gd name="connsiteX1" fmla="*/ 190641 w 241443"/>
              <a:gd name="connsiteY1" fmla="*/ 74036 h 115345"/>
              <a:gd name="connsiteX2" fmla="*/ 238266 w 241443"/>
              <a:gd name="connsiteY2" fmla="*/ 1011 h 115345"/>
              <a:gd name="connsiteX3" fmla="*/ 231916 w 241443"/>
              <a:gd name="connsiteY3" fmla="*/ 32761 h 115345"/>
              <a:gd name="connsiteX4" fmla="*/ 190641 w 241443"/>
              <a:gd name="connsiteY4" fmla="*/ 51811 h 115345"/>
              <a:gd name="connsiteX5" fmla="*/ 133491 w 241443"/>
              <a:gd name="connsiteY5" fmla="*/ 51811 h 115345"/>
              <a:gd name="connsiteX6" fmla="*/ 146191 w 241443"/>
              <a:gd name="connsiteY6" fmla="*/ 16886 h 115345"/>
              <a:gd name="connsiteX7" fmla="*/ 158891 w 241443"/>
              <a:gd name="connsiteY7" fmla="*/ 67686 h 115345"/>
              <a:gd name="connsiteX8" fmla="*/ 141 w 241443"/>
              <a:gd name="connsiteY8" fmla="*/ 115311 h 115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1443" h="115345">
                <a:moveTo>
                  <a:pt x="141" y="115311"/>
                </a:moveTo>
                <a:cubicBezTo>
                  <a:pt x="5432" y="116369"/>
                  <a:pt x="150953" y="93086"/>
                  <a:pt x="190641" y="74036"/>
                </a:cubicBezTo>
                <a:cubicBezTo>
                  <a:pt x="230329" y="54986"/>
                  <a:pt x="231387" y="7890"/>
                  <a:pt x="238266" y="1011"/>
                </a:cubicBezTo>
                <a:cubicBezTo>
                  <a:pt x="245145" y="-5868"/>
                  <a:pt x="239854" y="24294"/>
                  <a:pt x="231916" y="32761"/>
                </a:cubicBezTo>
                <a:cubicBezTo>
                  <a:pt x="223979" y="41228"/>
                  <a:pt x="207045" y="48636"/>
                  <a:pt x="190641" y="51811"/>
                </a:cubicBezTo>
                <a:cubicBezTo>
                  <a:pt x="174237" y="54986"/>
                  <a:pt x="140899" y="57632"/>
                  <a:pt x="133491" y="51811"/>
                </a:cubicBezTo>
                <a:cubicBezTo>
                  <a:pt x="126083" y="45990"/>
                  <a:pt x="141958" y="14240"/>
                  <a:pt x="146191" y="16886"/>
                </a:cubicBezTo>
                <a:cubicBezTo>
                  <a:pt x="150424" y="19532"/>
                  <a:pt x="177941" y="50224"/>
                  <a:pt x="158891" y="67686"/>
                </a:cubicBezTo>
                <a:cubicBezTo>
                  <a:pt x="139841" y="85148"/>
                  <a:pt x="-5150" y="114253"/>
                  <a:pt x="141" y="1153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 54">
            <a:extLst>
              <a:ext uri="{FF2B5EF4-FFF2-40B4-BE49-F238E27FC236}">
                <a16:creationId xmlns:a16="http://schemas.microsoft.com/office/drawing/2014/main" id="{70CCA0F4-8F17-106C-139D-99C858CFDDB4}"/>
              </a:ext>
            </a:extLst>
          </p:cNvPr>
          <p:cNvSpPr/>
          <p:nvPr/>
        </p:nvSpPr>
        <p:spPr>
          <a:xfrm>
            <a:off x="4171481" y="1781175"/>
            <a:ext cx="253864" cy="44450"/>
          </a:xfrm>
          <a:custGeom>
            <a:avLst/>
            <a:gdLst>
              <a:gd name="connsiteX0" fmla="*/ 469 w 253864"/>
              <a:gd name="connsiteY0" fmla="*/ 0 h 44450"/>
              <a:gd name="connsiteX1" fmla="*/ 156044 w 253864"/>
              <a:gd name="connsiteY1" fmla="*/ 15875 h 44450"/>
              <a:gd name="connsiteX2" fmla="*/ 251294 w 253864"/>
              <a:gd name="connsiteY2" fmla="*/ 44450 h 44450"/>
              <a:gd name="connsiteX3" fmla="*/ 210019 w 253864"/>
              <a:gd name="connsiteY3" fmla="*/ 15875 h 44450"/>
              <a:gd name="connsiteX4" fmla="*/ 469 w 253864"/>
              <a:gd name="connsiteY4" fmla="*/ 0 h 44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3864" h="44450">
                <a:moveTo>
                  <a:pt x="469" y="0"/>
                </a:moveTo>
                <a:cubicBezTo>
                  <a:pt x="-8527" y="0"/>
                  <a:pt x="114240" y="8467"/>
                  <a:pt x="156044" y="15875"/>
                </a:cubicBezTo>
                <a:cubicBezTo>
                  <a:pt x="197848" y="23283"/>
                  <a:pt x="242298" y="44450"/>
                  <a:pt x="251294" y="44450"/>
                </a:cubicBezTo>
                <a:cubicBezTo>
                  <a:pt x="260290" y="44450"/>
                  <a:pt x="245473" y="23283"/>
                  <a:pt x="210019" y="15875"/>
                </a:cubicBezTo>
                <a:cubicBezTo>
                  <a:pt x="174565" y="8467"/>
                  <a:pt x="9465" y="0"/>
                  <a:pt x="469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 55">
            <a:extLst>
              <a:ext uri="{FF2B5EF4-FFF2-40B4-BE49-F238E27FC236}">
                <a16:creationId xmlns:a16="http://schemas.microsoft.com/office/drawing/2014/main" id="{45008E6C-FC62-5EB5-D1CD-367B0DBAE739}"/>
              </a:ext>
            </a:extLst>
          </p:cNvPr>
          <p:cNvSpPr/>
          <p:nvPr/>
        </p:nvSpPr>
        <p:spPr>
          <a:xfrm>
            <a:off x="3685648" y="1939925"/>
            <a:ext cx="191211" cy="174977"/>
          </a:xfrm>
          <a:custGeom>
            <a:avLst/>
            <a:gdLst>
              <a:gd name="connsiteX0" fmla="*/ 527 w 191211"/>
              <a:gd name="connsiteY0" fmla="*/ 174625 h 174977"/>
              <a:gd name="connsiteX1" fmla="*/ 89427 w 191211"/>
              <a:gd name="connsiteY1" fmla="*/ 19050 h 174977"/>
              <a:gd name="connsiteX2" fmla="*/ 89427 w 191211"/>
              <a:gd name="connsiteY2" fmla="*/ 28575 h 174977"/>
              <a:gd name="connsiteX3" fmla="*/ 121177 w 191211"/>
              <a:gd name="connsiteY3" fmla="*/ 0 h 174977"/>
              <a:gd name="connsiteX4" fmla="*/ 191027 w 191211"/>
              <a:gd name="connsiteY4" fmla="*/ 28575 h 174977"/>
              <a:gd name="connsiteX5" fmla="*/ 140227 w 191211"/>
              <a:gd name="connsiteY5" fmla="*/ 9525 h 174977"/>
              <a:gd name="connsiteX6" fmla="*/ 98952 w 191211"/>
              <a:gd name="connsiteY6" fmla="*/ 6350 h 174977"/>
              <a:gd name="connsiteX7" fmla="*/ 54502 w 191211"/>
              <a:gd name="connsiteY7" fmla="*/ 60325 h 174977"/>
              <a:gd name="connsiteX8" fmla="*/ 527 w 191211"/>
              <a:gd name="connsiteY8" fmla="*/ 174625 h 1749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1211" h="174977">
                <a:moveTo>
                  <a:pt x="527" y="174625"/>
                </a:moveTo>
                <a:cubicBezTo>
                  <a:pt x="6348" y="167746"/>
                  <a:pt x="74610" y="43392"/>
                  <a:pt x="89427" y="19050"/>
                </a:cubicBezTo>
                <a:cubicBezTo>
                  <a:pt x="104244" y="-5292"/>
                  <a:pt x="84135" y="31750"/>
                  <a:pt x="89427" y="28575"/>
                </a:cubicBezTo>
                <a:cubicBezTo>
                  <a:pt x="94719" y="25400"/>
                  <a:pt x="104244" y="0"/>
                  <a:pt x="121177" y="0"/>
                </a:cubicBezTo>
                <a:cubicBezTo>
                  <a:pt x="138110" y="0"/>
                  <a:pt x="187852" y="26988"/>
                  <a:pt x="191027" y="28575"/>
                </a:cubicBezTo>
                <a:cubicBezTo>
                  <a:pt x="194202" y="30162"/>
                  <a:pt x="155573" y="13229"/>
                  <a:pt x="140227" y="9525"/>
                </a:cubicBezTo>
                <a:cubicBezTo>
                  <a:pt x="124881" y="5821"/>
                  <a:pt x="113240" y="-2117"/>
                  <a:pt x="98952" y="6350"/>
                </a:cubicBezTo>
                <a:cubicBezTo>
                  <a:pt x="84664" y="14817"/>
                  <a:pt x="70377" y="34925"/>
                  <a:pt x="54502" y="60325"/>
                </a:cubicBezTo>
                <a:cubicBezTo>
                  <a:pt x="38627" y="85725"/>
                  <a:pt x="-5294" y="181504"/>
                  <a:pt x="527" y="1746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 56">
            <a:extLst>
              <a:ext uri="{FF2B5EF4-FFF2-40B4-BE49-F238E27FC236}">
                <a16:creationId xmlns:a16="http://schemas.microsoft.com/office/drawing/2014/main" id="{51EE8514-6B72-3612-788F-73868B329785}"/>
              </a:ext>
            </a:extLst>
          </p:cNvPr>
          <p:cNvSpPr/>
          <p:nvPr/>
        </p:nvSpPr>
        <p:spPr>
          <a:xfrm>
            <a:off x="3244553" y="2180643"/>
            <a:ext cx="127599" cy="68009"/>
          </a:xfrm>
          <a:custGeom>
            <a:avLst/>
            <a:gdLst>
              <a:gd name="connsiteX0" fmla="*/ 297 w 127599"/>
              <a:gd name="connsiteY0" fmla="*/ 582 h 68009"/>
              <a:gd name="connsiteX1" fmla="*/ 124122 w 127599"/>
              <a:gd name="connsiteY1" fmla="*/ 67257 h 68009"/>
              <a:gd name="connsiteX2" fmla="*/ 89197 w 127599"/>
              <a:gd name="connsiteY2" fmla="*/ 35507 h 68009"/>
              <a:gd name="connsiteX3" fmla="*/ 297 w 127599"/>
              <a:gd name="connsiteY3" fmla="*/ 582 h 68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7599" h="68009">
                <a:moveTo>
                  <a:pt x="297" y="582"/>
                </a:moveTo>
                <a:cubicBezTo>
                  <a:pt x="6118" y="5874"/>
                  <a:pt x="109305" y="61436"/>
                  <a:pt x="124122" y="67257"/>
                </a:cubicBezTo>
                <a:cubicBezTo>
                  <a:pt x="138939" y="73078"/>
                  <a:pt x="102426" y="43444"/>
                  <a:pt x="89197" y="35507"/>
                </a:cubicBezTo>
                <a:cubicBezTo>
                  <a:pt x="75968" y="27570"/>
                  <a:pt x="-5524" y="-4710"/>
                  <a:pt x="297" y="5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 57">
            <a:extLst>
              <a:ext uri="{FF2B5EF4-FFF2-40B4-BE49-F238E27FC236}">
                <a16:creationId xmlns:a16="http://schemas.microsoft.com/office/drawing/2014/main" id="{C7689F12-C0EB-0B58-A6C7-91FD4B4BF04E}"/>
              </a:ext>
            </a:extLst>
          </p:cNvPr>
          <p:cNvSpPr/>
          <p:nvPr/>
        </p:nvSpPr>
        <p:spPr>
          <a:xfrm>
            <a:off x="3101928" y="2247500"/>
            <a:ext cx="232001" cy="54399"/>
          </a:xfrm>
          <a:custGeom>
            <a:avLst/>
            <a:gdLst>
              <a:gd name="connsiteX0" fmla="*/ 47 w 232001"/>
              <a:gd name="connsiteY0" fmla="*/ 54375 h 54399"/>
              <a:gd name="connsiteX1" fmla="*/ 139747 w 232001"/>
              <a:gd name="connsiteY1" fmla="*/ 16275 h 54399"/>
              <a:gd name="connsiteX2" fmla="*/ 120697 w 232001"/>
              <a:gd name="connsiteY2" fmla="*/ 19450 h 54399"/>
              <a:gd name="connsiteX3" fmla="*/ 231822 w 232001"/>
              <a:gd name="connsiteY3" fmla="*/ 400 h 54399"/>
              <a:gd name="connsiteX4" fmla="*/ 146097 w 232001"/>
              <a:gd name="connsiteY4" fmla="*/ 6750 h 54399"/>
              <a:gd name="connsiteX5" fmla="*/ 123872 w 232001"/>
              <a:gd name="connsiteY5" fmla="*/ 9925 h 54399"/>
              <a:gd name="connsiteX6" fmla="*/ 47 w 232001"/>
              <a:gd name="connsiteY6" fmla="*/ 54375 h 54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2001" h="54399">
                <a:moveTo>
                  <a:pt x="47" y="54375"/>
                </a:moveTo>
                <a:cubicBezTo>
                  <a:pt x="2693" y="55433"/>
                  <a:pt x="119639" y="22096"/>
                  <a:pt x="139747" y="16275"/>
                </a:cubicBezTo>
                <a:cubicBezTo>
                  <a:pt x="159855" y="10454"/>
                  <a:pt x="120697" y="19450"/>
                  <a:pt x="120697" y="19450"/>
                </a:cubicBezTo>
                <a:cubicBezTo>
                  <a:pt x="136043" y="16804"/>
                  <a:pt x="227589" y="2517"/>
                  <a:pt x="231822" y="400"/>
                </a:cubicBezTo>
                <a:cubicBezTo>
                  <a:pt x="236055" y="-1717"/>
                  <a:pt x="164089" y="5162"/>
                  <a:pt x="146097" y="6750"/>
                </a:cubicBezTo>
                <a:cubicBezTo>
                  <a:pt x="128105" y="8337"/>
                  <a:pt x="142393" y="3575"/>
                  <a:pt x="123872" y="9925"/>
                </a:cubicBezTo>
                <a:cubicBezTo>
                  <a:pt x="105351" y="16275"/>
                  <a:pt x="-2599" y="53317"/>
                  <a:pt x="47" y="543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 58">
            <a:extLst>
              <a:ext uri="{FF2B5EF4-FFF2-40B4-BE49-F238E27FC236}">
                <a16:creationId xmlns:a16="http://schemas.microsoft.com/office/drawing/2014/main" id="{EB5A41A6-6B6C-68FA-36B7-BEAAAA946852}"/>
              </a:ext>
            </a:extLst>
          </p:cNvPr>
          <p:cNvSpPr/>
          <p:nvPr/>
        </p:nvSpPr>
        <p:spPr>
          <a:xfrm>
            <a:off x="3635189" y="2491962"/>
            <a:ext cx="22624" cy="473832"/>
          </a:xfrm>
          <a:custGeom>
            <a:avLst/>
            <a:gdLst>
              <a:gd name="connsiteX0" fmla="*/ 9711 w 22624"/>
              <a:gd name="connsiteY0" fmla="*/ 9938 h 473832"/>
              <a:gd name="connsiteX1" fmla="*/ 19236 w 22624"/>
              <a:gd name="connsiteY1" fmla="*/ 409988 h 473832"/>
              <a:gd name="connsiteX2" fmla="*/ 186 w 22624"/>
              <a:gd name="connsiteY2" fmla="*/ 473488 h 473832"/>
              <a:gd name="connsiteX3" fmla="*/ 9711 w 22624"/>
              <a:gd name="connsiteY3" fmla="*/ 432213 h 473832"/>
              <a:gd name="connsiteX4" fmla="*/ 12886 w 22624"/>
              <a:gd name="connsiteY4" fmla="*/ 365538 h 473832"/>
              <a:gd name="connsiteX5" fmla="*/ 22411 w 22624"/>
              <a:gd name="connsiteY5" fmla="*/ 140113 h 473832"/>
              <a:gd name="connsiteX6" fmla="*/ 9711 w 22624"/>
              <a:gd name="connsiteY6" fmla="*/ 9938 h 473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624" h="473832">
                <a:moveTo>
                  <a:pt x="9711" y="9938"/>
                </a:moveTo>
                <a:cubicBezTo>
                  <a:pt x="9182" y="54917"/>
                  <a:pt x="20824" y="332730"/>
                  <a:pt x="19236" y="409988"/>
                </a:cubicBezTo>
                <a:cubicBezTo>
                  <a:pt x="17648" y="487246"/>
                  <a:pt x="1773" y="469784"/>
                  <a:pt x="186" y="473488"/>
                </a:cubicBezTo>
                <a:cubicBezTo>
                  <a:pt x="-1401" y="477192"/>
                  <a:pt x="7594" y="450205"/>
                  <a:pt x="9711" y="432213"/>
                </a:cubicBezTo>
                <a:cubicBezTo>
                  <a:pt x="11828" y="414221"/>
                  <a:pt x="10769" y="414221"/>
                  <a:pt x="12886" y="365538"/>
                </a:cubicBezTo>
                <a:cubicBezTo>
                  <a:pt x="15003" y="316855"/>
                  <a:pt x="20294" y="196205"/>
                  <a:pt x="22411" y="140113"/>
                </a:cubicBezTo>
                <a:cubicBezTo>
                  <a:pt x="24528" y="84021"/>
                  <a:pt x="10240" y="-35041"/>
                  <a:pt x="9711" y="99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 59">
            <a:extLst>
              <a:ext uri="{FF2B5EF4-FFF2-40B4-BE49-F238E27FC236}">
                <a16:creationId xmlns:a16="http://schemas.microsoft.com/office/drawing/2014/main" id="{E3378737-78D3-9F0C-2B3D-3F0CCE2ADCCC}"/>
              </a:ext>
            </a:extLst>
          </p:cNvPr>
          <p:cNvSpPr/>
          <p:nvPr/>
        </p:nvSpPr>
        <p:spPr>
          <a:xfrm>
            <a:off x="3673475" y="2517381"/>
            <a:ext cx="38684" cy="496236"/>
          </a:xfrm>
          <a:custGeom>
            <a:avLst/>
            <a:gdLst>
              <a:gd name="connsiteX0" fmla="*/ 34925 w 38684"/>
              <a:gd name="connsiteY0" fmla="*/ 495694 h 496236"/>
              <a:gd name="connsiteX1" fmla="*/ 38100 w 38684"/>
              <a:gd name="connsiteY1" fmla="*/ 295669 h 496236"/>
              <a:gd name="connsiteX2" fmla="*/ 22225 w 38684"/>
              <a:gd name="connsiteY2" fmla="*/ 371869 h 496236"/>
              <a:gd name="connsiteX3" fmla="*/ 22225 w 38684"/>
              <a:gd name="connsiteY3" fmla="*/ 187719 h 496236"/>
              <a:gd name="connsiteX4" fmla="*/ 12700 w 38684"/>
              <a:gd name="connsiteY4" fmla="*/ 260744 h 496236"/>
              <a:gd name="connsiteX5" fmla="*/ 31750 w 38684"/>
              <a:gd name="connsiteY5" fmla="*/ 124219 h 496236"/>
              <a:gd name="connsiteX6" fmla="*/ 6350 w 38684"/>
              <a:gd name="connsiteY6" fmla="*/ 70244 h 496236"/>
              <a:gd name="connsiteX7" fmla="*/ 19050 w 38684"/>
              <a:gd name="connsiteY7" fmla="*/ 101994 h 496236"/>
              <a:gd name="connsiteX8" fmla="*/ 0 w 38684"/>
              <a:gd name="connsiteY8" fmla="*/ 394 h 496236"/>
              <a:gd name="connsiteX9" fmla="*/ 19050 w 38684"/>
              <a:gd name="connsiteY9" fmla="*/ 70244 h 496236"/>
              <a:gd name="connsiteX10" fmla="*/ 9525 w 38684"/>
              <a:gd name="connsiteY10" fmla="*/ 155969 h 496236"/>
              <a:gd name="connsiteX11" fmla="*/ 15875 w 38684"/>
              <a:gd name="connsiteY11" fmla="*/ 206769 h 496236"/>
              <a:gd name="connsiteX12" fmla="*/ 22225 w 38684"/>
              <a:gd name="connsiteY12" fmla="*/ 254394 h 496236"/>
              <a:gd name="connsiteX13" fmla="*/ 31750 w 38684"/>
              <a:gd name="connsiteY13" fmla="*/ 352819 h 496236"/>
              <a:gd name="connsiteX14" fmla="*/ 34925 w 38684"/>
              <a:gd name="connsiteY14" fmla="*/ 495694 h 496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8684" h="496236">
                <a:moveTo>
                  <a:pt x="34925" y="495694"/>
                </a:moveTo>
                <a:cubicBezTo>
                  <a:pt x="35983" y="486169"/>
                  <a:pt x="40217" y="316306"/>
                  <a:pt x="38100" y="295669"/>
                </a:cubicBezTo>
                <a:cubicBezTo>
                  <a:pt x="35983" y="275032"/>
                  <a:pt x="24871" y="389861"/>
                  <a:pt x="22225" y="371869"/>
                </a:cubicBezTo>
                <a:cubicBezTo>
                  <a:pt x="19579" y="353877"/>
                  <a:pt x="23812" y="206240"/>
                  <a:pt x="22225" y="187719"/>
                </a:cubicBezTo>
                <a:cubicBezTo>
                  <a:pt x="20638" y="169198"/>
                  <a:pt x="11112" y="271327"/>
                  <a:pt x="12700" y="260744"/>
                </a:cubicBezTo>
                <a:cubicBezTo>
                  <a:pt x="14287" y="250161"/>
                  <a:pt x="32808" y="155969"/>
                  <a:pt x="31750" y="124219"/>
                </a:cubicBezTo>
                <a:cubicBezTo>
                  <a:pt x="30692" y="92469"/>
                  <a:pt x="8467" y="73948"/>
                  <a:pt x="6350" y="70244"/>
                </a:cubicBezTo>
                <a:cubicBezTo>
                  <a:pt x="4233" y="66540"/>
                  <a:pt x="20108" y="113636"/>
                  <a:pt x="19050" y="101994"/>
                </a:cubicBezTo>
                <a:cubicBezTo>
                  <a:pt x="17992" y="90352"/>
                  <a:pt x="0" y="5686"/>
                  <a:pt x="0" y="394"/>
                </a:cubicBezTo>
                <a:cubicBezTo>
                  <a:pt x="0" y="-4898"/>
                  <a:pt x="17462" y="44315"/>
                  <a:pt x="19050" y="70244"/>
                </a:cubicBezTo>
                <a:cubicBezTo>
                  <a:pt x="20637" y="96173"/>
                  <a:pt x="10054" y="133215"/>
                  <a:pt x="9525" y="155969"/>
                </a:cubicBezTo>
                <a:cubicBezTo>
                  <a:pt x="8996" y="178723"/>
                  <a:pt x="13758" y="190365"/>
                  <a:pt x="15875" y="206769"/>
                </a:cubicBezTo>
                <a:cubicBezTo>
                  <a:pt x="17992" y="223173"/>
                  <a:pt x="19579" y="230052"/>
                  <a:pt x="22225" y="254394"/>
                </a:cubicBezTo>
                <a:cubicBezTo>
                  <a:pt x="24871" y="278736"/>
                  <a:pt x="29104" y="318952"/>
                  <a:pt x="31750" y="352819"/>
                </a:cubicBezTo>
                <a:cubicBezTo>
                  <a:pt x="34396" y="386686"/>
                  <a:pt x="33867" y="505219"/>
                  <a:pt x="34925" y="4956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 60">
            <a:extLst>
              <a:ext uri="{FF2B5EF4-FFF2-40B4-BE49-F238E27FC236}">
                <a16:creationId xmlns:a16="http://schemas.microsoft.com/office/drawing/2014/main" id="{EA3A15AD-FDE7-714E-5653-E0E9C0724C49}"/>
              </a:ext>
            </a:extLst>
          </p:cNvPr>
          <p:cNvSpPr/>
          <p:nvPr/>
        </p:nvSpPr>
        <p:spPr>
          <a:xfrm>
            <a:off x="3673458" y="2981148"/>
            <a:ext cx="128620" cy="146554"/>
          </a:xfrm>
          <a:custGeom>
            <a:avLst/>
            <a:gdLst>
              <a:gd name="connsiteX0" fmla="*/ 17 w 128620"/>
              <a:gd name="connsiteY0" fmla="*/ 177 h 146554"/>
              <a:gd name="connsiteX1" fmla="*/ 53992 w 128620"/>
              <a:gd name="connsiteY1" fmla="*/ 82727 h 146554"/>
              <a:gd name="connsiteX2" fmla="*/ 44467 w 128620"/>
              <a:gd name="connsiteY2" fmla="*/ 146227 h 146554"/>
              <a:gd name="connsiteX3" fmla="*/ 63517 w 128620"/>
              <a:gd name="connsiteY3" fmla="*/ 104952 h 146554"/>
              <a:gd name="connsiteX4" fmla="*/ 111142 w 128620"/>
              <a:gd name="connsiteY4" fmla="*/ 47802 h 146554"/>
              <a:gd name="connsiteX5" fmla="*/ 127017 w 128620"/>
              <a:gd name="connsiteY5" fmla="*/ 44627 h 146554"/>
              <a:gd name="connsiteX6" fmla="*/ 76217 w 128620"/>
              <a:gd name="connsiteY6" fmla="*/ 82727 h 146554"/>
              <a:gd name="connsiteX7" fmla="*/ 60342 w 128620"/>
              <a:gd name="connsiteY7" fmla="*/ 60502 h 146554"/>
              <a:gd name="connsiteX8" fmla="*/ 17 w 128620"/>
              <a:gd name="connsiteY8" fmla="*/ 177 h 1465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8620" h="146554">
                <a:moveTo>
                  <a:pt x="17" y="177"/>
                </a:moveTo>
                <a:cubicBezTo>
                  <a:pt x="-1041" y="3881"/>
                  <a:pt x="46584" y="58385"/>
                  <a:pt x="53992" y="82727"/>
                </a:cubicBezTo>
                <a:cubicBezTo>
                  <a:pt x="61400" y="107069"/>
                  <a:pt x="42880" y="142523"/>
                  <a:pt x="44467" y="146227"/>
                </a:cubicBezTo>
                <a:cubicBezTo>
                  <a:pt x="46054" y="149931"/>
                  <a:pt x="52405" y="121356"/>
                  <a:pt x="63517" y="104952"/>
                </a:cubicBezTo>
                <a:cubicBezTo>
                  <a:pt x="74629" y="88548"/>
                  <a:pt x="111142" y="47802"/>
                  <a:pt x="111142" y="47802"/>
                </a:cubicBezTo>
                <a:cubicBezTo>
                  <a:pt x="121725" y="37748"/>
                  <a:pt x="132838" y="38806"/>
                  <a:pt x="127017" y="44627"/>
                </a:cubicBezTo>
                <a:cubicBezTo>
                  <a:pt x="121196" y="50448"/>
                  <a:pt x="87330" y="80081"/>
                  <a:pt x="76217" y="82727"/>
                </a:cubicBezTo>
                <a:cubicBezTo>
                  <a:pt x="65104" y="85373"/>
                  <a:pt x="69338" y="68969"/>
                  <a:pt x="60342" y="60502"/>
                </a:cubicBezTo>
                <a:cubicBezTo>
                  <a:pt x="51346" y="52035"/>
                  <a:pt x="1075" y="-3527"/>
                  <a:pt x="17" y="1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 61">
            <a:extLst>
              <a:ext uri="{FF2B5EF4-FFF2-40B4-BE49-F238E27FC236}">
                <a16:creationId xmlns:a16="http://schemas.microsoft.com/office/drawing/2014/main" id="{8742EB36-A1D0-7861-7EA1-6CC848E144AA}"/>
              </a:ext>
            </a:extLst>
          </p:cNvPr>
          <p:cNvSpPr/>
          <p:nvPr/>
        </p:nvSpPr>
        <p:spPr>
          <a:xfrm>
            <a:off x="3613145" y="3009821"/>
            <a:ext cx="58114" cy="147633"/>
          </a:xfrm>
          <a:custGeom>
            <a:avLst/>
            <a:gdLst>
              <a:gd name="connsiteX0" fmla="*/ 38105 w 58114"/>
              <a:gd name="connsiteY0" fmla="*/ 79 h 147633"/>
              <a:gd name="connsiteX1" fmla="*/ 15880 w 58114"/>
              <a:gd name="connsiteY1" fmla="*/ 85804 h 147633"/>
              <a:gd name="connsiteX2" fmla="*/ 57155 w 58114"/>
              <a:gd name="connsiteY2" fmla="*/ 146129 h 147633"/>
              <a:gd name="connsiteX3" fmla="*/ 41280 w 58114"/>
              <a:gd name="connsiteY3" fmla="*/ 127079 h 147633"/>
              <a:gd name="connsiteX4" fmla="*/ 5 w 58114"/>
              <a:gd name="connsiteY4" fmla="*/ 101679 h 147633"/>
              <a:gd name="connsiteX5" fmla="*/ 38105 w 58114"/>
              <a:gd name="connsiteY5" fmla="*/ 79 h 1476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8114" h="147633">
                <a:moveTo>
                  <a:pt x="38105" y="79"/>
                </a:moveTo>
                <a:cubicBezTo>
                  <a:pt x="40751" y="-2567"/>
                  <a:pt x="12705" y="61462"/>
                  <a:pt x="15880" y="85804"/>
                </a:cubicBezTo>
                <a:cubicBezTo>
                  <a:pt x="19055" y="110146"/>
                  <a:pt x="57155" y="146129"/>
                  <a:pt x="57155" y="146129"/>
                </a:cubicBezTo>
                <a:cubicBezTo>
                  <a:pt x="61388" y="153008"/>
                  <a:pt x="50805" y="134487"/>
                  <a:pt x="41280" y="127079"/>
                </a:cubicBezTo>
                <a:cubicBezTo>
                  <a:pt x="31755" y="119671"/>
                  <a:pt x="534" y="123375"/>
                  <a:pt x="5" y="101679"/>
                </a:cubicBezTo>
                <a:cubicBezTo>
                  <a:pt x="-524" y="79983"/>
                  <a:pt x="35459" y="2725"/>
                  <a:pt x="38105" y="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 62">
            <a:extLst>
              <a:ext uri="{FF2B5EF4-FFF2-40B4-BE49-F238E27FC236}">
                <a16:creationId xmlns:a16="http://schemas.microsoft.com/office/drawing/2014/main" id="{1EFCFB3F-3DCF-AE3B-2546-77678DDB1E7D}"/>
              </a:ext>
            </a:extLst>
          </p:cNvPr>
          <p:cNvSpPr/>
          <p:nvPr/>
        </p:nvSpPr>
        <p:spPr>
          <a:xfrm>
            <a:off x="3612651" y="2585642"/>
            <a:ext cx="54844" cy="408581"/>
          </a:xfrm>
          <a:custGeom>
            <a:avLst/>
            <a:gdLst>
              <a:gd name="connsiteX0" fmla="*/ 13199 w 54844"/>
              <a:gd name="connsiteY0" fmla="*/ 1983 h 408581"/>
              <a:gd name="connsiteX1" fmla="*/ 499 w 54844"/>
              <a:gd name="connsiteY1" fmla="*/ 344883 h 408581"/>
              <a:gd name="connsiteX2" fmla="*/ 22724 w 54844"/>
              <a:gd name="connsiteY2" fmla="*/ 373458 h 408581"/>
              <a:gd name="connsiteX3" fmla="*/ 54474 w 54844"/>
              <a:gd name="connsiteY3" fmla="*/ 408383 h 408581"/>
              <a:gd name="connsiteX4" fmla="*/ 38599 w 54844"/>
              <a:gd name="connsiteY4" fmla="*/ 386158 h 408581"/>
              <a:gd name="connsiteX5" fmla="*/ 16374 w 54844"/>
              <a:gd name="connsiteY5" fmla="*/ 354408 h 408581"/>
              <a:gd name="connsiteX6" fmla="*/ 499 w 54844"/>
              <a:gd name="connsiteY6" fmla="*/ 281383 h 408581"/>
              <a:gd name="connsiteX7" fmla="*/ 3674 w 54844"/>
              <a:gd name="connsiteY7" fmla="*/ 179783 h 408581"/>
              <a:gd name="connsiteX8" fmla="*/ 499 w 54844"/>
              <a:gd name="connsiteY8" fmla="*/ 202008 h 408581"/>
              <a:gd name="connsiteX9" fmla="*/ 13199 w 54844"/>
              <a:gd name="connsiteY9" fmla="*/ 1983 h 4085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4844" h="408581">
                <a:moveTo>
                  <a:pt x="13199" y="1983"/>
                </a:moveTo>
                <a:cubicBezTo>
                  <a:pt x="13199" y="25795"/>
                  <a:pt x="-1088" y="282971"/>
                  <a:pt x="499" y="344883"/>
                </a:cubicBezTo>
                <a:cubicBezTo>
                  <a:pt x="2086" y="406795"/>
                  <a:pt x="13728" y="362875"/>
                  <a:pt x="22724" y="373458"/>
                </a:cubicBezTo>
                <a:cubicBezTo>
                  <a:pt x="31720" y="384041"/>
                  <a:pt x="54474" y="408383"/>
                  <a:pt x="54474" y="408383"/>
                </a:cubicBezTo>
                <a:cubicBezTo>
                  <a:pt x="57120" y="410500"/>
                  <a:pt x="44949" y="395154"/>
                  <a:pt x="38599" y="386158"/>
                </a:cubicBezTo>
                <a:cubicBezTo>
                  <a:pt x="32249" y="377162"/>
                  <a:pt x="22724" y="371870"/>
                  <a:pt x="16374" y="354408"/>
                </a:cubicBezTo>
                <a:cubicBezTo>
                  <a:pt x="10024" y="336946"/>
                  <a:pt x="2616" y="310487"/>
                  <a:pt x="499" y="281383"/>
                </a:cubicBezTo>
                <a:cubicBezTo>
                  <a:pt x="-1618" y="252279"/>
                  <a:pt x="3674" y="193012"/>
                  <a:pt x="3674" y="179783"/>
                </a:cubicBezTo>
                <a:cubicBezTo>
                  <a:pt x="3674" y="166554"/>
                  <a:pt x="-1618" y="227937"/>
                  <a:pt x="499" y="202008"/>
                </a:cubicBezTo>
                <a:cubicBezTo>
                  <a:pt x="2616" y="176079"/>
                  <a:pt x="13199" y="-21829"/>
                  <a:pt x="13199" y="19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4" name="フリーフォーム 63">
            <a:extLst>
              <a:ext uri="{FF2B5EF4-FFF2-40B4-BE49-F238E27FC236}">
                <a16:creationId xmlns:a16="http://schemas.microsoft.com/office/drawing/2014/main" id="{9C1D1B7C-627E-F198-EAF8-63D620F1E3C2}"/>
              </a:ext>
            </a:extLst>
          </p:cNvPr>
          <p:cNvSpPr/>
          <p:nvPr/>
        </p:nvSpPr>
        <p:spPr>
          <a:xfrm>
            <a:off x="3555878" y="3028769"/>
            <a:ext cx="109750" cy="147441"/>
          </a:xfrm>
          <a:custGeom>
            <a:avLst/>
            <a:gdLst>
              <a:gd name="connsiteX0" fmla="*/ 25522 w 109750"/>
              <a:gd name="connsiteY0" fmla="*/ 181 h 147441"/>
              <a:gd name="connsiteX1" fmla="*/ 122 w 109750"/>
              <a:gd name="connsiteY1" fmla="*/ 70031 h 147441"/>
              <a:gd name="connsiteX2" fmla="*/ 38222 w 109750"/>
              <a:gd name="connsiteY2" fmla="*/ 117656 h 147441"/>
              <a:gd name="connsiteX3" fmla="*/ 9647 w 109750"/>
              <a:gd name="connsiteY3" fmla="*/ 108131 h 147441"/>
              <a:gd name="connsiteX4" fmla="*/ 108072 w 109750"/>
              <a:gd name="connsiteY4" fmla="*/ 146231 h 147441"/>
              <a:gd name="connsiteX5" fmla="*/ 66797 w 109750"/>
              <a:gd name="connsiteY5" fmla="*/ 136706 h 147441"/>
              <a:gd name="connsiteX6" fmla="*/ 3297 w 109750"/>
              <a:gd name="connsiteY6" fmla="*/ 124006 h 147441"/>
              <a:gd name="connsiteX7" fmla="*/ 22347 w 109750"/>
              <a:gd name="connsiteY7" fmla="*/ 117656 h 147441"/>
              <a:gd name="connsiteX8" fmla="*/ 9647 w 109750"/>
              <a:gd name="connsiteY8" fmla="*/ 92256 h 147441"/>
              <a:gd name="connsiteX9" fmla="*/ 25522 w 109750"/>
              <a:gd name="connsiteY9" fmla="*/ 181 h 1474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9750" h="147441">
                <a:moveTo>
                  <a:pt x="25522" y="181"/>
                </a:moveTo>
                <a:cubicBezTo>
                  <a:pt x="23935" y="-3523"/>
                  <a:pt x="-1995" y="50452"/>
                  <a:pt x="122" y="70031"/>
                </a:cubicBezTo>
                <a:cubicBezTo>
                  <a:pt x="2239" y="89610"/>
                  <a:pt x="36635" y="111306"/>
                  <a:pt x="38222" y="117656"/>
                </a:cubicBezTo>
                <a:cubicBezTo>
                  <a:pt x="39810" y="124006"/>
                  <a:pt x="-1995" y="103369"/>
                  <a:pt x="9647" y="108131"/>
                </a:cubicBezTo>
                <a:cubicBezTo>
                  <a:pt x="21289" y="112893"/>
                  <a:pt x="98547" y="141468"/>
                  <a:pt x="108072" y="146231"/>
                </a:cubicBezTo>
                <a:cubicBezTo>
                  <a:pt x="117597" y="150994"/>
                  <a:pt x="84259" y="140410"/>
                  <a:pt x="66797" y="136706"/>
                </a:cubicBezTo>
                <a:cubicBezTo>
                  <a:pt x="49335" y="133002"/>
                  <a:pt x="3297" y="124006"/>
                  <a:pt x="3297" y="124006"/>
                </a:cubicBezTo>
                <a:cubicBezTo>
                  <a:pt x="-4111" y="120831"/>
                  <a:pt x="21289" y="122947"/>
                  <a:pt x="22347" y="117656"/>
                </a:cubicBezTo>
                <a:cubicBezTo>
                  <a:pt x="23405" y="112365"/>
                  <a:pt x="9118" y="106544"/>
                  <a:pt x="9647" y="92256"/>
                </a:cubicBezTo>
                <a:cubicBezTo>
                  <a:pt x="10176" y="77969"/>
                  <a:pt x="27109" y="3885"/>
                  <a:pt x="25522" y="1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" name="フリーフォーム 64">
            <a:extLst>
              <a:ext uri="{FF2B5EF4-FFF2-40B4-BE49-F238E27FC236}">
                <a16:creationId xmlns:a16="http://schemas.microsoft.com/office/drawing/2014/main" id="{EE1E1699-9683-6B67-C48E-2C05C6430A4A}"/>
              </a:ext>
            </a:extLst>
          </p:cNvPr>
          <p:cNvSpPr/>
          <p:nvPr/>
        </p:nvSpPr>
        <p:spPr>
          <a:xfrm>
            <a:off x="3790163" y="3018000"/>
            <a:ext cx="166826" cy="87233"/>
          </a:xfrm>
          <a:custGeom>
            <a:avLst/>
            <a:gdLst>
              <a:gd name="connsiteX0" fmla="*/ 787 w 166826"/>
              <a:gd name="connsiteY0" fmla="*/ 87150 h 87233"/>
              <a:gd name="connsiteX1" fmla="*/ 67462 w 166826"/>
              <a:gd name="connsiteY1" fmla="*/ 17300 h 87233"/>
              <a:gd name="connsiteX2" fmla="*/ 165887 w 166826"/>
              <a:gd name="connsiteY2" fmla="*/ 17300 h 87233"/>
              <a:gd name="connsiteX3" fmla="*/ 111912 w 166826"/>
              <a:gd name="connsiteY3" fmla="*/ 1425 h 87233"/>
              <a:gd name="connsiteX4" fmla="*/ 787 w 166826"/>
              <a:gd name="connsiteY4" fmla="*/ 87150 h 872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6826" h="87233">
                <a:moveTo>
                  <a:pt x="787" y="87150"/>
                </a:moveTo>
                <a:cubicBezTo>
                  <a:pt x="-6621" y="89796"/>
                  <a:pt x="39945" y="28942"/>
                  <a:pt x="67462" y="17300"/>
                </a:cubicBezTo>
                <a:cubicBezTo>
                  <a:pt x="94979" y="5658"/>
                  <a:pt x="158479" y="19946"/>
                  <a:pt x="165887" y="17300"/>
                </a:cubicBezTo>
                <a:cubicBezTo>
                  <a:pt x="173295" y="14654"/>
                  <a:pt x="135195" y="-5454"/>
                  <a:pt x="111912" y="1425"/>
                </a:cubicBezTo>
                <a:cubicBezTo>
                  <a:pt x="88629" y="8304"/>
                  <a:pt x="8195" y="84504"/>
                  <a:pt x="787" y="871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6" name="フリーフォーム 65">
            <a:extLst>
              <a:ext uri="{FF2B5EF4-FFF2-40B4-BE49-F238E27FC236}">
                <a16:creationId xmlns:a16="http://schemas.microsoft.com/office/drawing/2014/main" id="{3A738CF2-8063-76E2-85C7-8F308F581971}"/>
              </a:ext>
            </a:extLst>
          </p:cNvPr>
          <p:cNvSpPr/>
          <p:nvPr/>
        </p:nvSpPr>
        <p:spPr>
          <a:xfrm>
            <a:off x="3743162" y="2863567"/>
            <a:ext cx="32009" cy="144837"/>
          </a:xfrm>
          <a:custGeom>
            <a:avLst/>
            <a:gdLst>
              <a:gd name="connsiteX0" fmla="*/ 163 w 32009"/>
              <a:gd name="connsiteY0" fmla="*/ 283 h 144837"/>
              <a:gd name="connsiteX1" fmla="*/ 19213 w 32009"/>
              <a:gd name="connsiteY1" fmla="*/ 117758 h 144837"/>
              <a:gd name="connsiteX2" fmla="*/ 12863 w 32009"/>
              <a:gd name="connsiteY2" fmla="*/ 143158 h 144837"/>
              <a:gd name="connsiteX3" fmla="*/ 31913 w 32009"/>
              <a:gd name="connsiteY3" fmla="*/ 86008 h 144837"/>
              <a:gd name="connsiteX4" fmla="*/ 163 w 32009"/>
              <a:gd name="connsiteY4" fmla="*/ 283 h 144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009" h="144837">
                <a:moveTo>
                  <a:pt x="163" y="283"/>
                </a:moveTo>
                <a:cubicBezTo>
                  <a:pt x="-1954" y="5575"/>
                  <a:pt x="17096" y="93945"/>
                  <a:pt x="19213" y="117758"/>
                </a:cubicBezTo>
                <a:cubicBezTo>
                  <a:pt x="21330" y="141571"/>
                  <a:pt x="10746" y="148450"/>
                  <a:pt x="12863" y="143158"/>
                </a:cubicBezTo>
                <a:cubicBezTo>
                  <a:pt x="14980" y="137866"/>
                  <a:pt x="33500" y="106645"/>
                  <a:pt x="31913" y="86008"/>
                </a:cubicBezTo>
                <a:cubicBezTo>
                  <a:pt x="30326" y="65371"/>
                  <a:pt x="2280" y="-5009"/>
                  <a:pt x="163" y="2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7" name="フリーフォーム 66">
            <a:extLst>
              <a:ext uri="{FF2B5EF4-FFF2-40B4-BE49-F238E27FC236}">
                <a16:creationId xmlns:a16="http://schemas.microsoft.com/office/drawing/2014/main" id="{B16CF323-49D3-34B6-0F07-804A8A866F82}"/>
              </a:ext>
            </a:extLst>
          </p:cNvPr>
          <p:cNvSpPr/>
          <p:nvPr/>
        </p:nvSpPr>
        <p:spPr>
          <a:xfrm>
            <a:off x="3854006" y="2873263"/>
            <a:ext cx="270106" cy="255649"/>
          </a:xfrm>
          <a:custGeom>
            <a:avLst/>
            <a:gdLst>
              <a:gd name="connsiteX0" fmla="*/ 444 w 270106"/>
              <a:gd name="connsiteY0" fmla="*/ 120762 h 255649"/>
              <a:gd name="connsiteX1" fmla="*/ 114744 w 270106"/>
              <a:gd name="connsiteY1" fmla="*/ 127112 h 255649"/>
              <a:gd name="connsiteX2" fmla="*/ 203644 w 270106"/>
              <a:gd name="connsiteY2" fmla="*/ 187437 h 255649"/>
              <a:gd name="connsiteX3" fmla="*/ 203644 w 270106"/>
              <a:gd name="connsiteY3" fmla="*/ 149337 h 255649"/>
              <a:gd name="connsiteX4" fmla="*/ 263969 w 270106"/>
              <a:gd name="connsiteY4" fmla="*/ 254112 h 255649"/>
              <a:gd name="connsiteX5" fmla="*/ 254444 w 270106"/>
              <a:gd name="connsiteY5" fmla="*/ 206487 h 255649"/>
              <a:gd name="connsiteX6" fmla="*/ 143319 w 270106"/>
              <a:gd name="connsiteY6" fmla="*/ 133462 h 255649"/>
              <a:gd name="connsiteX7" fmla="*/ 54419 w 270106"/>
              <a:gd name="connsiteY7" fmla="*/ 104887 h 255649"/>
              <a:gd name="connsiteX8" fmla="*/ 57594 w 270106"/>
              <a:gd name="connsiteY8" fmla="*/ 79487 h 255649"/>
              <a:gd name="connsiteX9" fmla="*/ 29019 w 270106"/>
              <a:gd name="connsiteY9" fmla="*/ 112 h 255649"/>
              <a:gd name="connsiteX10" fmla="*/ 73469 w 270106"/>
              <a:gd name="connsiteY10" fmla="*/ 98537 h 255649"/>
              <a:gd name="connsiteX11" fmla="*/ 444 w 270106"/>
              <a:gd name="connsiteY11" fmla="*/ 120762 h 2556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70106" h="255649">
                <a:moveTo>
                  <a:pt x="444" y="120762"/>
                </a:moveTo>
                <a:cubicBezTo>
                  <a:pt x="7323" y="125524"/>
                  <a:pt x="80877" y="115999"/>
                  <a:pt x="114744" y="127112"/>
                </a:cubicBezTo>
                <a:cubicBezTo>
                  <a:pt x="148611" y="138225"/>
                  <a:pt x="188827" y="183733"/>
                  <a:pt x="203644" y="187437"/>
                </a:cubicBezTo>
                <a:cubicBezTo>
                  <a:pt x="218461" y="191141"/>
                  <a:pt x="193590" y="138225"/>
                  <a:pt x="203644" y="149337"/>
                </a:cubicBezTo>
                <a:cubicBezTo>
                  <a:pt x="213698" y="160449"/>
                  <a:pt x="255502" y="244587"/>
                  <a:pt x="263969" y="254112"/>
                </a:cubicBezTo>
                <a:cubicBezTo>
                  <a:pt x="272436" y="263637"/>
                  <a:pt x="274552" y="226595"/>
                  <a:pt x="254444" y="206487"/>
                </a:cubicBezTo>
                <a:cubicBezTo>
                  <a:pt x="234336" y="186379"/>
                  <a:pt x="176656" y="150395"/>
                  <a:pt x="143319" y="133462"/>
                </a:cubicBezTo>
                <a:cubicBezTo>
                  <a:pt x="109982" y="116529"/>
                  <a:pt x="68706" y="113883"/>
                  <a:pt x="54419" y="104887"/>
                </a:cubicBezTo>
                <a:cubicBezTo>
                  <a:pt x="40132" y="95891"/>
                  <a:pt x="61827" y="96949"/>
                  <a:pt x="57594" y="79487"/>
                </a:cubicBezTo>
                <a:cubicBezTo>
                  <a:pt x="53361" y="62025"/>
                  <a:pt x="26373" y="-3063"/>
                  <a:pt x="29019" y="112"/>
                </a:cubicBezTo>
                <a:cubicBezTo>
                  <a:pt x="31665" y="3287"/>
                  <a:pt x="78232" y="76312"/>
                  <a:pt x="73469" y="98537"/>
                </a:cubicBezTo>
                <a:cubicBezTo>
                  <a:pt x="68707" y="120762"/>
                  <a:pt x="-6435" y="116000"/>
                  <a:pt x="444" y="1207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" name="フリーフォーム 67">
            <a:extLst>
              <a:ext uri="{FF2B5EF4-FFF2-40B4-BE49-F238E27FC236}">
                <a16:creationId xmlns:a16="http://schemas.microsoft.com/office/drawing/2014/main" id="{1141072A-51E7-D4D9-0ABE-C0BAFB112B0E}"/>
              </a:ext>
            </a:extLst>
          </p:cNvPr>
          <p:cNvSpPr/>
          <p:nvPr/>
        </p:nvSpPr>
        <p:spPr>
          <a:xfrm>
            <a:off x="3466228" y="3159112"/>
            <a:ext cx="58022" cy="206403"/>
          </a:xfrm>
          <a:custGeom>
            <a:avLst/>
            <a:gdLst>
              <a:gd name="connsiteX0" fmla="*/ 48497 w 58022"/>
              <a:gd name="connsiteY0" fmla="*/ 13 h 206403"/>
              <a:gd name="connsiteX1" fmla="*/ 4047 w 58022"/>
              <a:gd name="connsiteY1" fmla="*/ 79388 h 206403"/>
              <a:gd name="connsiteX2" fmla="*/ 10397 w 58022"/>
              <a:gd name="connsiteY2" fmla="*/ 117488 h 206403"/>
              <a:gd name="connsiteX3" fmla="*/ 10397 w 58022"/>
              <a:gd name="connsiteY3" fmla="*/ 92088 h 206403"/>
              <a:gd name="connsiteX4" fmla="*/ 29447 w 58022"/>
              <a:gd name="connsiteY4" fmla="*/ 174638 h 206403"/>
              <a:gd name="connsiteX5" fmla="*/ 58022 w 58022"/>
              <a:gd name="connsiteY5" fmla="*/ 206388 h 206403"/>
              <a:gd name="connsiteX6" fmla="*/ 29447 w 58022"/>
              <a:gd name="connsiteY6" fmla="*/ 171463 h 206403"/>
              <a:gd name="connsiteX7" fmla="*/ 872 w 58022"/>
              <a:gd name="connsiteY7" fmla="*/ 85738 h 206403"/>
              <a:gd name="connsiteX8" fmla="*/ 48497 w 58022"/>
              <a:gd name="connsiteY8" fmla="*/ 13 h 2064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8022" h="206403">
                <a:moveTo>
                  <a:pt x="48497" y="13"/>
                </a:moveTo>
                <a:cubicBezTo>
                  <a:pt x="49026" y="-1045"/>
                  <a:pt x="10397" y="59809"/>
                  <a:pt x="4047" y="79388"/>
                </a:cubicBezTo>
                <a:cubicBezTo>
                  <a:pt x="-2303" y="98967"/>
                  <a:pt x="9339" y="115371"/>
                  <a:pt x="10397" y="117488"/>
                </a:cubicBezTo>
                <a:cubicBezTo>
                  <a:pt x="11455" y="119605"/>
                  <a:pt x="7222" y="82563"/>
                  <a:pt x="10397" y="92088"/>
                </a:cubicBezTo>
                <a:cubicBezTo>
                  <a:pt x="13572" y="101613"/>
                  <a:pt x="21510" y="155588"/>
                  <a:pt x="29447" y="174638"/>
                </a:cubicBezTo>
                <a:cubicBezTo>
                  <a:pt x="37384" y="193688"/>
                  <a:pt x="58022" y="206917"/>
                  <a:pt x="58022" y="206388"/>
                </a:cubicBezTo>
                <a:cubicBezTo>
                  <a:pt x="58022" y="205859"/>
                  <a:pt x="38972" y="191571"/>
                  <a:pt x="29447" y="171463"/>
                </a:cubicBezTo>
                <a:cubicBezTo>
                  <a:pt x="19922" y="151355"/>
                  <a:pt x="-4949" y="113784"/>
                  <a:pt x="872" y="85738"/>
                </a:cubicBezTo>
                <a:cubicBezTo>
                  <a:pt x="6693" y="57692"/>
                  <a:pt x="47968" y="1071"/>
                  <a:pt x="48497" y="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9" name="フリーフォーム 68">
            <a:extLst>
              <a:ext uri="{FF2B5EF4-FFF2-40B4-BE49-F238E27FC236}">
                <a16:creationId xmlns:a16="http://schemas.microsoft.com/office/drawing/2014/main" id="{C6F98A60-3150-B42B-C2DA-C061768A0FDE}"/>
              </a:ext>
            </a:extLst>
          </p:cNvPr>
          <p:cNvSpPr/>
          <p:nvPr/>
        </p:nvSpPr>
        <p:spPr>
          <a:xfrm>
            <a:off x="3463759" y="2826224"/>
            <a:ext cx="178206" cy="336277"/>
          </a:xfrm>
          <a:custGeom>
            <a:avLst/>
            <a:gdLst>
              <a:gd name="connsiteX0" fmla="*/ 166 w 178206"/>
              <a:gd name="connsiteY0" fmla="*/ 336076 h 336277"/>
              <a:gd name="connsiteX1" fmla="*/ 76366 w 178206"/>
              <a:gd name="connsiteY1" fmla="*/ 164626 h 336277"/>
              <a:gd name="connsiteX2" fmla="*/ 123991 w 178206"/>
              <a:gd name="connsiteY2" fmla="*/ 2701 h 336277"/>
              <a:gd name="connsiteX3" fmla="*/ 120816 w 178206"/>
              <a:gd name="connsiteY3" fmla="*/ 66201 h 336277"/>
              <a:gd name="connsiteX4" fmla="*/ 120816 w 178206"/>
              <a:gd name="connsiteY4" fmla="*/ 104301 h 336277"/>
              <a:gd name="connsiteX5" fmla="*/ 177966 w 178206"/>
              <a:gd name="connsiteY5" fmla="*/ 174151 h 336277"/>
              <a:gd name="connsiteX6" fmla="*/ 139866 w 178206"/>
              <a:gd name="connsiteY6" fmla="*/ 139226 h 336277"/>
              <a:gd name="connsiteX7" fmla="*/ 104941 w 178206"/>
              <a:gd name="connsiteY7" fmla="*/ 186851 h 336277"/>
              <a:gd name="connsiteX8" fmla="*/ 133516 w 178206"/>
              <a:gd name="connsiteY8" fmla="*/ 72551 h 336277"/>
              <a:gd name="connsiteX9" fmla="*/ 98591 w 178206"/>
              <a:gd name="connsiteY9" fmla="*/ 129701 h 336277"/>
              <a:gd name="connsiteX10" fmla="*/ 166 w 178206"/>
              <a:gd name="connsiteY10" fmla="*/ 336076 h 336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78206" h="336277">
                <a:moveTo>
                  <a:pt x="166" y="336076"/>
                </a:moveTo>
                <a:cubicBezTo>
                  <a:pt x="-3538" y="341897"/>
                  <a:pt x="55729" y="220188"/>
                  <a:pt x="76366" y="164626"/>
                </a:cubicBezTo>
                <a:cubicBezTo>
                  <a:pt x="97004" y="109063"/>
                  <a:pt x="116583" y="19105"/>
                  <a:pt x="123991" y="2701"/>
                </a:cubicBezTo>
                <a:cubicBezTo>
                  <a:pt x="131399" y="-13703"/>
                  <a:pt x="121345" y="49268"/>
                  <a:pt x="120816" y="66201"/>
                </a:cubicBezTo>
                <a:cubicBezTo>
                  <a:pt x="120287" y="83134"/>
                  <a:pt x="111291" y="86309"/>
                  <a:pt x="120816" y="104301"/>
                </a:cubicBezTo>
                <a:cubicBezTo>
                  <a:pt x="130341" y="122293"/>
                  <a:pt x="174791" y="168330"/>
                  <a:pt x="177966" y="174151"/>
                </a:cubicBezTo>
                <a:cubicBezTo>
                  <a:pt x="181141" y="179972"/>
                  <a:pt x="152037" y="137109"/>
                  <a:pt x="139866" y="139226"/>
                </a:cubicBezTo>
                <a:cubicBezTo>
                  <a:pt x="127695" y="141343"/>
                  <a:pt x="105999" y="197963"/>
                  <a:pt x="104941" y="186851"/>
                </a:cubicBezTo>
                <a:cubicBezTo>
                  <a:pt x="103883" y="175739"/>
                  <a:pt x="134574" y="82076"/>
                  <a:pt x="133516" y="72551"/>
                </a:cubicBezTo>
                <a:cubicBezTo>
                  <a:pt x="132458" y="63026"/>
                  <a:pt x="118170" y="87368"/>
                  <a:pt x="98591" y="129701"/>
                </a:cubicBezTo>
                <a:cubicBezTo>
                  <a:pt x="79012" y="172034"/>
                  <a:pt x="3870" y="330255"/>
                  <a:pt x="166" y="3360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0" name="フリーフォーム 69">
            <a:extLst>
              <a:ext uri="{FF2B5EF4-FFF2-40B4-BE49-F238E27FC236}">
                <a16:creationId xmlns:a16="http://schemas.microsoft.com/office/drawing/2014/main" id="{C323945C-C639-F861-584A-01E36D296544}"/>
              </a:ext>
            </a:extLst>
          </p:cNvPr>
          <p:cNvSpPr/>
          <p:nvPr/>
        </p:nvSpPr>
        <p:spPr>
          <a:xfrm>
            <a:off x="3997090" y="2945926"/>
            <a:ext cx="167195" cy="219670"/>
          </a:xfrm>
          <a:custGeom>
            <a:avLst/>
            <a:gdLst>
              <a:gd name="connsiteX0" fmla="*/ 235 w 167195"/>
              <a:gd name="connsiteY0" fmla="*/ 474 h 219670"/>
              <a:gd name="connsiteX1" fmla="*/ 120885 w 167195"/>
              <a:gd name="connsiteY1" fmla="*/ 67149 h 219670"/>
              <a:gd name="connsiteX2" fmla="*/ 143110 w 167195"/>
              <a:gd name="connsiteY2" fmla="*/ 111599 h 219670"/>
              <a:gd name="connsiteX3" fmla="*/ 146285 w 167195"/>
              <a:gd name="connsiteY3" fmla="*/ 92549 h 219670"/>
              <a:gd name="connsiteX4" fmla="*/ 165335 w 167195"/>
              <a:gd name="connsiteY4" fmla="*/ 219549 h 219670"/>
              <a:gd name="connsiteX5" fmla="*/ 162160 w 167195"/>
              <a:gd name="connsiteY5" fmla="*/ 114774 h 219670"/>
              <a:gd name="connsiteX6" fmla="*/ 127235 w 167195"/>
              <a:gd name="connsiteY6" fmla="*/ 60799 h 219670"/>
              <a:gd name="connsiteX7" fmla="*/ 79610 w 167195"/>
              <a:gd name="connsiteY7" fmla="*/ 9999 h 219670"/>
              <a:gd name="connsiteX8" fmla="*/ 89135 w 167195"/>
              <a:gd name="connsiteY8" fmla="*/ 35399 h 219670"/>
              <a:gd name="connsiteX9" fmla="*/ 235 w 167195"/>
              <a:gd name="connsiteY9" fmla="*/ 474 h 2196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7195" h="219670">
                <a:moveTo>
                  <a:pt x="235" y="474"/>
                </a:moveTo>
                <a:cubicBezTo>
                  <a:pt x="5527" y="5766"/>
                  <a:pt x="97073" y="48628"/>
                  <a:pt x="120885" y="67149"/>
                </a:cubicBezTo>
                <a:cubicBezTo>
                  <a:pt x="144697" y="85670"/>
                  <a:pt x="138877" y="107366"/>
                  <a:pt x="143110" y="111599"/>
                </a:cubicBezTo>
                <a:cubicBezTo>
                  <a:pt x="147343" y="115832"/>
                  <a:pt x="142581" y="74557"/>
                  <a:pt x="146285" y="92549"/>
                </a:cubicBezTo>
                <a:cubicBezTo>
                  <a:pt x="149989" y="110541"/>
                  <a:pt x="162689" y="215845"/>
                  <a:pt x="165335" y="219549"/>
                </a:cubicBezTo>
                <a:cubicBezTo>
                  <a:pt x="167981" y="223253"/>
                  <a:pt x="168510" y="141232"/>
                  <a:pt x="162160" y="114774"/>
                </a:cubicBezTo>
                <a:cubicBezTo>
                  <a:pt x="155810" y="88316"/>
                  <a:pt x="140993" y="78261"/>
                  <a:pt x="127235" y="60799"/>
                </a:cubicBezTo>
                <a:cubicBezTo>
                  <a:pt x="113477" y="43337"/>
                  <a:pt x="85960" y="14232"/>
                  <a:pt x="79610" y="9999"/>
                </a:cubicBezTo>
                <a:cubicBezTo>
                  <a:pt x="73260" y="5766"/>
                  <a:pt x="97602" y="34870"/>
                  <a:pt x="89135" y="35399"/>
                </a:cubicBezTo>
                <a:cubicBezTo>
                  <a:pt x="80668" y="35928"/>
                  <a:pt x="-5057" y="-4818"/>
                  <a:pt x="235" y="4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1" name="フリーフォーム 70">
            <a:extLst>
              <a:ext uri="{FF2B5EF4-FFF2-40B4-BE49-F238E27FC236}">
                <a16:creationId xmlns:a16="http://schemas.microsoft.com/office/drawing/2014/main" id="{0BF25C8E-DC22-F7EA-F251-FA2E97EAD55D}"/>
              </a:ext>
            </a:extLst>
          </p:cNvPr>
          <p:cNvSpPr/>
          <p:nvPr/>
        </p:nvSpPr>
        <p:spPr>
          <a:xfrm>
            <a:off x="3710960" y="3343222"/>
            <a:ext cx="51734" cy="159546"/>
          </a:xfrm>
          <a:custGeom>
            <a:avLst/>
            <a:gdLst>
              <a:gd name="connsiteX0" fmla="*/ 615 w 51734"/>
              <a:gd name="connsiteY0" fmla="*/ 158803 h 159546"/>
              <a:gd name="connsiteX1" fmla="*/ 51415 w 51734"/>
              <a:gd name="connsiteY1" fmla="*/ 3228 h 159546"/>
              <a:gd name="connsiteX2" fmla="*/ 22840 w 51734"/>
              <a:gd name="connsiteY2" fmla="*/ 60378 h 159546"/>
              <a:gd name="connsiteX3" fmla="*/ 615 w 51734"/>
              <a:gd name="connsiteY3" fmla="*/ 158803 h 159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1734" h="159546">
                <a:moveTo>
                  <a:pt x="615" y="158803"/>
                </a:moveTo>
                <a:cubicBezTo>
                  <a:pt x="5378" y="149278"/>
                  <a:pt x="47711" y="19632"/>
                  <a:pt x="51415" y="3228"/>
                </a:cubicBezTo>
                <a:cubicBezTo>
                  <a:pt x="55119" y="-13176"/>
                  <a:pt x="25486" y="37095"/>
                  <a:pt x="22840" y="60378"/>
                </a:cubicBezTo>
                <a:cubicBezTo>
                  <a:pt x="20194" y="83661"/>
                  <a:pt x="-4148" y="168328"/>
                  <a:pt x="615" y="1588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2" name="フリーフォーム 71">
            <a:extLst>
              <a:ext uri="{FF2B5EF4-FFF2-40B4-BE49-F238E27FC236}">
                <a16:creationId xmlns:a16="http://schemas.microsoft.com/office/drawing/2014/main" id="{4830BC3C-EBEE-4071-49BA-39C725CF05B5}"/>
              </a:ext>
            </a:extLst>
          </p:cNvPr>
          <p:cNvSpPr/>
          <p:nvPr/>
        </p:nvSpPr>
        <p:spPr>
          <a:xfrm>
            <a:off x="3829003" y="3346432"/>
            <a:ext cx="138378" cy="197230"/>
          </a:xfrm>
          <a:custGeom>
            <a:avLst/>
            <a:gdLst>
              <a:gd name="connsiteX0" fmla="*/ 47 w 138378"/>
              <a:gd name="connsiteY0" fmla="*/ 18 h 197230"/>
              <a:gd name="connsiteX1" fmla="*/ 73072 w 138378"/>
              <a:gd name="connsiteY1" fmla="*/ 123843 h 197230"/>
              <a:gd name="connsiteX2" fmla="*/ 38147 w 138378"/>
              <a:gd name="connsiteY2" fmla="*/ 196868 h 197230"/>
              <a:gd name="connsiteX3" fmla="*/ 76247 w 138378"/>
              <a:gd name="connsiteY3" fmla="*/ 149243 h 197230"/>
              <a:gd name="connsiteX4" fmla="*/ 130222 w 138378"/>
              <a:gd name="connsiteY4" fmla="*/ 88918 h 197230"/>
              <a:gd name="connsiteX5" fmla="*/ 136572 w 138378"/>
              <a:gd name="connsiteY5" fmla="*/ 31768 h 197230"/>
              <a:gd name="connsiteX6" fmla="*/ 114347 w 138378"/>
              <a:gd name="connsiteY6" fmla="*/ 101618 h 197230"/>
              <a:gd name="connsiteX7" fmla="*/ 85772 w 138378"/>
              <a:gd name="connsiteY7" fmla="*/ 114318 h 197230"/>
              <a:gd name="connsiteX8" fmla="*/ 47 w 138378"/>
              <a:gd name="connsiteY8" fmla="*/ 18 h 1972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8378" h="197230">
                <a:moveTo>
                  <a:pt x="47" y="18"/>
                </a:moveTo>
                <a:cubicBezTo>
                  <a:pt x="-2070" y="1606"/>
                  <a:pt x="66722" y="91035"/>
                  <a:pt x="73072" y="123843"/>
                </a:cubicBezTo>
                <a:cubicBezTo>
                  <a:pt x="79422" y="156651"/>
                  <a:pt x="37618" y="192635"/>
                  <a:pt x="38147" y="196868"/>
                </a:cubicBezTo>
                <a:cubicBezTo>
                  <a:pt x="38676" y="201101"/>
                  <a:pt x="60901" y="167235"/>
                  <a:pt x="76247" y="149243"/>
                </a:cubicBezTo>
                <a:cubicBezTo>
                  <a:pt x="91593" y="131251"/>
                  <a:pt x="120168" y="108497"/>
                  <a:pt x="130222" y="88918"/>
                </a:cubicBezTo>
                <a:cubicBezTo>
                  <a:pt x="140276" y="69339"/>
                  <a:pt x="139218" y="29651"/>
                  <a:pt x="136572" y="31768"/>
                </a:cubicBezTo>
                <a:cubicBezTo>
                  <a:pt x="133926" y="33885"/>
                  <a:pt x="122814" y="87860"/>
                  <a:pt x="114347" y="101618"/>
                </a:cubicBezTo>
                <a:cubicBezTo>
                  <a:pt x="105880" y="115376"/>
                  <a:pt x="99530" y="128076"/>
                  <a:pt x="85772" y="114318"/>
                </a:cubicBezTo>
                <a:cubicBezTo>
                  <a:pt x="72014" y="100560"/>
                  <a:pt x="2164" y="-1570"/>
                  <a:pt x="47" y="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3" name="フリーフォーム 72">
            <a:extLst>
              <a:ext uri="{FF2B5EF4-FFF2-40B4-BE49-F238E27FC236}">
                <a16:creationId xmlns:a16="http://schemas.microsoft.com/office/drawing/2014/main" id="{AED79B3A-A1F8-8487-53A1-EB12152B3D0F}"/>
              </a:ext>
            </a:extLst>
          </p:cNvPr>
          <p:cNvSpPr/>
          <p:nvPr/>
        </p:nvSpPr>
        <p:spPr>
          <a:xfrm>
            <a:off x="3771900" y="3330556"/>
            <a:ext cx="38140" cy="210038"/>
          </a:xfrm>
          <a:custGeom>
            <a:avLst/>
            <a:gdLst>
              <a:gd name="connsiteX0" fmla="*/ 15875 w 38140"/>
              <a:gd name="connsiteY0" fmla="*/ 19 h 210038"/>
              <a:gd name="connsiteX1" fmla="*/ 12700 w 38140"/>
              <a:gd name="connsiteY1" fmla="*/ 130194 h 210038"/>
              <a:gd name="connsiteX2" fmla="*/ 38100 w 38140"/>
              <a:gd name="connsiteY2" fmla="*/ 209569 h 210038"/>
              <a:gd name="connsiteX3" fmla="*/ 19050 w 38140"/>
              <a:gd name="connsiteY3" fmla="*/ 165119 h 210038"/>
              <a:gd name="connsiteX4" fmla="*/ 0 w 38140"/>
              <a:gd name="connsiteY4" fmla="*/ 120669 h 210038"/>
              <a:gd name="connsiteX5" fmla="*/ 15875 w 38140"/>
              <a:gd name="connsiteY5" fmla="*/ 19 h 210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140" h="210038">
                <a:moveTo>
                  <a:pt x="15875" y="19"/>
                </a:moveTo>
                <a:cubicBezTo>
                  <a:pt x="17992" y="1607"/>
                  <a:pt x="8996" y="95269"/>
                  <a:pt x="12700" y="130194"/>
                </a:cubicBezTo>
                <a:cubicBezTo>
                  <a:pt x="16404" y="165119"/>
                  <a:pt x="37042" y="203748"/>
                  <a:pt x="38100" y="209569"/>
                </a:cubicBezTo>
                <a:cubicBezTo>
                  <a:pt x="39158" y="215390"/>
                  <a:pt x="19050" y="165119"/>
                  <a:pt x="19050" y="165119"/>
                </a:cubicBezTo>
                <a:cubicBezTo>
                  <a:pt x="12700" y="150302"/>
                  <a:pt x="0" y="145011"/>
                  <a:pt x="0" y="120669"/>
                </a:cubicBezTo>
                <a:cubicBezTo>
                  <a:pt x="0" y="96327"/>
                  <a:pt x="13758" y="-1569"/>
                  <a:pt x="15875" y="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5" name="フリーフォーム 74">
            <a:extLst>
              <a:ext uri="{FF2B5EF4-FFF2-40B4-BE49-F238E27FC236}">
                <a16:creationId xmlns:a16="http://schemas.microsoft.com/office/drawing/2014/main" id="{9959846B-F08C-D399-BAD6-F078BAD86B23}"/>
              </a:ext>
            </a:extLst>
          </p:cNvPr>
          <p:cNvSpPr/>
          <p:nvPr/>
        </p:nvSpPr>
        <p:spPr>
          <a:xfrm>
            <a:off x="3822246" y="3352498"/>
            <a:ext cx="63958" cy="184914"/>
          </a:xfrm>
          <a:custGeom>
            <a:avLst/>
            <a:gdLst>
              <a:gd name="connsiteX0" fmla="*/ 63954 w 63958"/>
              <a:gd name="connsiteY0" fmla="*/ 302 h 184914"/>
              <a:gd name="connsiteX1" fmla="*/ 3629 w 63958"/>
              <a:gd name="connsiteY1" fmla="*/ 117777 h 184914"/>
              <a:gd name="connsiteX2" fmla="*/ 6804 w 63958"/>
              <a:gd name="connsiteY2" fmla="*/ 184452 h 184914"/>
              <a:gd name="connsiteX3" fmla="*/ 6804 w 63958"/>
              <a:gd name="connsiteY3" fmla="*/ 86027 h 184914"/>
              <a:gd name="connsiteX4" fmla="*/ 63954 w 63958"/>
              <a:gd name="connsiteY4" fmla="*/ 302 h 184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958" h="184914">
                <a:moveTo>
                  <a:pt x="63954" y="302"/>
                </a:moveTo>
                <a:cubicBezTo>
                  <a:pt x="63425" y="5594"/>
                  <a:pt x="13154" y="87085"/>
                  <a:pt x="3629" y="117777"/>
                </a:cubicBezTo>
                <a:cubicBezTo>
                  <a:pt x="-5896" y="148469"/>
                  <a:pt x="6275" y="189744"/>
                  <a:pt x="6804" y="184452"/>
                </a:cubicBezTo>
                <a:cubicBezTo>
                  <a:pt x="7333" y="179160"/>
                  <a:pt x="-1133" y="111427"/>
                  <a:pt x="6804" y="86027"/>
                </a:cubicBezTo>
                <a:cubicBezTo>
                  <a:pt x="14741" y="60627"/>
                  <a:pt x="64483" y="-4990"/>
                  <a:pt x="63954" y="3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6" name="フリーフォーム 75">
            <a:extLst>
              <a:ext uri="{FF2B5EF4-FFF2-40B4-BE49-F238E27FC236}">
                <a16:creationId xmlns:a16="http://schemas.microsoft.com/office/drawing/2014/main" id="{DD97BBDF-A09C-83B1-DFBC-E964EBD4DC31}"/>
              </a:ext>
            </a:extLst>
          </p:cNvPr>
          <p:cNvSpPr/>
          <p:nvPr/>
        </p:nvSpPr>
        <p:spPr>
          <a:xfrm>
            <a:off x="3776690" y="3070159"/>
            <a:ext cx="243399" cy="108245"/>
          </a:xfrm>
          <a:custGeom>
            <a:avLst/>
            <a:gdLst>
              <a:gd name="connsiteX0" fmla="*/ 1560 w 243399"/>
              <a:gd name="connsiteY0" fmla="*/ 108016 h 108245"/>
              <a:gd name="connsiteX1" fmla="*/ 163485 w 243399"/>
              <a:gd name="connsiteY1" fmla="*/ 3241 h 108245"/>
              <a:gd name="connsiteX2" fmla="*/ 242860 w 243399"/>
              <a:gd name="connsiteY2" fmla="*/ 25466 h 108245"/>
              <a:gd name="connsiteX3" fmla="*/ 195235 w 243399"/>
              <a:gd name="connsiteY3" fmla="*/ 12766 h 108245"/>
              <a:gd name="connsiteX4" fmla="*/ 134910 w 243399"/>
              <a:gd name="connsiteY4" fmla="*/ 22291 h 108245"/>
              <a:gd name="connsiteX5" fmla="*/ 84110 w 243399"/>
              <a:gd name="connsiteY5" fmla="*/ 31816 h 108245"/>
              <a:gd name="connsiteX6" fmla="*/ 1560 w 243399"/>
              <a:gd name="connsiteY6" fmla="*/ 108016 h 108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3399" h="108245">
                <a:moveTo>
                  <a:pt x="1560" y="108016"/>
                </a:moveTo>
                <a:cubicBezTo>
                  <a:pt x="14789" y="103254"/>
                  <a:pt x="123268" y="16999"/>
                  <a:pt x="163485" y="3241"/>
                </a:cubicBezTo>
                <a:cubicBezTo>
                  <a:pt x="203702" y="-10517"/>
                  <a:pt x="237568" y="23879"/>
                  <a:pt x="242860" y="25466"/>
                </a:cubicBezTo>
                <a:cubicBezTo>
                  <a:pt x="248152" y="27053"/>
                  <a:pt x="213227" y="13295"/>
                  <a:pt x="195235" y="12766"/>
                </a:cubicBezTo>
                <a:cubicBezTo>
                  <a:pt x="177243" y="12237"/>
                  <a:pt x="153431" y="19116"/>
                  <a:pt x="134910" y="22291"/>
                </a:cubicBezTo>
                <a:cubicBezTo>
                  <a:pt x="116389" y="25466"/>
                  <a:pt x="105277" y="21762"/>
                  <a:pt x="84110" y="31816"/>
                </a:cubicBezTo>
                <a:cubicBezTo>
                  <a:pt x="62943" y="41870"/>
                  <a:pt x="-11669" y="112778"/>
                  <a:pt x="1560" y="1080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7" name="フリーフォーム 76">
            <a:extLst>
              <a:ext uri="{FF2B5EF4-FFF2-40B4-BE49-F238E27FC236}">
                <a16:creationId xmlns:a16="http://schemas.microsoft.com/office/drawing/2014/main" id="{AB838E09-345F-3008-9168-35258A256B3C}"/>
              </a:ext>
            </a:extLst>
          </p:cNvPr>
          <p:cNvSpPr/>
          <p:nvPr/>
        </p:nvSpPr>
        <p:spPr>
          <a:xfrm>
            <a:off x="3698560" y="3180740"/>
            <a:ext cx="17801" cy="156679"/>
          </a:xfrm>
          <a:custGeom>
            <a:avLst/>
            <a:gdLst>
              <a:gd name="connsiteX0" fmla="*/ 16190 w 17801"/>
              <a:gd name="connsiteY0" fmla="*/ 610 h 156679"/>
              <a:gd name="connsiteX1" fmla="*/ 16190 w 17801"/>
              <a:gd name="connsiteY1" fmla="*/ 57760 h 156679"/>
              <a:gd name="connsiteX2" fmla="*/ 315 w 17801"/>
              <a:gd name="connsiteY2" fmla="*/ 156185 h 156679"/>
              <a:gd name="connsiteX3" fmla="*/ 6665 w 17801"/>
              <a:gd name="connsiteY3" fmla="*/ 92685 h 156679"/>
              <a:gd name="connsiteX4" fmla="*/ 16190 w 17801"/>
              <a:gd name="connsiteY4" fmla="*/ 610 h 1566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801" h="156679">
                <a:moveTo>
                  <a:pt x="16190" y="610"/>
                </a:moveTo>
                <a:cubicBezTo>
                  <a:pt x="17778" y="-5211"/>
                  <a:pt x="18836" y="31831"/>
                  <a:pt x="16190" y="57760"/>
                </a:cubicBezTo>
                <a:cubicBezTo>
                  <a:pt x="13544" y="83689"/>
                  <a:pt x="1902" y="150364"/>
                  <a:pt x="315" y="156185"/>
                </a:cubicBezTo>
                <a:cubicBezTo>
                  <a:pt x="-1273" y="162006"/>
                  <a:pt x="3490" y="114910"/>
                  <a:pt x="6665" y="92685"/>
                </a:cubicBezTo>
                <a:cubicBezTo>
                  <a:pt x="9840" y="70460"/>
                  <a:pt x="14602" y="6431"/>
                  <a:pt x="16190" y="6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8" name="フリーフォーム 77">
            <a:extLst>
              <a:ext uri="{FF2B5EF4-FFF2-40B4-BE49-F238E27FC236}">
                <a16:creationId xmlns:a16="http://schemas.microsoft.com/office/drawing/2014/main" id="{F6FC4E5F-E699-D109-E21C-AD57997A9CF5}"/>
              </a:ext>
            </a:extLst>
          </p:cNvPr>
          <p:cNvSpPr/>
          <p:nvPr/>
        </p:nvSpPr>
        <p:spPr>
          <a:xfrm>
            <a:off x="3700278" y="3079738"/>
            <a:ext cx="127241" cy="184284"/>
          </a:xfrm>
          <a:custGeom>
            <a:avLst/>
            <a:gdLst>
              <a:gd name="connsiteX0" fmla="*/ 4947 w 127241"/>
              <a:gd name="connsiteY0" fmla="*/ 12 h 184284"/>
              <a:gd name="connsiteX1" fmla="*/ 4947 w 127241"/>
              <a:gd name="connsiteY1" fmla="*/ 82562 h 184284"/>
              <a:gd name="connsiteX2" fmla="*/ 68447 w 127241"/>
              <a:gd name="connsiteY2" fmla="*/ 152412 h 184284"/>
              <a:gd name="connsiteX3" fmla="*/ 46222 w 127241"/>
              <a:gd name="connsiteY3" fmla="*/ 139712 h 184284"/>
              <a:gd name="connsiteX4" fmla="*/ 125597 w 127241"/>
              <a:gd name="connsiteY4" fmla="*/ 184162 h 184284"/>
              <a:gd name="connsiteX5" fmla="*/ 97022 w 127241"/>
              <a:gd name="connsiteY5" fmla="*/ 152412 h 184284"/>
              <a:gd name="connsiteX6" fmla="*/ 62097 w 127241"/>
              <a:gd name="connsiteY6" fmla="*/ 136537 h 184284"/>
              <a:gd name="connsiteX7" fmla="*/ 74797 w 127241"/>
              <a:gd name="connsiteY7" fmla="*/ 92087 h 184284"/>
              <a:gd name="connsiteX8" fmla="*/ 58922 w 127241"/>
              <a:gd name="connsiteY8" fmla="*/ 31762 h 184284"/>
              <a:gd name="connsiteX9" fmla="*/ 62097 w 127241"/>
              <a:gd name="connsiteY9" fmla="*/ 85737 h 184284"/>
              <a:gd name="connsiteX10" fmla="*/ 23997 w 127241"/>
              <a:gd name="connsiteY10" fmla="*/ 92087 h 184284"/>
              <a:gd name="connsiteX11" fmla="*/ 11297 w 127241"/>
              <a:gd name="connsiteY11" fmla="*/ 76212 h 184284"/>
              <a:gd name="connsiteX12" fmla="*/ 4947 w 127241"/>
              <a:gd name="connsiteY12" fmla="*/ 12 h 184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7241" h="184284">
                <a:moveTo>
                  <a:pt x="4947" y="12"/>
                </a:moveTo>
                <a:cubicBezTo>
                  <a:pt x="3889" y="1070"/>
                  <a:pt x="-5636" y="57162"/>
                  <a:pt x="4947" y="82562"/>
                </a:cubicBezTo>
                <a:cubicBezTo>
                  <a:pt x="15530" y="107962"/>
                  <a:pt x="61568" y="142887"/>
                  <a:pt x="68447" y="152412"/>
                </a:cubicBezTo>
                <a:cubicBezTo>
                  <a:pt x="75326" y="161937"/>
                  <a:pt x="46222" y="139712"/>
                  <a:pt x="46222" y="139712"/>
                </a:cubicBezTo>
                <a:cubicBezTo>
                  <a:pt x="55747" y="145004"/>
                  <a:pt x="117130" y="182045"/>
                  <a:pt x="125597" y="184162"/>
                </a:cubicBezTo>
                <a:cubicBezTo>
                  <a:pt x="134064" y="186279"/>
                  <a:pt x="107605" y="160349"/>
                  <a:pt x="97022" y="152412"/>
                </a:cubicBezTo>
                <a:cubicBezTo>
                  <a:pt x="86439" y="144475"/>
                  <a:pt x="65801" y="146591"/>
                  <a:pt x="62097" y="136537"/>
                </a:cubicBezTo>
                <a:cubicBezTo>
                  <a:pt x="58393" y="126483"/>
                  <a:pt x="75326" y="109549"/>
                  <a:pt x="74797" y="92087"/>
                </a:cubicBezTo>
                <a:cubicBezTo>
                  <a:pt x="74268" y="74625"/>
                  <a:pt x="61039" y="32820"/>
                  <a:pt x="58922" y="31762"/>
                </a:cubicBezTo>
                <a:cubicBezTo>
                  <a:pt x="56805" y="30704"/>
                  <a:pt x="67918" y="75683"/>
                  <a:pt x="62097" y="85737"/>
                </a:cubicBezTo>
                <a:cubicBezTo>
                  <a:pt x="56276" y="95791"/>
                  <a:pt x="23997" y="92087"/>
                  <a:pt x="23997" y="92087"/>
                </a:cubicBezTo>
                <a:cubicBezTo>
                  <a:pt x="15530" y="90500"/>
                  <a:pt x="11297" y="86266"/>
                  <a:pt x="11297" y="76212"/>
                </a:cubicBezTo>
                <a:cubicBezTo>
                  <a:pt x="11297" y="66158"/>
                  <a:pt x="6005" y="-1046"/>
                  <a:pt x="4947" y="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9" name="フリーフォーム 78">
            <a:extLst>
              <a:ext uri="{FF2B5EF4-FFF2-40B4-BE49-F238E27FC236}">
                <a16:creationId xmlns:a16="http://schemas.microsoft.com/office/drawing/2014/main" id="{831B2C79-8E0E-A3C1-E5D3-B55B8B8558E4}"/>
              </a:ext>
            </a:extLst>
          </p:cNvPr>
          <p:cNvSpPr/>
          <p:nvPr/>
        </p:nvSpPr>
        <p:spPr>
          <a:xfrm>
            <a:off x="3530953" y="3143158"/>
            <a:ext cx="37747" cy="120742"/>
          </a:xfrm>
          <a:custGeom>
            <a:avLst/>
            <a:gdLst>
              <a:gd name="connsiteX0" fmla="*/ 37747 w 37747"/>
              <a:gd name="connsiteY0" fmla="*/ 92 h 120742"/>
              <a:gd name="connsiteX1" fmla="*/ 2822 w 37747"/>
              <a:gd name="connsiteY1" fmla="*/ 63592 h 120742"/>
              <a:gd name="connsiteX2" fmla="*/ 2822 w 37747"/>
              <a:gd name="connsiteY2" fmla="*/ 120742 h 120742"/>
              <a:gd name="connsiteX3" fmla="*/ 2822 w 37747"/>
              <a:gd name="connsiteY3" fmla="*/ 50892 h 120742"/>
              <a:gd name="connsiteX4" fmla="*/ 37747 w 37747"/>
              <a:gd name="connsiteY4" fmla="*/ 92 h 120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747" h="120742">
                <a:moveTo>
                  <a:pt x="37747" y="92"/>
                </a:moveTo>
                <a:cubicBezTo>
                  <a:pt x="37747" y="2209"/>
                  <a:pt x="8643" y="43484"/>
                  <a:pt x="2822" y="63592"/>
                </a:cubicBezTo>
                <a:cubicBezTo>
                  <a:pt x="-2999" y="83700"/>
                  <a:pt x="2822" y="120742"/>
                  <a:pt x="2822" y="120742"/>
                </a:cubicBezTo>
                <a:cubicBezTo>
                  <a:pt x="2822" y="118625"/>
                  <a:pt x="-3528" y="68884"/>
                  <a:pt x="2822" y="50892"/>
                </a:cubicBezTo>
                <a:cubicBezTo>
                  <a:pt x="9172" y="32900"/>
                  <a:pt x="37747" y="-2025"/>
                  <a:pt x="37747" y="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0" name="フリーフォーム 79">
            <a:extLst>
              <a:ext uri="{FF2B5EF4-FFF2-40B4-BE49-F238E27FC236}">
                <a16:creationId xmlns:a16="http://schemas.microsoft.com/office/drawing/2014/main" id="{D4AA4119-65D5-E983-C192-01765B545E88}"/>
              </a:ext>
            </a:extLst>
          </p:cNvPr>
          <p:cNvSpPr/>
          <p:nvPr/>
        </p:nvSpPr>
        <p:spPr>
          <a:xfrm>
            <a:off x="3597272" y="3200293"/>
            <a:ext cx="85257" cy="63607"/>
          </a:xfrm>
          <a:custGeom>
            <a:avLst/>
            <a:gdLst>
              <a:gd name="connsiteX0" fmla="*/ 3 w 85257"/>
              <a:gd name="connsiteY0" fmla="*/ 107 h 63607"/>
              <a:gd name="connsiteX1" fmla="*/ 79378 w 85257"/>
              <a:gd name="connsiteY1" fmla="*/ 28682 h 63607"/>
              <a:gd name="connsiteX2" fmla="*/ 79378 w 85257"/>
              <a:gd name="connsiteY2" fmla="*/ 63607 h 63607"/>
              <a:gd name="connsiteX3" fmla="*/ 79378 w 85257"/>
              <a:gd name="connsiteY3" fmla="*/ 28682 h 63607"/>
              <a:gd name="connsiteX4" fmla="*/ 76203 w 85257"/>
              <a:gd name="connsiteY4" fmla="*/ 19157 h 63607"/>
              <a:gd name="connsiteX5" fmla="*/ 3 w 85257"/>
              <a:gd name="connsiteY5" fmla="*/ 107 h 63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5257" h="63607">
                <a:moveTo>
                  <a:pt x="3" y="107"/>
                </a:moveTo>
                <a:cubicBezTo>
                  <a:pt x="532" y="1694"/>
                  <a:pt x="66149" y="18099"/>
                  <a:pt x="79378" y="28682"/>
                </a:cubicBezTo>
                <a:cubicBezTo>
                  <a:pt x="92607" y="39265"/>
                  <a:pt x="79378" y="63607"/>
                  <a:pt x="79378" y="63607"/>
                </a:cubicBezTo>
                <a:cubicBezTo>
                  <a:pt x="79378" y="63607"/>
                  <a:pt x="79907" y="36090"/>
                  <a:pt x="79378" y="28682"/>
                </a:cubicBezTo>
                <a:cubicBezTo>
                  <a:pt x="78849" y="21274"/>
                  <a:pt x="84670" y="23390"/>
                  <a:pt x="76203" y="19157"/>
                </a:cubicBezTo>
                <a:cubicBezTo>
                  <a:pt x="67736" y="14924"/>
                  <a:pt x="-526" y="-1480"/>
                  <a:pt x="3" y="1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1" name="フリーフォーム 80">
            <a:extLst>
              <a:ext uri="{FF2B5EF4-FFF2-40B4-BE49-F238E27FC236}">
                <a16:creationId xmlns:a16="http://schemas.microsoft.com/office/drawing/2014/main" id="{18C52979-EB67-2AC4-6AE7-ED55B9E13E5D}"/>
              </a:ext>
            </a:extLst>
          </p:cNvPr>
          <p:cNvSpPr/>
          <p:nvPr/>
        </p:nvSpPr>
        <p:spPr>
          <a:xfrm>
            <a:off x="3501272" y="3038239"/>
            <a:ext cx="51933" cy="135187"/>
          </a:xfrm>
          <a:custGeom>
            <a:avLst/>
            <a:gdLst>
              <a:gd name="connsiteX0" fmla="*/ 51553 w 51933"/>
              <a:gd name="connsiteY0" fmla="*/ 236 h 135187"/>
              <a:gd name="connsiteX1" fmla="*/ 753 w 51933"/>
              <a:gd name="connsiteY1" fmla="*/ 130411 h 135187"/>
              <a:gd name="connsiteX2" fmla="*/ 22978 w 51933"/>
              <a:gd name="connsiteY2" fmla="*/ 98661 h 135187"/>
              <a:gd name="connsiteX3" fmla="*/ 51553 w 51933"/>
              <a:gd name="connsiteY3" fmla="*/ 236 h 135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1933" h="135187">
                <a:moveTo>
                  <a:pt x="51553" y="236"/>
                </a:moveTo>
                <a:cubicBezTo>
                  <a:pt x="47849" y="5528"/>
                  <a:pt x="5516" y="114007"/>
                  <a:pt x="753" y="130411"/>
                </a:cubicBezTo>
                <a:cubicBezTo>
                  <a:pt x="-4010" y="146815"/>
                  <a:pt x="15041" y="117182"/>
                  <a:pt x="22978" y="98661"/>
                </a:cubicBezTo>
                <a:cubicBezTo>
                  <a:pt x="30915" y="80140"/>
                  <a:pt x="55257" y="-5056"/>
                  <a:pt x="51553" y="2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2" name="フリーフォーム 81">
            <a:extLst>
              <a:ext uri="{FF2B5EF4-FFF2-40B4-BE49-F238E27FC236}">
                <a16:creationId xmlns:a16="http://schemas.microsoft.com/office/drawing/2014/main" id="{D547594F-126D-58D0-8963-8069E1AB255F}"/>
              </a:ext>
            </a:extLst>
          </p:cNvPr>
          <p:cNvSpPr/>
          <p:nvPr/>
        </p:nvSpPr>
        <p:spPr>
          <a:xfrm>
            <a:off x="3787744" y="2819392"/>
            <a:ext cx="69881" cy="177849"/>
          </a:xfrm>
          <a:custGeom>
            <a:avLst/>
            <a:gdLst>
              <a:gd name="connsiteX0" fmla="*/ 31 w 69881"/>
              <a:gd name="connsiteY0" fmla="*/ 8 h 177849"/>
              <a:gd name="connsiteX1" fmla="*/ 60356 w 69881"/>
              <a:gd name="connsiteY1" fmla="*/ 130183 h 177849"/>
              <a:gd name="connsiteX2" fmla="*/ 22256 w 69881"/>
              <a:gd name="connsiteY2" fmla="*/ 177808 h 177849"/>
              <a:gd name="connsiteX3" fmla="*/ 69881 w 69881"/>
              <a:gd name="connsiteY3" fmla="*/ 123833 h 177849"/>
              <a:gd name="connsiteX4" fmla="*/ 31 w 69881"/>
              <a:gd name="connsiteY4" fmla="*/ 8 h 1778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881" h="177849">
                <a:moveTo>
                  <a:pt x="31" y="8"/>
                </a:moveTo>
                <a:cubicBezTo>
                  <a:pt x="-1557" y="1066"/>
                  <a:pt x="56652" y="100550"/>
                  <a:pt x="60356" y="130183"/>
                </a:cubicBezTo>
                <a:cubicBezTo>
                  <a:pt x="64060" y="159816"/>
                  <a:pt x="20668" y="178866"/>
                  <a:pt x="22256" y="177808"/>
                </a:cubicBezTo>
                <a:cubicBezTo>
                  <a:pt x="23844" y="176750"/>
                  <a:pt x="69881" y="149233"/>
                  <a:pt x="69881" y="123833"/>
                </a:cubicBezTo>
                <a:cubicBezTo>
                  <a:pt x="69881" y="98433"/>
                  <a:pt x="1619" y="-1050"/>
                  <a:pt x="31" y="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3" name="フリーフォーム 82">
            <a:extLst>
              <a:ext uri="{FF2B5EF4-FFF2-40B4-BE49-F238E27FC236}">
                <a16:creationId xmlns:a16="http://schemas.microsoft.com/office/drawing/2014/main" id="{A9E9E6AA-4D8D-49CC-63D6-753DB82C27EF}"/>
              </a:ext>
            </a:extLst>
          </p:cNvPr>
          <p:cNvSpPr/>
          <p:nvPr/>
        </p:nvSpPr>
        <p:spPr>
          <a:xfrm>
            <a:off x="3987554" y="3120947"/>
            <a:ext cx="130647" cy="117896"/>
          </a:xfrm>
          <a:custGeom>
            <a:avLst/>
            <a:gdLst>
              <a:gd name="connsiteX0" fmla="*/ 246 w 130647"/>
              <a:gd name="connsiteY0" fmla="*/ 117553 h 117896"/>
              <a:gd name="connsiteX1" fmla="*/ 124071 w 130647"/>
              <a:gd name="connsiteY1" fmla="*/ 3253 h 117896"/>
              <a:gd name="connsiteX2" fmla="*/ 111371 w 130647"/>
              <a:gd name="connsiteY2" fmla="*/ 31828 h 117896"/>
              <a:gd name="connsiteX3" fmla="*/ 92321 w 130647"/>
              <a:gd name="connsiteY3" fmla="*/ 38178 h 117896"/>
              <a:gd name="connsiteX4" fmla="*/ 246 w 130647"/>
              <a:gd name="connsiteY4" fmla="*/ 117553 h 117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647" h="117896">
                <a:moveTo>
                  <a:pt x="246" y="117553"/>
                </a:moveTo>
                <a:cubicBezTo>
                  <a:pt x="5538" y="111732"/>
                  <a:pt x="105550" y="17540"/>
                  <a:pt x="124071" y="3253"/>
                </a:cubicBezTo>
                <a:cubicBezTo>
                  <a:pt x="142592" y="-11034"/>
                  <a:pt x="116663" y="26007"/>
                  <a:pt x="111371" y="31828"/>
                </a:cubicBezTo>
                <a:cubicBezTo>
                  <a:pt x="106079" y="37649"/>
                  <a:pt x="108196" y="22832"/>
                  <a:pt x="92321" y="38178"/>
                </a:cubicBezTo>
                <a:cubicBezTo>
                  <a:pt x="76446" y="53524"/>
                  <a:pt x="-5046" y="123374"/>
                  <a:pt x="246" y="1175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4" name="フリーフォーム 83">
            <a:extLst>
              <a:ext uri="{FF2B5EF4-FFF2-40B4-BE49-F238E27FC236}">
                <a16:creationId xmlns:a16="http://schemas.microsoft.com/office/drawing/2014/main" id="{1C1C2B09-E482-0774-BBA9-9B7B4C7508A2}"/>
              </a:ext>
            </a:extLst>
          </p:cNvPr>
          <p:cNvSpPr/>
          <p:nvPr/>
        </p:nvSpPr>
        <p:spPr>
          <a:xfrm>
            <a:off x="3857191" y="3216201"/>
            <a:ext cx="150433" cy="19794"/>
          </a:xfrm>
          <a:custGeom>
            <a:avLst/>
            <a:gdLst>
              <a:gd name="connsiteX0" fmla="*/ 434 w 150433"/>
              <a:gd name="connsiteY0" fmla="*/ 74 h 19794"/>
              <a:gd name="connsiteX1" fmla="*/ 146484 w 150433"/>
              <a:gd name="connsiteY1" fmla="*/ 12774 h 19794"/>
              <a:gd name="connsiteX2" fmla="*/ 102034 w 150433"/>
              <a:gd name="connsiteY2" fmla="*/ 19124 h 19794"/>
              <a:gd name="connsiteX3" fmla="*/ 434 w 150433"/>
              <a:gd name="connsiteY3" fmla="*/ 74 h 19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0433" h="19794">
                <a:moveTo>
                  <a:pt x="434" y="74"/>
                </a:moveTo>
                <a:cubicBezTo>
                  <a:pt x="7842" y="-984"/>
                  <a:pt x="129551" y="9599"/>
                  <a:pt x="146484" y="12774"/>
                </a:cubicBezTo>
                <a:cubicBezTo>
                  <a:pt x="163417" y="15949"/>
                  <a:pt x="121613" y="21770"/>
                  <a:pt x="102034" y="19124"/>
                </a:cubicBezTo>
                <a:cubicBezTo>
                  <a:pt x="82455" y="16478"/>
                  <a:pt x="-6974" y="1132"/>
                  <a:pt x="434" y="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5" name="フリーフォーム 84">
            <a:extLst>
              <a:ext uri="{FF2B5EF4-FFF2-40B4-BE49-F238E27FC236}">
                <a16:creationId xmlns:a16="http://schemas.microsoft.com/office/drawing/2014/main" id="{FF5366CF-5FB4-07B1-5F1D-1102236CF19F}"/>
              </a:ext>
            </a:extLst>
          </p:cNvPr>
          <p:cNvSpPr/>
          <p:nvPr/>
        </p:nvSpPr>
        <p:spPr>
          <a:xfrm>
            <a:off x="3562252" y="3613121"/>
            <a:ext cx="311248" cy="295305"/>
          </a:xfrm>
          <a:custGeom>
            <a:avLst/>
            <a:gdLst>
              <a:gd name="connsiteX0" fmla="*/ 98 w 311248"/>
              <a:gd name="connsiteY0" fmla="*/ 295304 h 295305"/>
              <a:gd name="connsiteX1" fmla="*/ 95348 w 311248"/>
              <a:gd name="connsiteY1" fmla="*/ 50829 h 295305"/>
              <a:gd name="connsiteX2" fmla="*/ 146148 w 311248"/>
              <a:gd name="connsiteY2" fmla="*/ 57179 h 295305"/>
              <a:gd name="connsiteX3" fmla="*/ 152498 w 311248"/>
              <a:gd name="connsiteY3" fmla="*/ 19079 h 295305"/>
              <a:gd name="connsiteX4" fmla="*/ 273148 w 311248"/>
              <a:gd name="connsiteY4" fmla="*/ 34954 h 295305"/>
              <a:gd name="connsiteX5" fmla="*/ 273148 w 311248"/>
              <a:gd name="connsiteY5" fmla="*/ 76229 h 295305"/>
              <a:gd name="connsiteX6" fmla="*/ 311248 w 311248"/>
              <a:gd name="connsiteY6" fmla="*/ 133379 h 295305"/>
              <a:gd name="connsiteX7" fmla="*/ 273148 w 311248"/>
              <a:gd name="connsiteY7" fmla="*/ 69879 h 295305"/>
              <a:gd name="connsiteX8" fmla="*/ 260448 w 311248"/>
              <a:gd name="connsiteY8" fmla="*/ 38129 h 295305"/>
              <a:gd name="connsiteX9" fmla="*/ 187423 w 311248"/>
              <a:gd name="connsiteY9" fmla="*/ 29 h 295305"/>
              <a:gd name="connsiteX10" fmla="*/ 139798 w 311248"/>
              <a:gd name="connsiteY10" fmla="*/ 44479 h 295305"/>
              <a:gd name="connsiteX11" fmla="*/ 101698 w 311248"/>
              <a:gd name="connsiteY11" fmla="*/ 104804 h 295305"/>
              <a:gd name="connsiteX12" fmla="*/ 114398 w 311248"/>
              <a:gd name="connsiteY12" fmla="*/ 47654 h 295305"/>
              <a:gd name="connsiteX13" fmla="*/ 98 w 311248"/>
              <a:gd name="connsiteY13" fmla="*/ 295304 h 2953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11248" h="295305">
                <a:moveTo>
                  <a:pt x="98" y="295304"/>
                </a:moveTo>
                <a:cubicBezTo>
                  <a:pt x="-3077" y="295833"/>
                  <a:pt x="71006" y="90516"/>
                  <a:pt x="95348" y="50829"/>
                </a:cubicBezTo>
                <a:cubicBezTo>
                  <a:pt x="119690" y="11141"/>
                  <a:pt x="136623" y="62471"/>
                  <a:pt x="146148" y="57179"/>
                </a:cubicBezTo>
                <a:cubicBezTo>
                  <a:pt x="155673" y="51887"/>
                  <a:pt x="131331" y="22783"/>
                  <a:pt x="152498" y="19079"/>
                </a:cubicBezTo>
                <a:cubicBezTo>
                  <a:pt x="173665" y="15375"/>
                  <a:pt x="253040" y="25429"/>
                  <a:pt x="273148" y="34954"/>
                </a:cubicBezTo>
                <a:cubicBezTo>
                  <a:pt x="293256" y="44479"/>
                  <a:pt x="266798" y="59825"/>
                  <a:pt x="273148" y="76229"/>
                </a:cubicBezTo>
                <a:cubicBezTo>
                  <a:pt x="279498" y="92633"/>
                  <a:pt x="311248" y="134437"/>
                  <a:pt x="311248" y="133379"/>
                </a:cubicBezTo>
                <a:cubicBezTo>
                  <a:pt x="311248" y="132321"/>
                  <a:pt x="281615" y="85754"/>
                  <a:pt x="273148" y="69879"/>
                </a:cubicBezTo>
                <a:cubicBezTo>
                  <a:pt x="264681" y="54004"/>
                  <a:pt x="274735" y="49771"/>
                  <a:pt x="260448" y="38129"/>
                </a:cubicBezTo>
                <a:cubicBezTo>
                  <a:pt x="246161" y="26487"/>
                  <a:pt x="207531" y="-1029"/>
                  <a:pt x="187423" y="29"/>
                </a:cubicBezTo>
                <a:cubicBezTo>
                  <a:pt x="167315" y="1087"/>
                  <a:pt x="154085" y="27017"/>
                  <a:pt x="139798" y="44479"/>
                </a:cubicBezTo>
                <a:cubicBezTo>
                  <a:pt x="125511" y="61941"/>
                  <a:pt x="105931" y="104275"/>
                  <a:pt x="101698" y="104804"/>
                </a:cubicBezTo>
                <a:cubicBezTo>
                  <a:pt x="97465" y="105333"/>
                  <a:pt x="128156" y="17492"/>
                  <a:pt x="114398" y="47654"/>
                </a:cubicBezTo>
                <a:cubicBezTo>
                  <a:pt x="100640" y="77816"/>
                  <a:pt x="3273" y="294775"/>
                  <a:pt x="98" y="2953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6" name="フリーフォーム 85">
            <a:extLst>
              <a:ext uri="{FF2B5EF4-FFF2-40B4-BE49-F238E27FC236}">
                <a16:creationId xmlns:a16="http://schemas.microsoft.com/office/drawing/2014/main" id="{C8368487-8127-A497-065A-355F4033153C}"/>
              </a:ext>
            </a:extLst>
          </p:cNvPr>
          <p:cNvSpPr/>
          <p:nvPr/>
        </p:nvSpPr>
        <p:spPr>
          <a:xfrm>
            <a:off x="3847765" y="3551824"/>
            <a:ext cx="555963" cy="115509"/>
          </a:xfrm>
          <a:custGeom>
            <a:avLst/>
            <a:gdLst>
              <a:gd name="connsiteX0" fmla="*/ 335 w 555963"/>
              <a:gd name="connsiteY0" fmla="*/ 105776 h 115509"/>
              <a:gd name="connsiteX1" fmla="*/ 73360 w 555963"/>
              <a:gd name="connsiteY1" fmla="*/ 7351 h 115509"/>
              <a:gd name="connsiteX2" fmla="*/ 184485 w 555963"/>
              <a:gd name="connsiteY2" fmla="*/ 32751 h 115509"/>
              <a:gd name="connsiteX3" fmla="*/ 200360 w 555963"/>
              <a:gd name="connsiteY3" fmla="*/ 10526 h 115509"/>
              <a:gd name="connsiteX4" fmla="*/ 330535 w 555963"/>
              <a:gd name="connsiteY4" fmla="*/ 48626 h 115509"/>
              <a:gd name="connsiteX5" fmla="*/ 321010 w 555963"/>
              <a:gd name="connsiteY5" fmla="*/ 51801 h 115509"/>
              <a:gd name="connsiteX6" fmla="*/ 400385 w 555963"/>
              <a:gd name="connsiteY6" fmla="*/ 96251 h 115509"/>
              <a:gd name="connsiteX7" fmla="*/ 409910 w 555963"/>
              <a:gd name="connsiteY7" fmla="*/ 86726 h 115509"/>
              <a:gd name="connsiteX8" fmla="*/ 467060 w 555963"/>
              <a:gd name="connsiteY8" fmla="*/ 89901 h 115509"/>
              <a:gd name="connsiteX9" fmla="*/ 555960 w 555963"/>
              <a:gd name="connsiteY9" fmla="*/ 115301 h 115509"/>
              <a:gd name="connsiteX10" fmla="*/ 463885 w 555963"/>
              <a:gd name="connsiteY10" fmla="*/ 74026 h 115509"/>
              <a:gd name="connsiteX11" fmla="*/ 340060 w 555963"/>
              <a:gd name="connsiteY11" fmla="*/ 54976 h 115509"/>
              <a:gd name="connsiteX12" fmla="*/ 149560 w 555963"/>
              <a:gd name="connsiteY12" fmla="*/ 4176 h 115509"/>
              <a:gd name="connsiteX13" fmla="*/ 101935 w 555963"/>
              <a:gd name="connsiteY13" fmla="*/ 10526 h 115509"/>
              <a:gd name="connsiteX14" fmla="*/ 335 w 555963"/>
              <a:gd name="connsiteY14" fmla="*/ 105776 h 115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55963" h="115509">
                <a:moveTo>
                  <a:pt x="335" y="105776"/>
                </a:moveTo>
                <a:cubicBezTo>
                  <a:pt x="-4428" y="105247"/>
                  <a:pt x="42668" y="19522"/>
                  <a:pt x="73360" y="7351"/>
                </a:cubicBezTo>
                <a:cubicBezTo>
                  <a:pt x="104052" y="-4820"/>
                  <a:pt x="163318" y="32222"/>
                  <a:pt x="184485" y="32751"/>
                </a:cubicBezTo>
                <a:cubicBezTo>
                  <a:pt x="205652" y="33280"/>
                  <a:pt x="176018" y="7880"/>
                  <a:pt x="200360" y="10526"/>
                </a:cubicBezTo>
                <a:cubicBezTo>
                  <a:pt x="224702" y="13172"/>
                  <a:pt x="310427" y="41747"/>
                  <a:pt x="330535" y="48626"/>
                </a:cubicBezTo>
                <a:cubicBezTo>
                  <a:pt x="350643" y="55505"/>
                  <a:pt x="309368" y="43863"/>
                  <a:pt x="321010" y="51801"/>
                </a:cubicBezTo>
                <a:cubicBezTo>
                  <a:pt x="332652" y="59738"/>
                  <a:pt x="385568" y="90430"/>
                  <a:pt x="400385" y="96251"/>
                </a:cubicBezTo>
                <a:cubicBezTo>
                  <a:pt x="415202" y="102072"/>
                  <a:pt x="398798" y="87784"/>
                  <a:pt x="409910" y="86726"/>
                </a:cubicBezTo>
                <a:cubicBezTo>
                  <a:pt x="421022" y="85668"/>
                  <a:pt x="442718" y="85139"/>
                  <a:pt x="467060" y="89901"/>
                </a:cubicBezTo>
                <a:cubicBezTo>
                  <a:pt x="491402" y="94663"/>
                  <a:pt x="556489" y="117947"/>
                  <a:pt x="555960" y="115301"/>
                </a:cubicBezTo>
                <a:cubicBezTo>
                  <a:pt x="555431" y="112655"/>
                  <a:pt x="499868" y="84080"/>
                  <a:pt x="463885" y="74026"/>
                </a:cubicBezTo>
                <a:cubicBezTo>
                  <a:pt x="427902" y="63972"/>
                  <a:pt x="392447" y="66618"/>
                  <a:pt x="340060" y="54976"/>
                </a:cubicBezTo>
                <a:cubicBezTo>
                  <a:pt x="287673" y="43334"/>
                  <a:pt x="189247" y="11584"/>
                  <a:pt x="149560" y="4176"/>
                </a:cubicBezTo>
                <a:cubicBezTo>
                  <a:pt x="109873" y="-3232"/>
                  <a:pt x="120985" y="-586"/>
                  <a:pt x="101935" y="10526"/>
                </a:cubicBezTo>
                <a:cubicBezTo>
                  <a:pt x="82885" y="21638"/>
                  <a:pt x="5098" y="106305"/>
                  <a:pt x="335" y="1057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7" name="フリーフォーム 86">
            <a:extLst>
              <a:ext uri="{FF2B5EF4-FFF2-40B4-BE49-F238E27FC236}">
                <a16:creationId xmlns:a16="http://schemas.microsoft.com/office/drawing/2014/main" id="{38AC1CC0-EA6D-9233-E99E-E9E26375BBBA}"/>
              </a:ext>
            </a:extLst>
          </p:cNvPr>
          <p:cNvSpPr/>
          <p:nvPr/>
        </p:nvSpPr>
        <p:spPr>
          <a:xfrm>
            <a:off x="3860797" y="3641621"/>
            <a:ext cx="120671" cy="101739"/>
          </a:xfrm>
          <a:custGeom>
            <a:avLst/>
            <a:gdLst>
              <a:gd name="connsiteX0" fmla="*/ 3 w 120671"/>
              <a:gd name="connsiteY0" fmla="*/ 104 h 101739"/>
              <a:gd name="connsiteX1" fmla="*/ 57153 w 120671"/>
              <a:gd name="connsiteY1" fmla="*/ 60429 h 101739"/>
              <a:gd name="connsiteX2" fmla="*/ 28578 w 120671"/>
              <a:gd name="connsiteY2" fmla="*/ 101704 h 101739"/>
              <a:gd name="connsiteX3" fmla="*/ 53978 w 120671"/>
              <a:gd name="connsiteY3" fmla="*/ 66779 h 101739"/>
              <a:gd name="connsiteX4" fmla="*/ 120653 w 120671"/>
              <a:gd name="connsiteY4" fmla="*/ 22329 h 101739"/>
              <a:gd name="connsiteX5" fmla="*/ 60328 w 120671"/>
              <a:gd name="connsiteY5" fmla="*/ 44554 h 101739"/>
              <a:gd name="connsiteX6" fmla="*/ 3 w 120671"/>
              <a:gd name="connsiteY6" fmla="*/ 104 h 1017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0671" h="101739">
                <a:moveTo>
                  <a:pt x="3" y="104"/>
                </a:moveTo>
                <a:cubicBezTo>
                  <a:pt x="-526" y="2750"/>
                  <a:pt x="52391" y="43496"/>
                  <a:pt x="57153" y="60429"/>
                </a:cubicBezTo>
                <a:cubicBezTo>
                  <a:pt x="61915" y="77362"/>
                  <a:pt x="29107" y="100646"/>
                  <a:pt x="28578" y="101704"/>
                </a:cubicBezTo>
                <a:cubicBezTo>
                  <a:pt x="28049" y="102762"/>
                  <a:pt x="38632" y="80008"/>
                  <a:pt x="53978" y="66779"/>
                </a:cubicBezTo>
                <a:cubicBezTo>
                  <a:pt x="69324" y="53550"/>
                  <a:pt x="119595" y="26033"/>
                  <a:pt x="120653" y="22329"/>
                </a:cubicBezTo>
                <a:cubicBezTo>
                  <a:pt x="121711" y="18625"/>
                  <a:pt x="76203" y="42967"/>
                  <a:pt x="60328" y="44554"/>
                </a:cubicBezTo>
                <a:cubicBezTo>
                  <a:pt x="44453" y="46142"/>
                  <a:pt x="532" y="-2542"/>
                  <a:pt x="3" y="1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8" name="フリーフォーム 87">
            <a:extLst>
              <a:ext uri="{FF2B5EF4-FFF2-40B4-BE49-F238E27FC236}">
                <a16:creationId xmlns:a16="http://schemas.microsoft.com/office/drawing/2014/main" id="{FCCEFAB1-4441-D68F-EB1B-61ACDACAEB17}"/>
              </a:ext>
            </a:extLst>
          </p:cNvPr>
          <p:cNvSpPr/>
          <p:nvPr/>
        </p:nvSpPr>
        <p:spPr>
          <a:xfrm>
            <a:off x="3600426" y="3714740"/>
            <a:ext cx="241760" cy="200139"/>
          </a:xfrm>
          <a:custGeom>
            <a:avLst/>
            <a:gdLst>
              <a:gd name="connsiteX0" fmla="*/ 24 w 241760"/>
              <a:gd name="connsiteY0" fmla="*/ 200035 h 200139"/>
              <a:gd name="connsiteX1" fmla="*/ 104799 w 241760"/>
              <a:gd name="connsiteY1" fmla="*/ 28585 h 200139"/>
              <a:gd name="connsiteX2" fmla="*/ 174649 w 241760"/>
              <a:gd name="connsiteY2" fmla="*/ 25410 h 200139"/>
              <a:gd name="connsiteX3" fmla="*/ 174649 w 241760"/>
              <a:gd name="connsiteY3" fmla="*/ 10 h 200139"/>
              <a:gd name="connsiteX4" fmla="*/ 241324 w 241760"/>
              <a:gd name="connsiteY4" fmla="*/ 22235 h 200139"/>
              <a:gd name="connsiteX5" fmla="*/ 200049 w 241760"/>
              <a:gd name="connsiteY5" fmla="*/ 19060 h 200139"/>
              <a:gd name="connsiteX6" fmla="*/ 133374 w 241760"/>
              <a:gd name="connsiteY6" fmla="*/ 38110 h 200139"/>
              <a:gd name="connsiteX7" fmla="*/ 139724 w 241760"/>
              <a:gd name="connsiteY7" fmla="*/ 25410 h 200139"/>
              <a:gd name="connsiteX8" fmla="*/ 114324 w 241760"/>
              <a:gd name="connsiteY8" fmla="*/ 53985 h 200139"/>
              <a:gd name="connsiteX9" fmla="*/ 24 w 241760"/>
              <a:gd name="connsiteY9" fmla="*/ 200035 h 2001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41760" h="200139">
                <a:moveTo>
                  <a:pt x="24" y="200035"/>
                </a:moveTo>
                <a:cubicBezTo>
                  <a:pt x="-1563" y="195802"/>
                  <a:pt x="75695" y="57689"/>
                  <a:pt x="104799" y="28585"/>
                </a:cubicBezTo>
                <a:cubicBezTo>
                  <a:pt x="133903" y="-519"/>
                  <a:pt x="163007" y="30172"/>
                  <a:pt x="174649" y="25410"/>
                </a:cubicBezTo>
                <a:cubicBezTo>
                  <a:pt x="186291" y="20648"/>
                  <a:pt x="163537" y="539"/>
                  <a:pt x="174649" y="10"/>
                </a:cubicBezTo>
                <a:cubicBezTo>
                  <a:pt x="185761" y="-519"/>
                  <a:pt x="237091" y="19060"/>
                  <a:pt x="241324" y="22235"/>
                </a:cubicBezTo>
                <a:cubicBezTo>
                  <a:pt x="245557" y="25410"/>
                  <a:pt x="218041" y="16414"/>
                  <a:pt x="200049" y="19060"/>
                </a:cubicBezTo>
                <a:cubicBezTo>
                  <a:pt x="182057" y="21706"/>
                  <a:pt x="133374" y="38110"/>
                  <a:pt x="133374" y="38110"/>
                </a:cubicBezTo>
                <a:cubicBezTo>
                  <a:pt x="123320" y="39168"/>
                  <a:pt x="142899" y="22764"/>
                  <a:pt x="139724" y="25410"/>
                </a:cubicBezTo>
                <a:cubicBezTo>
                  <a:pt x="136549" y="28056"/>
                  <a:pt x="133903" y="29643"/>
                  <a:pt x="114324" y="53985"/>
                </a:cubicBezTo>
                <a:cubicBezTo>
                  <a:pt x="94745" y="78327"/>
                  <a:pt x="1611" y="204268"/>
                  <a:pt x="24" y="2000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9" name="フリーフォーム 88">
            <a:extLst>
              <a:ext uri="{FF2B5EF4-FFF2-40B4-BE49-F238E27FC236}">
                <a16:creationId xmlns:a16="http://schemas.microsoft.com/office/drawing/2014/main" id="{B5F2D9D9-45F6-3C7F-098C-BA8B4AFF98AD}"/>
              </a:ext>
            </a:extLst>
          </p:cNvPr>
          <p:cNvSpPr/>
          <p:nvPr/>
        </p:nvSpPr>
        <p:spPr>
          <a:xfrm>
            <a:off x="3929164" y="3625440"/>
            <a:ext cx="458686" cy="63910"/>
          </a:xfrm>
          <a:custGeom>
            <a:avLst/>
            <a:gdLst>
              <a:gd name="connsiteX0" fmla="*/ 1486 w 458686"/>
              <a:gd name="connsiteY0" fmla="*/ 63910 h 63910"/>
              <a:gd name="connsiteX1" fmla="*/ 176111 w 458686"/>
              <a:gd name="connsiteY1" fmla="*/ 13110 h 63910"/>
              <a:gd name="connsiteX2" fmla="*/ 328511 w 458686"/>
              <a:gd name="connsiteY2" fmla="*/ 44860 h 63910"/>
              <a:gd name="connsiteX3" fmla="*/ 284061 w 458686"/>
              <a:gd name="connsiteY3" fmla="*/ 41685 h 63910"/>
              <a:gd name="connsiteX4" fmla="*/ 458686 w 458686"/>
              <a:gd name="connsiteY4" fmla="*/ 51210 h 63910"/>
              <a:gd name="connsiteX5" fmla="*/ 280886 w 458686"/>
              <a:gd name="connsiteY5" fmla="*/ 41685 h 63910"/>
              <a:gd name="connsiteX6" fmla="*/ 268186 w 458686"/>
              <a:gd name="connsiteY6" fmla="*/ 25810 h 63910"/>
              <a:gd name="connsiteX7" fmla="*/ 87211 w 458686"/>
              <a:gd name="connsiteY7" fmla="*/ 410 h 63910"/>
              <a:gd name="connsiteX8" fmla="*/ 90386 w 458686"/>
              <a:gd name="connsiteY8" fmla="*/ 13110 h 63910"/>
              <a:gd name="connsiteX9" fmla="*/ 1486 w 458686"/>
              <a:gd name="connsiteY9" fmla="*/ 63910 h 63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8686" h="63910">
                <a:moveTo>
                  <a:pt x="1486" y="63910"/>
                </a:moveTo>
                <a:cubicBezTo>
                  <a:pt x="15773" y="63910"/>
                  <a:pt x="121607" y="16285"/>
                  <a:pt x="176111" y="13110"/>
                </a:cubicBezTo>
                <a:cubicBezTo>
                  <a:pt x="230615" y="9935"/>
                  <a:pt x="310519" y="40097"/>
                  <a:pt x="328511" y="44860"/>
                </a:cubicBezTo>
                <a:cubicBezTo>
                  <a:pt x="346503" y="49622"/>
                  <a:pt x="284061" y="41685"/>
                  <a:pt x="284061" y="41685"/>
                </a:cubicBezTo>
                <a:lnTo>
                  <a:pt x="458686" y="51210"/>
                </a:lnTo>
                <a:cubicBezTo>
                  <a:pt x="458157" y="51210"/>
                  <a:pt x="280886" y="41685"/>
                  <a:pt x="280886" y="41685"/>
                </a:cubicBezTo>
                <a:cubicBezTo>
                  <a:pt x="249136" y="37452"/>
                  <a:pt x="300465" y="32689"/>
                  <a:pt x="268186" y="25810"/>
                </a:cubicBezTo>
                <a:cubicBezTo>
                  <a:pt x="235907" y="18931"/>
                  <a:pt x="87211" y="410"/>
                  <a:pt x="87211" y="410"/>
                </a:cubicBezTo>
                <a:cubicBezTo>
                  <a:pt x="57578" y="-1707"/>
                  <a:pt x="100440" y="4643"/>
                  <a:pt x="90386" y="13110"/>
                </a:cubicBezTo>
                <a:cubicBezTo>
                  <a:pt x="80332" y="21577"/>
                  <a:pt x="-12801" y="63910"/>
                  <a:pt x="1486" y="639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1" name="フリーフォーム 90">
            <a:extLst>
              <a:ext uri="{FF2B5EF4-FFF2-40B4-BE49-F238E27FC236}">
                <a16:creationId xmlns:a16="http://schemas.microsoft.com/office/drawing/2014/main" id="{0076E8FD-11DF-3EBE-5A5B-498582EBAF2B}"/>
              </a:ext>
            </a:extLst>
          </p:cNvPr>
          <p:cNvSpPr/>
          <p:nvPr/>
        </p:nvSpPr>
        <p:spPr>
          <a:xfrm>
            <a:off x="3655909" y="3797623"/>
            <a:ext cx="284886" cy="124222"/>
          </a:xfrm>
          <a:custGeom>
            <a:avLst/>
            <a:gdLst>
              <a:gd name="connsiteX0" fmla="*/ 1691 w 284886"/>
              <a:gd name="connsiteY0" fmla="*/ 123502 h 124222"/>
              <a:gd name="connsiteX1" fmla="*/ 144566 w 284886"/>
              <a:gd name="connsiteY1" fmla="*/ 21902 h 124222"/>
              <a:gd name="connsiteX2" fmla="*/ 246166 w 284886"/>
              <a:gd name="connsiteY2" fmla="*/ 9202 h 124222"/>
              <a:gd name="connsiteX3" fmla="*/ 284266 w 284886"/>
              <a:gd name="connsiteY3" fmla="*/ 63177 h 124222"/>
              <a:gd name="connsiteX4" fmla="*/ 258866 w 284886"/>
              <a:gd name="connsiteY4" fmla="*/ 2852 h 124222"/>
              <a:gd name="connsiteX5" fmla="*/ 131866 w 284886"/>
              <a:gd name="connsiteY5" fmla="*/ 15552 h 124222"/>
              <a:gd name="connsiteX6" fmla="*/ 68366 w 284886"/>
              <a:gd name="connsiteY6" fmla="*/ 66352 h 124222"/>
              <a:gd name="connsiteX7" fmla="*/ 1691 w 284886"/>
              <a:gd name="connsiteY7" fmla="*/ 123502 h 1242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4886" h="124222">
                <a:moveTo>
                  <a:pt x="1691" y="123502"/>
                </a:moveTo>
                <a:cubicBezTo>
                  <a:pt x="14391" y="116094"/>
                  <a:pt x="103820" y="40952"/>
                  <a:pt x="144566" y="21902"/>
                </a:cubicBezTo>
                <a:cubicBezTo>
                  <a:pt x="185312" y="2852"/>
                  <a:pt x="222883" y="2323"/>
                  <a:pt x="246166" y="9202"/>
                </a:cubicBezTo>
                <a:cubicBezTo>
                  <a:pt x="269449" y="16081"/>
                  <a:pt x="282149" y="64235"/>
                  <a:pt x="284266" y="63177"/>
                </a:cubicBezTo>
                <a:cubicBezTo>
                  <a:pt x="286383" y="62119"/>
                  <a:pt x="284266" y="10789"/>
                  <a:pt x="258866" y="2852"/>
                </a:cubicBezTo>
                <a:cubicBezTo>
                  <a:pt x="233466" y="-5085"/>
                  <a:pt x="163616" y="4969"/>
                  <a:pt x="131866" y="15552"/>
                </a:cubicBezTo>
                <a:cubicBezTo>
                  <a:pt x="100116" y="26135"/>
                  <a:pt x="85299" y="53652"/>
                  <a:pt x="68366" y="66352"/>
                </a:cubicBezTo>
                <a:cubicBezTo>
                  <a:pt x="51433" y="79052"/>
                  <a:pt x="-11009" y="130910"/>
                  <a:pt x="1691" y="1235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2" name="フリーフォーム 91">
            <a:extLst>
              <a:ext uri="{FF2B5EF4-FFF2-40B4-BE49-F238E27FC236}">
                <a16:creationId xmlns:a16="http://schemas.microsoft.com/office/drawing/2014/main" id="{9F36B019-ABD6-5F75-7217-D5497DB554DC}"/>
              </a:ext>
            </a:extLst>
          </p:cNvPr>
          <p:cNvSpPr/>
          <p:nvPr/>
        </p:nvSpPr>
        <p:spPr>
          <a:xfrm>
            <a:off x="3938940" y="3691232"/>
            <a:ext cx="440404" cy="137878"/>
          </a:xfrm>
          <a:custGeom>
            <a:avLst/>
            <a:gdLst>
              <a:gd name="connsiteX0" fmla="*/ 1235 w 440404"/>
              <a:gd name="connsiteY0" fmla="*/ 137818 h 137878"/>
              <a:gd name="connsiteX1" fmla="*/ 55210 w 440404"/>
              <a:gd name="connsiteY1" fmla="*/ 71143 h 137878"/>
              <a:gd name="connsiteX2" fmla="*/ 182210 w 440404"/>
              <a:gd name="connsiteY2" fmla="*/ 48918 h 137878"/>
              <a:gd name="connsiteX3" fmla="*/ 121885 w 440404"/>
              <a:gd name="connsiteY3" fmla="*/ 71143 h 137878"/>
              <a:gd name="connsiteX4" fmla="*/ 245710 w 440404"/>
              <a:gd name="connsiteY4" fmla="*/ 20343 h 137878"/>
              <a:gd name="connsiteX5" fmla="*/ 439385 w 440404"/>
              <a:gd name="connsiteY5" fmla="*/ 1293 h 137878"/>
              <a:gd name="connsiteX6" fmla="*/ 315560 w 440404"/>
              <a:gd name="connsiteY6" fmla="*/ 4468 h 137878"/>
              <a:gd name="connsiteX7" fmla="*/ 172685 w 440404"/>
              <a:gd name="connsiteY7" fmla="*/ 26693 h 137878"/>
              <a:gd name="connsiteX8" fmla="*/ 102835 w 440404"/>
              <a:gd name="connsiteY8" fmla="*/ 58443 h 137878"/>
              <a:gd name="connsiteX9" fmla="*/ 1235 w 440404"/>
              <a:gd name="connsiteY9" fmla="*/ 137818 h 1378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404" h="137878">
                <a:moveTo>
                  <a:pt x="1235" y="137818"/>
                </a:moveTo>
                <a:cubicBezTo>
                  <a:pt x="-6702" y="139935"/>
                  <a:pt x="25048" y="85960"/>
                  <a:pt x="55210" y="71143"/>
                </a:cubicBezTo>
                <a:cubicBezTo>
                  <a:pt x="85372" y="56326"/>
                  <a:pt x="171098" y="48918"/>
                  <a:pt x="182210" y="48918"/>
                </a:cubicBezTo>
                <a:cubicBezTo>
                  <a:pt x="193322" y="48918"/>
                  <a:pt x="111302" y="75905"/>
                  <a:pt x="121885" y="71143"/>
                </a:cubicBezTo>
                <a:cubicBezTo>
                  <a:pt x="132468" y="66380"/>
                  <a:pt x="192793" y="31985"/>
                  <a:pt x="245710" y="20343"/>
                </a:cubicBezTo>
                <a:cubicBezTo>
                  <a:pt x="298627" y="8701"/>
                  <a:pt x="427743" y="3939"/>
                  <a:pt x="439385" y="1293"/>
                </a:cubicBezTo>
                <a:cubicBezTo>
                  <a:pt x="451027" y="-1353"/>
                  <a:pt x="360010" y="235"/>
                  <a:pt x="315560" y="4468"/>
                </a:cubicBezTo>
                <a:cubicBezTo>
                  <a:pt x="271110" y="8701"/>
                  <a:pt x="208139" y="17697"/>
                  <a:pt x="172685" y="26693"/>
                </a:cubicBezTo>
                <a:cubicBezTo>
                  <a:pt x="137231" y="35689"/>
                  <a:pt x="128764" y="41510"/>
                  <a:pt x="102835" y="58443"/>
                </a:cubicBezTo>
                <a:cubicBezTo>
                  <a:pt x="76906" y="75376"/>
                  <a:pt x="9172" y="135701"/>
                  <a:pt x="1235" y="1378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3" name="フリーフォーム 92">
            <a:extLst>
              <a:ext uri="{FF2B5EF4-FFF2-40B4-BE49-F238E27FC236}">
                <a16:creationId xmlns:a16="http://schemas.microsoft.com/office/drawing/2014/main" id="{0D38DFB4-C0A9-A310-04D0-C8F9A9A8CBB4}"/>
              </a:ext>
            </a:extLst>
          </p:cNvPr>
          <p:cNvSpPr/>
          <p:nvPr/>
        </p:nvSpPr>
        <p:spPr>
          <a:xfrm>
            <a:off x="3666839" y="3883003"/>
            <a:ext cx="293837" cy="54152"/>
          </a:xfrm>
          <a:custGeom>
            <a:avLst/>
            <a:gdLst>
              <a:gd name="connsiteX0" fmla="*/ 286 w 293837"/>
              <a:gd name="connsiteY0" fmla="*/ 38122 h 54152"/>
              <a:gd name="connsiteX1" fmla="*/ 98711 w 293837"/>
              <a:gd name="connsiteY1" fmla="*/ 19072 h 54152"/>
              <a:gd name="connsiteX2" fmla="*/ 286036 w 293837"/>
              <a:gd name="connsiteY2" fmla="*/ 53997 h 54152"/>
              <a:gd name="connsiteX3" fmla="*/ 254286 w 293837"/>
              <a:gd name="connsiteY3" fmla="*/ 31772 h 54152"/>
              <a:gd name="connsiteX4" fmla="*/ 216186 w 293837"/>
              <a:gd name="connsiteY4" fmla="*/ 28597 h 54152"/>
              <a:gd name="connsiteX5" fmla="*/ 127286 w 293837"/>
              <a:gd name="connsiteY5" fmla="*/ 22 h 54152"/>
              <a:gd name="connsiteX6" fmla="*/ 286 w 293837"/>
              <a:gd name="connsiteY6" fmla="*/ 38122 h 54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3837" h="54152">
                <a:moveTo>
                  <a:pt x="286" y="38122"/>
                </a:moveTo>
                <a:cubicBezTo>
                  <a:pt x="-4476" y="41297"/>
                  <a:pt x="51086" y="16426"/>
                  <a:pt x="98711" y="19072"/>
                </a:cubicBezTo>
                <a:cubicBezTo>
                  <a:pt x="146336" y="21718"/>
                  <a:pt x="260107" y="51880"/>
                  <a:pt x="286036" y="53997"/>
                </a:cubicBezTo>
                <a:cubicBezTo>
                  <a:pt x="311965" y="56114"/>
                  <a:pt x="265928" y="36005"/>
                  <a:pt x="254286" y="31772"/>
                </a:cubicBezTo>
                <a:cubicBezTo>
                  <a:pt x="242644" y="27539"/>
                  <a:pt x="237352" y="33889"/>
                  <a:pt x="216186" y="28597"/>
                </a:cubicBezTo>
                <a:cubicBezTo>
                  <a:pt x="195020" y="23305"/>
                  <a:pt x="166973" y="1080"/>
                  <a:pt x="127286" y="22"/>
                </a:cubicBezTo>
                <a:cubicBezTo>
                  <a:pt x="87599" y="-1036"/>
                  <a:pt x="5048" y="34947"/>
                  <a:pt x="286" y="381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4" name="フリーフォーム 93">
            <a:extLst>
              <a:ext uri="{FF2B5EF4-FFF2-40B4-BE49-F238E27FC236}">
                <a16:creationId xmlns:a16="http://schemas.microsoft.com/office/drawing/2014/main" id="{10F35B5C-502D-A523-9577-97DC03F86629}"/>
              </a:ext>
            </a:extLst>
          </p:cNvPr>
          <p:cNvSpPr/>
          <p:nvPr/>
        </p:nvSpPr>
        <p:spPr>
          <a:xfrm>
            <a:off x="3968291" y="3714600"/>
            <a:ext cx="356887" cy="162079"/>
          </a:xfrm>
          <a:custGeom>
            <a:avLst/>
            <a:gdLst>
              <a:gd name="connsiteX0" fmla="*/ 459 w 356887"/>
              <a:gd name="connsiteY0" fmla="*/ 162075 h 162079"/>
              <a:gd name="connsiteX1" fmla="*/ 171909 w 356887"/>
              <a:gd name="connsiteY1" fmla="*/ 111275 h 162079"/>
              <a:gd name="connsiteX2" fmla="*/ 238584 w 356887"/>
              <a:gd name="connsiteY2" fmla="*/ 108100 h 162079"/>
              <a:gd name="connsiteX3" fmla="*/ 235409 w 356887"/>
              <a:gd name="connsiteY3" fmla="*/ 16025 h 162079"/>
              <a:gd name="connsiteX4" fmla="*/ 356059 w 356887"/>
              <a:gd name="connsiteY4" fmla="*/ 6500 h 162079"/>
              <a:gd name="connsiteX5" fmla="*/ 286209 w 356887"/>
              <a:gd name="connsiteY5" fmla="*/ 150 h 162079"/>
              <a:gd name="connsiteX6" fmla="*/ 238584 w 356887"/>
              <a:gd name="connsiteY6" fmla="*/ 12850 h 162079"/>
              <a:gd name="connsiteX7" fmla="*/ 225884 w 356887"/>
              <a:gd name="connsiteY7" fmla="*/ 63650 h 162079"/>
              <a:gd name="connsiteX8" fmla="*/ 229059 w 356887"/>
              <a:gd name="connsiteY8" fmla="*/ 108100 h 162079"/>
              <a:gd name="connsiteX9" fmla="*/ 459 w 356887"/>
              <a:gd name="connsiteY9" fmla="*/ 162075 h 162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56887" h="162079">
                <a:moveTo>
                  <a:pt x="459" y="162075"/>
                </a:moveTo>
                <a:cubicBezTo>
                  <a:pt x="-9066" y="162604"/>
                  <a:pt x="132222" y="120271"/>
                  <a:pt x="171909" y="111275"/>
                </a:cubicBezTo>
                <a:cubicBezTo>
                  <a:pt x="211596" y="102279"/>
                  <a:pt x="228001" y="123975"/>
                  <a:pt x="238584" y="108100"/>
                </a:cubicBezTo>
                <a:cubicBezTo>
                  <a:pt x="249167" y="92225"/>
                  <a:pt x="215830" y="32958"/>
                  <a:pt x="235409" y="16025"/>
                </a:cubicBezTo>
                <a:cubicBezTo>
                  <a:pt x="254988" y="-908"/>
                  <a:pt x="347592" y="9146"/>
                  <a:pt x="356059" y="6500"/>
                </a:cubicBezTo>
                <a:cubicBezTo>
                  <a:pt x="364526" y="3854"/>
                  <a:pt x="305788" y="-908"/>
                  <a:pt x="286209" y="150"/>
                </a:cubicBezTo>
                <a:cubicBezTo>
                  <a:pt x="266630" y="1208"/>
                  <a:pt x="248638" y="2267"/>
                  <a:pt x="238584" y="12850"/>
                </a:cubicBezTo>
                <a:cubicBezTo>
                  <a:pt x="228530" y="23433"/>
                  <a:pt x="227472" y="47775"/>
                  <a:pt x="225884" y="63650"/>
                </a:cubicBezTo>
                <a:cubicBezTo>
                  <a:pt x="224297" y="79525"/>
                  <a:pt x="267159" y="93813"/>
                  <a:pt x="229059" y="108100"/>
                </a:cubicBezTo>
                <a:cubicBezTo>
                  <a:pt x="190959" y="122387"/>
                  <a:pt x="9984" y="161546"/>
                  <a:pt x="459" y="1620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5" name="フリーフォーム 94">
            <a:extLst>
              <a:ext uri="{FF2B5EF4-FFF2-40B4-BE49-F238E27FC236}">
                <a16:creationId xmlns:a16="http://schemas.microsoft.com/office/drawing/2014/main" id="{D4B102D0-C92F-D48A-EBBB-900A69D6A273}"/>
              </a:ext>
            </a:extLst>
          </p:cNvPr>
          <p:cNvSpPr/>
          <p:nvPr/>
        </p:nvSpPr>
        <p:spPr>
          <a:xfrm>
            <a:off x="3648075" y="3807551"/>
            <a:ext cx="112594" cy="119924"/>
          </a:xfrm>
          <a:custGeom>
            <a:avLst/>
            <a:gdLst>
              <a:gd name="connsiteX0" fmla="*/ 0 w 112594"/>
              <a:gd name="connsiteY0" fmla="*/ 119924 h 119924"/>
              <a:gd name="connsiteX1" fmla="*/ 111125 w 112594"/>
              <a:gd name="connsiteY1" fmla="*/ 2449 h 119924"/>
              <a:gd name="connsiteX2" fmla="*/ 66675 w 112594"/>
              <a:gd name="connsiteY2" fmla="*/ 37374 h 119924"/>
              <a:gd name="connsiteX3" fmla="*/ 0 w 112594"/>
              <a:gd name="connsiteY3" fmla="*/ 119924 h 119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2594" h="119924">
                <a:moveTo>
                  <a:pt x="0" y="119924"/>
                </a:moveTo>
                <a:cubicBezTo>
                  <a:pt x="50006" y="68065"/>
                  <a:pt x="100012" y="16207"/>
                  <a:pt x="111125" y="2449"/>
                </a:cubicBezTo>
                <a:cubicBezTo>
                  <a:pt x="122238" y="-11309"/>
                  <a:pt x="66675" y="37374"/>
                  <a:pt x="66675" y="37374"/>
                </a:cubicBezTo>
                <a:lnTo>
                  <a:pt x="0" y="119924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6" name="フリーフォーム 95">
            <a:extLst>
              <a:ext uri="{FF2B5EF4-FFF2-40B4-BE49-F238E27FC236}">
                <a16:creationId xmlns:a16="http://schemas.microsoft.com/office/drawing/2014/main" id="{5A1E7D4D-8B7A-FB15-1002-4B59A85DD863}"/>
              </a:ext>
            </a:extLst>
          </p:cNvPr>
          <p:cNvSpPr/>
          <p:nvPr/>
        </p:nvSpPr>
        <p:spPr>
          <a:xfrm>
            <a:off x="3587743" y="3917758"/>
            <a:ext cx="267745" cy="54365"/>
          </a:xfrm>
          <a:custGeom>
            <a:avLst/>
            <a:gdLst>
              <a:gd name="connsiteX0" fmla="*/ 7 w 267745"/>
              <a:gd name="connsiteY0" fmla="*/ 41467 h 54365"/>
              <a:gd name="connsiteX1" fmla="*/ 149232 w 267745"/>
              <a:gd name="connsiteY1" fmla="*/ 19242 h 54365"/>
              <a:gd name="connsiteX2" fmla="*/ 266707 w 267745"/>
              <a:gd name="connsiteY2" fmla="*/ 54167 h 54365"/>
              <a:gd name="connsiteX3" fmla="*/ 203207 w 267745"/>
              <a:gd name="connsiteY3" fmla="*/ 31942 h 54365"/>
              <a:gd name="connsiteX4" fmla="*/ 142882 w 267745"/>
              <a:gd name="connsiteY4" fmla="*/ 192 h 54365"/>
              <a:gd name="connsiteX5" fmla="*/ 7 w 267745"/>
              <a:gd name="connsiteY5" fmla="*/ 41467 h 543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7745" h="54365">
                <a:moveTo>
                  <a:pt x="7" y="41467"/>
                </a:moveTo>
                <a:cubicBezTo>
                  <a:pt x="1065" y="44642"/>
                  <a:pt x="104782" y="17125"/>
                  <a:pt x="149232" y="19242"/>
                </a:cubicBezTo>
                <a:cubicBezTo>
                  <a:pt x="193682" y="21359"/>
                  <a:pt x="257711" y="52050"/>
                  <a:pt x="266707" y="54167"/>
                </a:cubicBezTo>
                <a:cubicBezTo>
                  <a:pt x="275703" y="56284"/>
                  <a:pt x="223845" y="40938"/>
                  <a:pt x="203207" y="31942"/>
                </a:cubicBezTo>
                <a:cubicBezTo>
                  <a:pt x="182570" y="22946"/>
                  <a:pt x="173044" y="-2454"/>
                  <a:pt x="142882" y="192"/>
                </a:cubicBezTo>
                <a:cubicBezTo>
                  <a:pt x="112720" y="2838"/>
                  <a:pt x="-1051" y="38292"/>
                  <a:pt x="7" y="414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7" name="フリーフォーム 96">
            <a:extLst>
              <a:ext uri="{FF2B5EF4-FFF2-40B4-BE49-F238E27FC236}">
                <a16:creationId xmlns:a16="http://schemas.microsoft.com/office/drawing/2014/main" id="{2602CA85-3419-15BA-A7CD-5EFF1A0521C0}"/>
              </a:ext>
            </a:extLst>
          </p:cNvPr>
          <p:cNvSpPr/>
          <p:nvPr/>
        </p:nvSpPr>
        <p:spPr>
          <a:xfrm>
            <a:off x="4038253" y="3717902"/>
            <a:ext cx="295714" cy="177855"/>
          </a:xfrm>
          <a:custGeom>
            <a:avLst/>
            <a:gdLst>
              <a:gd name="connsiteX0" fmla="*/ 347 w 295714"/>
              <a:gd name="connsiteY0" fmla="*/ 177823 h 177855"/>
              <a:gd name="connsiteX1" fmla="*/ 222597 w 295714"/>
              <a:gd name="connsiteY1" fmla="*/ 92098 h 177855"/>
              <a:gd name="connsiteX2" fmla="*/ 206722 w 295714"/>
              <a:gd name="connsiteY2" fmla="*/ 57173 h 177855"/>
              <a:gd name="connsiteX3" fmla="*/ 295622 w 295714"/>
              <a:gd name="connsiteY3" fmla="*/ 23 h 177855"/>
              <a:gd name="connsiteX4" fmla="*/ 222597 w 295714"/>
              <a:gd name="connsiteY4" fmla="*/ 50823 h 177855"/>
              <a:gd name="connsiteX5" fmla="*/ 171797 w 295714"/>
              <a:gd name="connsiteY5" fmla="*/ 101623 h 177855"/>
              <a:gd name="connsiteX6" fmla="*/ 347 w 295714"/>
              <a:gd name="connsiteY6" fmla="*/ 177823 h 1778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5714" h="177855">
                <a:moveTo>
                  <a:pt x="347" y="177823"/>
                </a:moveTo>
                <a:cubicBezTo>
                  <a:pt x="8814" y="176236"/>
                  <a:pt x="188201" y="112206"/>
                  <a:pt x="222597" y="92098"/>
                </a:cubicBezTo>
                <a:cubicBezTo>
                  <a:pt x="256993" y="71990"/>
                  <a:pt x="194551" y="72519"/>
                  <a:pt x="206722" y="57173"/>
                </a:cubicBezTo>
                <a:cubicBezTo>
                  <a:pt x="218893" y="41827"/>
                  <a:pt x="292976" y="1081"/>
                  <a:pt x="295622" y="23"/>
                </a:cubicBezTo>
                <a:cubicBezTo>
                  <a:pt x="298268" y="-1035"/>
                  <a:pt x="243235" y="33890"/>
                  <a:pt x="222597" y="50823"/>
                </a:cubicBezTo>
                <a:cubicBezTo>
                  <a:pt x="201960" y="67756"/>
                  <a:pt x="203018" y="79927"/>
                  <a:pt x="171797" y="101623"/>
                </a:cubicBezTo>
                <a:cubicBezTo>
                  <a:pt x="140576" y="123319"/>
                  <a:pt x="-8120" y="179410"/>
                  <a:pt x="347" y="1778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フリーフォーム 1">
            <a:extLst>
              <a:ext uri="{FF2B5EF4-FFF2-40B4-BE49-F238E27FC236}">
                <a16:creationId xmlns:a16="http://schemas.microsoft.com/office/drawing/2014/main" id="{7E237B48-7AFC-15CC-F4DB-8D0EE043B21B}"/>
              </a:ext>
            </a:extLst>
          </p:cNvPr>
          <p:cNvSpPr/>
          <p:nvPr/>
        </p:nvSpPr>
        <p:spPr>
          <a:xfrm>
            <a:off x="4902197" y="2384019"/>
            <a:ext cx="98508" cy="264336"/>
          </a:xfrm>
          <a:custGeom>
            <a:avLst/>
            <a:gdLst>
              <a:gd name="connsiteX0" fmla="*/ 3 w 98508"/>
              <a:gd name="connsiteY0" fmla="*/ 406 h 264336"/>
              <a:gd name="connsiteX1" fmla="*/ 73028 w 98508"/>
              <a:gd name="connsiteY1" fmla="*/ 121056 h 264336"/>
              <a:gd name="connsiteX2" fmla="*/ 66678 w 98508"/>
              <a:gd name="connsiteY2" fmla="*/ 89306 h 264336"/>
              <a:gd name="connsiteX3" fmla="*/ 66678 w 98508"/>
              <a:gd name="connsiteY3" fmla="*/ 213131 h 264336"/>
              <a:gd name="connsiteX4" fmla="*/ 82553 w 98508"/>
              <a:gd name="connsiteY4" fmla="*/ 152806 h 264336"/>
              <a:gd name="connsiteX5" fmla="*/ 63503 w 98508"/>
              <a:gd name="connsiteY5" fmla="*/ 263931 h 264336"/>
              <a:gd name="connsiteX6" fmla="*/ 69853 w 98508"/>
              <a:gd name="connsiteY6" fmla="*/ 184556 h 264336"/>
              <a:gd name="connsiteX7" fmla="*/ 98428 w 98508"/>
              <a:gd name="connsiteY7" fmla="*/ 41681 h 264336"/>
              <a:gd name="connsiteX8" fmla="*/ 76203 w 98508"/>
              <a:gd name="connsiteY8" fmla="*/ 79781 h 264336"/>
              <a:gd name="connsiteX9" fmla="*/ 3 w 98508"/>
              <a:gd name="connsiteY9" fmla="*/ 406 h 264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8508" h="264336">
                <a:moveTo>
                  <a:pt x="3" y="406"/>
                </a:moveTo>
                <a:cubicBezTo>
                  <a:pt x="-526" y="7285"/>
                  <a:pt x="61916" y="106240"/>
                  <a:pt x="73028" y="121056"/>
                </a:cubicBezTo>
                <a:cubicBezTo>
                  <a:pt x="84140" y="135872"/>
                  <a:pt x="67736" y="73960"/>
                  <a:pt x="66678" y="89306"/>
                </a:cubicBezTo>
                <a:cubicBezTo>
                  <a:pt x="65620" y="104652"/>
                  <a:pt x="64032" y="202548"/>
                  <a:pt x="66678" y="213131"/>
                </a:cubicBezTo>
                <a:cubicBezTo>
                  <a:pt x="69324" y="223714"/>
                  <a:pt x="83082" y="144339"/>
                  <a:pt x="82553" y="152806"/>
                </a:cubicBezTo>
                <a:cubicBezTo>
                  <a:pt x="82024" y="161273"/>
                  <a:pt x="65620" y="258639"/>
                  <a:pt x="63503" y="263931"/>
                </a:cubicBezTo>
                <a:cubicBezTo>
                  <a:pt x="61386" y="269223"/>
                  <a:pt x="64032" y="221598"/>
                  <a:pt x="69853" y="184556"/>
                </a:cubicBezTo>
                <a:cubicBezTo>
                  <a:pt x="75674" y="147514"/>
                  <a:pt x="97370" y="59143"/>
                  <a:pt x="98428" y="41681"/>
                </a:cubicBezTo>
                <a:cubicBezTo>
                  <a:pt x="99486" y="24219"/>
                  <a:pt x="89961" y="83485"/>
                  <a:pt x="76203" y="79781"/>
                </a:cubicBezTo>
                <a:cubicBezTo>
                  <a:pt x="62445" y="76077"/>
                  <a:pt x="532" y="-6473"/>
                  <a:pt x="3" y="4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フリーフォーム 2">
            <a:extLst>
              <a:ext uri="{FF2B5EF4-FFF2-40B4-BE49-F238E27FC236}">
                <a16:creationId xmlns:a16="http://schemas.microsoft.com/office/drawing/2014/main" id="{82527EB3-1FFA-EB4D-28B4-3B8C060AD0DC}"/>
              </a:ext>
            </a:extLst>
          </p:cNvPr>
          <p:cNvSpPr/>
          <p:nvPr/>
        </p:nvSpPr>
        <p:spPr>
          <a:xfrm>
            <a:off x="3840756" y="1060435"/>
            <a:ext cx="458265" cy="20134"/>
          </a:xfrm>
          <a:custGeom>
            <a:avLst/>
            <a:gdLst>
              <a:gd name="connsiteX0" fmla="*/ 994 w 458265"/>
              <a:gd name="connsiteY0" fmla="*/ 19065 h 20134"/>
              <a:gd name="connsiteX1" fmla="*/ 451844 w 458265"/>
              <a:gd name="connsiteY1" fmla="*/ 15890 h 20134"/>
              <a:gd name="connsiteX2" fmla="*/ 270869 w 458265"/>
              <a:gd name="connsiteY2" fmla="*/ 15 h 20134"/>
              <a:gd name="connsiteX3" fmla="*/ 328019 w 458265"/>
              <a:gd name="connsiteY3" fmla="*/ 19065 h 20134"/>
              <a:gd name="connsiteX4" fmla="*/ 994 w 458265"/>
              <a:gd name="connsiteY4" fmla="*/ 19065 h 20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8265" h="20134">
                <a:moveTo>
                  <a:pt x="994" y="19065"/>
                </a:moveTo>
                <a:cubicBezTo>
                  <a:pt x="21631" y="18536"/>
                  <a:pt x="406865" y="19065"/>
                  <a:pt x="451844" y="15890"/>
                </a:cubicBezTo>
                <a:cubicBezTo>
                  <a:pt x="496823" y="12715"/>
                  <a:pt x="291506" y="-514"/>
                  <a:pt x="270869" y="15"/>
                </a:cubicBezTo>
                <a:cubicBezTo>
                  <a:pt x="250232" y="544"/>
                  <a:pt x="368765" y="16948"/>
                  <a:pt x="328019" y="19065"/>
                </a:cubicBezTo>
                <a:cubicBezTo>
                  <a:pt x="287273" y="21182"/>
                  <a:pt x="-19643" y="19594"/>
                  <a:pt x="994" y="190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フリーフォーム 3">
            <a:extLst>
              <a:ext uri="{FF2B5EF4-FFF2-40B4-BE49-F238E27FC236}">
                <a16:creationId xmlns:a16="http://schemas.microsoft.com/office/drawing/2014/main" id="{DA3BF428-0059-C2CE-C9EC-541C4E528A12}"/>
              </a:ext>
            </a:extLst>
          </p:cNvPr>
          <p:cNvSpPr/>
          <p:nvPr/>
        </p:nvSpPr>
        <p:spPr>
          <a:xfrm>
            <a:off x="3328934" y="1142607"/>
            <a:ext cx="138166" cy="203147"/>
          </a:xfrm>
          <a:custGeom>
            <a:avLst/>
            <a:gdLst>
              <a:gd name="connsiteX0" fmla="*/ 1641 w 138166"/>
              <a:gd name="connsiteY0" fmla="*/ 200418 h 203147"/>
              <a:gd name="connsiteX1" fmla="*/ 131816 w 138166"/>
              <a:gd name="connsiteY1" fmla="*/ 3568 h 203147"/>
              <a:gd name="connsiteX2" fmla="*/ 74666 w 138166"/>
              <a:gd name="connsiteY2" fmla="*/ 70243 h 203147"/>
              <a:gd name="connsiteX3" fmla="*/ 93716 w 138166"/>
              <a:gd name="connsiteY3" fmla="*/ 28968 h 203147"/>
              <a:gd name="connsiteX4" fmla="*/ 61966 w 138166"/>
              <a:gd name="connsiteY4" fmla="*/ 105168 h 203147"/>
              <a:gd name="connsiteX5" fmla="*/ 138166 w 138166"/>
              <a:gd name="connsiteY5" fmla="*/ 57543 h 203147"/>
              <a:gd name="connsiteX6" fmla="*/ 61966 w 138166"/>
              <a:gd name="connsiteY6" fmla="*/ 114693 h 203147"/>
              <a:gd name="connsiteX7" fmla="*/ 1641 w 138166"/>
              <a:gd name="connsiteY7" fmla="*/ 200418 h 2031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8166" h="203147">
                <a:moveTo>
                  <a:pt x="1641" y="200418"/>
                </a:moveTo>
                <a:cubicBezTo>
                  <a:pt x="13283" y="181897"/>
                  <a:pt x="119645" y="25264"/>
                  <a:pt x="131816" y="3568"/>
                </a:cubicBezTo>
                <a:cubicBezTo>
                  <a:pt x="143987" y="-18128"/>
                  <a:pt x="81016" y="66010"/>
                  <a:pt x="74666" y="70243"/>
                </a:cubicBezTo>
                <a:cubicBezTo>
                  <a:pt x="68316" y="74476"/>
                  <a:pt x="95833" y="23147"/>
                  <a:pt x="93716" y="28968"/>
                </a:cubicBezTo>
                <a:cubicBezTo>
                  <a:pt x="91599" y="34789"/>
                  <a:pt x="54558" y="100405"/>
                  <a:pt x="61966" y="105168"/>
                </a:cubicBezTo>
                <a:cubicBezTo>
                  <a:pt x="69374" y="109930"/>
                  <a:pt x="138166" y="55956"/>
                  <a:pt x="138166" y="57543"/>
                </a:cubicBezTo>
                <a:cubicBezTo>
                  <a:pt x="138166" y="59130"/>
                  <a:pt x="80487" y="91410"/>
                  <a:pt x="61966" y="114693"/>
                </a:cubicBezTo>
                <a:cubicBezTo>
                  <a:pt x="43445" y="137976"/>
                  <a:pt x="-10001" y="218939"/>
                  <a:pt x="1641" y="2004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 5">
            <a:extLst>
              <a:ext uri="{FF2B5EF4-FFF2-40B4-BE49-F238E27FC236}">
                <a16:creationId xmlns:a16="http://schemas.microsoft.com/office/drawing/2014/main" id="{1F30A7D1-4D11-64D1-E527-0450057BB93E}"/>
              </a:ext>
            </a:extLst>
          </p:cNvPr>
          <p:cNvSpPr/>
          <p:nvPr/>
        </p:nvSpPr>
        <p:spPr>
          <a:xfrm>
            <a:off x="2973201" y="1298155"/>
            <a:ext cx="225681" cy="270663"/>
          </a:xfrm>
          <a:custGeom>
            <a:avLst/>
            <a:gdLst>
              <a:gd name="connsiteX0" fmla="*/ 4949 w 225681"/>
              <a:gd name="connsiteY0" fmla="*/ 263945 h 270663"/>
              <a:gd name="connsiteX1" fmla="*/ 224024 w 225681"/>
              <a:gd name="connsiteY1" fmla="*/ 3595 h 270663"/>
              <a:gd name="connsiteX2" fmla="*/ 106549 w 225681"/>
              <a:gd name="connsiteY2" fmla="*/ 111545 h 270663"/>
              <a:gd name="connsiteX3" fmla="*/ 125599 w 225681"/>
              <a:gd name="connsiteY3" fmla="*/ 102020 h 270663"/>
              <a:gd name="connsiteX4" fmla="*/ 30349 w 225681"/>
              <a:gd name="connsiteY4" fmla="*/ 203620 h 270663"/>
              <a:gd name="connsiteX5" fmla="*/ 68449 w 225681"/>
              <a:gd name="connsiteY5" fmla="*/ 194095 h 270663"/>
              <a:gd name="connsiteX6" fmla="*/ 4949 w 225681"/>
              <a:gd name="connsiteY6" fmla="*/ 263945 h 2706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5681" h="270663">
                <a:moveTo>
                  <a:pt x="4949" y="263945"/>
                </a:moveTo>
                <a:cubicBezTo>
                  <a:pt x="30878" y="232195"/>
                  <a:pt x="207091" y="28995"/>
                  <a:pt x="224024" y="3595"/>
                </a:cubicBezTo>
                <a:cubicBezTo>
                  <a:pt x="240957" y="-21805"/>
                  <a:pt x="122953" y="95141"/>
                  <a:pt x="106549" y="111545"/>
                </a:cubicBezTo>
                <a:cubicBezTo>
                  <a:pt x="90145" y="127949"/>
                  <a:pt x="138299" y="86674"/>
                  <a:pt x="125599" y="102020"/>
                </a:cubicBezTo>
                <a:cubicBezTo>
                  <a:pt x="112899" y="117366"/>
                  <a:pt x="39874" y="188274"/>
                  <a:pt x="30349" y="203620"/>
                </a:cubicBezTo>
                <a:cubicBezTo>
                  <a:pt x="20824" y="218966"/>
                  <a:pt x="73741" y="182982"/>
                  <a:pt x="68449" y="194095"/>
                </a:cubicBezTo>
                <a:cubicBezTo>
                  <a:pt x="63157" y="205207"/>
                  <a:pt x="-20980" y="295695"/>
                  <a:pt x="4949" y="2639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 15">
            <a:extLst>
              <a:ext uri="{FF2B5EF4-FFF2-40B4-BE49-F238E27FC236}">
                <a16:creationId xmlns:a16="http://schemas.microsoft.com/office/drawing/2014/main" id="{4797479B-6A7B-09FB-2ECC-F0F9038A3AD4}"/>
              </a:ext>
            </a:extLst>
          </p:cNvPr>
          <p:cNvSpPr/>
          <p:nvPr/>
        </p:nvSpPr>
        <p:spPr>
          <a:xfrm>
            <a:off x="2792800" y="1877818"/>
            <a:ext cx="61811" cy="282533"/>
          </a:xfrm>
          <a:custGeom>
            <a:avLst/>
            <a:gdLst>
              <a:gd name="connsiteX0" fmla="*/ 61525 w 61811"/>
              <a:gd name="connsiteY0" fmla="*/ 4957 h 282533"/>
              <a:gd name="connsiteX1" fmla="*/ 1200 w 61811"/>
              <a:gd name="connsiteY1" fmla="*/ 281182 h 282533"/>
              <a:gd name="connsiteX2" fmla="*/ 20250 w 61811"/>
              <a:gd name="connsiteY2" fmla="*/ 116082 h 282533"/>
              <a:gd name="connsiteX3" fmla="*/ 7550 w 61811"/>
              <a:gd name="connsiteY3" fmla="*/ 246257 h 282533"/>
              <a:gd name="connsiteX4" fmla="*/ 23425 w 61811"/>
              <a:gd name="connsiteY4" fmla="*/ 112907 h 282533"/>
              <a:gd name="connsiteX5" fmla="*/ 61525 w 61811"/>
              <a:gd name="connsiteY5" fmla="*/ 4957 h 282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1811" h="282533">
                <a:moveTo>
                  <a:pt x="61525" y="4957"/>
                </a:moveTo>
                <a:cubicBezTo>
                  <a:pt x="57821" y="33003"/>
                  <a:pt x="8079" y="262661"/>
                  <a:pt x="1200" y="281182"/>
                </a:cubicBezTo>
                <a:cubicBezTo>
                  <a:pt x="-5679" y="299703"/>
                  <a:pt x="19192" y="121903"/>
                  <a:pt x="20250" y="116082"/>
                </a:cubicBezTo>
                <a:cubicBezTo>
                  <a:pt x="21308" y="110261"/>
                  <a:pt x="7021" y="246786"/>
                  <a:pt x="7550" y="246257"/>
                </a:cubicBezTo>
                <a:cubicBezTo>
                  <a:pt x="8079" y="245728"/>
                  <a:pt x="14958" y="150478"/>
                  <a:pt x="23425" y="112907"/>
                </a:cubicBezTo>
                <a:cubicBezTo>
                  <a:pt x="31892" y="75336"/>
                  <a:pt x="65229" y="-23089"/>
                  <a:pt x="61525" y="49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4" name="フリーフォーム 73">
            <a:extLst>
              <a:ext uri="{FF2B5EF4-FFF2-40B4-BE49-F238E27FC236}">
                <a16:creationId xmlns:a16="http://schemas.microsoft.com/office/drawing/2014/main" id="{862F133B-C752-09F1-5822-FE9D36D68C04}"/>
              </a:ext>
            </a:extLst>
          </p:cNvPr>
          <p:cNvSpPr/>
          <p:nvPr/>
        </p:nvSpPr>
        <p:spPr>
          <a:xfrm>
            <a:off x="3114665" y="3130074"/>
            <a:ext cx="139955" cy="197438"/>
          </a:xfrm>
          <a:custGeom>
            <a:avLst/>
            <a:gdLst>
              <a:gd name="connsiteX0" fmla="*/ 10 w 139955"/>
              <a:gd name="connsiteY0" fmla="*/ 476 h 197438"/>
              <a:gd name="connsiteX1" fmla="*/ 104785 w 139955"/>
              <a:gd name="connsiteY1" fmla="*/ 79851 h 197438"/>
              <a:gd name="connsiteX2" fmla="*/ 139710 w 139955"/>
              <a:gd name="connsiteY2" fmla="*/ 197326 h 197438"/>
              <a:gd name="connsiteX3" fmla="*/ 120660 w 139955"/>
              <a:gd name="connsiteY3" fmla="*/ 57626 h 197438"/>
              <a:gd name="connsiteX4" fmla="*/ 127010 w 139955"/>
              <a:gd name="connsiteY4" fmla="*/ 98901 h 197438"/>
              <a:gd name="connsiteX5" fmla="*/ 98435 w 139955"/>
              <a:gd name="connsiteY5" fmla="*/ 48101 h 197438"/>
              <a:gd name="connsiteX6" fmla="*/ 10 w 139955"/>
              <a:gd name="connsiteY6" fmla="*/ 476 h 197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9955" h="197438">
                <a:moveTo>
                  <a:pt x="10" y="476"/>
                </a:moveTo>
                <a:cubicBezTo>
                  <a:pt x="1068" y="5767"/>
                  <a:pt x="81502" y="47043"/>
                  <a:pt x="104785" y="79851"/>
                </a:cubicBezTo>
                <a:cubicBezTo>
                  <a:pt x="128068" y="112659"/>
                  <a:pt x="137064" y="201030"/>
                  <a:pt x="139710" y="197326"/>
                </a:cubicBezTo>
                <a:cubicBezTo>
                  <a:pt x="142356" y="193622"/>
                  <a:pt x="122777" y="74030"/>
                  <a:pt x="120660" y="57626"/>
                </a:cubicBezTo>
                <a:cubicBezTo>
                  <a:pt x="118543" y="41222"/>
                  <a:pt x="130714" y="100488"/>
                  <a:pt x="127010" y="98901"/>
                </a:cubicBezTo>
                <a:cubicBezTo>
                  <a:pt x="123306" y="97314"/>
                  <a:pt x="116956" y="60801"/>
                  <a:pt x="98435" y="48101"/>
                </a:cubicBezTo>
                <a:cubicBezTo>
                  <a:pt x="79914" y="35401"/>
                  <a:pt x="-1048" y="-4815"/>
                  <a:pt x="10" y="4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0" name="フリーフォーム 89">
            <a:extLst>
              <a:ext uri="{FF2B5EF4-FFF2-40B4-BE49-F238E27FC236}">
                <a16:creationId xmlns:a16="http://schemas.microsoft.com/office/drawing/2014/main" id="{7AC0BB68-7307-59E7-CC1F-82C60521F416}"/>
              </a:ext>
            </a:extLst>
          </p:cNvPr>
          <p:cNvSpPr/>
          <p:nvPr/>
        </p:nvSpPr>
        <p:spPr>
          <a:xfrm>
            <a:off x="3133507" y="3438404"/>
            <a:ext cx="35428" cy="131741"/>
          </a:xfrm>
          <a:custGeom>
            <a:avLst/>
            <a:gdLst>
              <a:gd name="connsiteX0" fmla="*/ 22443 w 35428"/>
              <a:gd name="connsiteY0" fmla="*/ 121 h 131741"/>
              <a:gd name="connsiteX1" fmla="*/ 16093 w 35428"/>
              <a:gd name="connsiteY1" fmla="*/ 69971 h 131741"/>
              <a:gd name="connsiteX2" fmla="*/ 35143 w 35428"/>
              <a:gd name="connsiteY2" fmla="*/ 130296 h 131741"/>
              <a:gd name="connsiteX3" fmla="*/ 25618 w 35428"/>
              <a:gd name="connsiteY3" fmla="*/ 108071 h 131741"/>
              <a:gd name="connsiteX4" fmla="*/ 218 w 35428"/>
              <a:gd name="connsiteY4" fmla="*/ 54096 h 131741"/>
              <a:gd name="connsiteX5" fmla="*/ 22443 w 35428"/>
              <a:gd name="connsiteY5" fmla="*/ 121 h 131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428" h="131741">
                <a:moveTo>
                  <a:pt x="22443" y="121"/>
                </a:moveTo>
                <a:cubicBezTo>
                  <a:pt x="25089" y="2767"/>
                  <a:pt x="13976" y="48275"/>
                  <a:pt x="16093" y="69971"/>
                </a:cubicBezTo>
                <a:cubicBezTo>
                  <a:pt x="18210" y="91667"/>
                  <a:pt x="33556" y="123946"/>
                  <a:pt x="35143" y="130296"/>
                </a:cubicBezTo>
                <a:cubicBezTo>
                  <a:pt x="36731" y="136646"/>
                  <a:pt x="31439" y="120771"/>
                  <a:pt x="25618" y="108071"/>
                </a:cubicBezTo>
                <a:cubicBezTo>
                  <a:pt x="19797" y="95371"/>
                  <a:pt x="2864" y="69442"/>
                  <a:pt x="218" y="54096"/>
                </a:cubicBezTo>
                <a:cubicBezTo>
                  <a:pt x="-2428" y="38750"/>
                  <a:pt x="19797" y="-2525"/>
                  <a:pt x="22443" y="1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8" name="フリーフォーム 97">
            <a:extLst>
              <a:ext uri="{FF2B5EF4-FFF2-40B4-BE49-F238E27FC236}">
                <a16:creationId xmlns:a16="http://schemas.microsoft.com/office/drawing/2014/main" id="{39780065-8BAF-D224-E892-61E2F51BC884}"/>
              </a:ext>
            </a:extLst>
          </p:cNvPr>
          <p:cNvSpPr/>
          <p:nvPr/>
        </p:nvSpPr>
        <p:spPr>
          <a:xfrm>
            <a:off x="3098800" y="3590088"/>
            <a:ext cx="28013" cy="192327"/>
          </a:xfrm>
          <a:custGeom>
            <a:avLst/>
            <a:gdLst>
              <a:gd name="connsiteX0" fmla="*/ 0 w 28013"/>
              <a:gd name="connsiteY0" fmla="*/ 837 h 192327"/>
              <a:gd name="connsiteX1" fmla="*/ 25400 w 28013"/>
              <a:gd name="connsiteY1" fmla="*/ 188162 h 192327"/>
              <a:gd name="connsiteX2" fmla="*/ 25400 w 28013"/>
              <a:gd name="connsiteY2" fmla="*/ 121487 h 192327"/>
              <a:gd name="connsiteX3" fmla="*/ 0 w 28013"/>
              <a:gd name="connsiteY3" fmla="*/ 837 h 192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013" h="192327">
                <a:moveTo>
                  <a:pt x="0" y="837"/>
                </a:moveTo>
                <a:cubicBezTo>
                  <a:pt x="0" y="11949"/>
                  <a:pt x="21167" y="168054"/>
                  <a:pt x="25400" y="188162"/>
                </a:cubicBezTo>
                <a:cubicBezTo>
                  <a:pt x="29633" y="208270"/>
                  <a:pt x="28046" y="150591"/>
                  <a:pt x="25400" y="121487"/>
                </a:cubicBezTo>
                <a:cubicBezTo>
                  <a:pt x="22754" y="92383"/>
                  <a:pt x="0" y="-10275"/>
                  <a:pt x="0" y="8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9" name="フリーフォーム 98">
            <a:extLst>
              <a:ext uri="{FF2B5EF4-FFF2-40B4-BE49-F238E27FC236}">
                <a16:creationId xmlns:a16="http://schemas.microsoft.com/office/drawing/2014/main" id="{7899BE6F-43A8-0437-14E2-EE6FA2422E02}"/>
              </a:ext>
            </a:extLst>
          </p:cNvPr>
          <p:cNvSpPr/>
          <p:nvPr/>
        </p:nvSpPr>
        <p:spPr>
          <a:xfrm>
            <a:off x="3053327" y="3706664"/>
            <a:ext cx="251210" cy="542943"/>
          </a:xfrm>
          <a:custGeom>
            <a:avLst/>
            <a:gdLst>
              <a:gd name="connsiteX0" fmla="*/ 1023 w 251210"/>
              <a:gd name="connsiteY0" fmla="*/ 1736 h 542943"/>
              <a:gd name="connsiteX1" fmla="*/ 20073 w 251210"/>
              <a:gd name="connsiteY1" fmla="*/ 150961 h 542943"/>
              <a:gd name="connsiteX2" fmla="*/ 99448 w 251210"/>
              <a:gd name="connsiteY2" fmla="*/ 331936 h 542943"/>
              <a:gd name="connsiteX3" fmla="*/ 89923 w 251210"/>
              <a:gd name="connsiteY3" fmla="*/ 306536 h 542943"/>
              <a:gd name="connsiteX4" fmla="*/ 245498 w 251210"/>
              <a:gd name="connsiteY4" fmla="*/ 535136 h 542943"/>
              <a:gd name="connsiteX5" fmla="*/ 220098 w 251210"/>
              <a:gd name="connsiteY5" fmla="*/ 493861 h 542943"/>
              <a:gd name="connsiteX6" fmla="*/ 105798 w 251210"/>
              <a:gd name="connsiteY6" fmla="*/ 303361 h 542943"/>
              <a:gd name="connsiteX7" fmla="*/ 169298 w 251210"/>
              <a:gd name="connsiteY7" fmla="*/ 385911 h 542943"/>
              <a:gd name="connsiteX8" fmla="*/ 42298 w 251210"/>
              <a:gd name="connsiteY8" fmla="*/ 252561 h 542943"/>
              <a:gd name="connsiteX9" fmla="*/ 1023 w 251210"/>
              <a:gd name="connsiteY9" fmla="*/ 1736 h 5429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51210" h="542943">
                <a:moveTo>
                  <a:pt x="1023" y="1736"/>
                </a:moveTo>
                <a:cubicBezTo>
                  <a:pt x="-2681" y="-15197"/>
                  <a:pt x="3669" y="95928"/>
                  <a:pt x="20073" y="150961"/>
                </a:cubicBezTo>
                <a:cubicBezTo>
                  <a:pt x="36477" y="205994"/>
                  <a:pt x="87806" y="306007"/>
                  <a:pt x="99448" y="331936"/>
                </a:cubicBezTo>
                <a:cubicBezTo>
                  <a:pt x="111090" y="357865"/>
                  <a:pt x="65581" y="272669"/>
                  <a:pt x="89923" y="306536"/>
                </a:cubicBezTo>
                <a:cubicBezTo>
                  <a:pt x="114265" y="340403"/>
                  <a:pt x="223802" y="503915"/>
                  <a:pt x="245498" y="535136"/>
                </a:cubicBezTo>
                <a:cubicBezTo>
                  <a:pt x="267194" y="566357"/>
                  <a:pt x="220098" y="493861"/>
                  <a:pt x="220098" y="493861"/>
                </a:cubicBezTo>
                <a:cubicBezTo>
                  <a:pt x="196815" y="455232"/>
                  <a:pt x="114265" y="321353"/>
                  <a:pt x="105798" y="303361"/>
                </a:cubicBezTo>
                <a:cubicBezTo>
                  <a:pt x="97331" y="285369"/>
                  <a:pt x="179881" y="394378"/>
                  <a:pt x="169298" y="385911"/>
                </a:cubicBezTo>
                <a:cubicBezTo>
                  <a:pt x="158715" y="377444"/>
                  <a:pt x="68756" y="312886"/>
                  <a:pt x="42298" y="252561"/>
                </a:cubicBezTo>
                <a:cubicBezTo>
                  <a:pt x="15840" y="192236"/>
                  <a:pt x="4727" y="18669"/>
                  <a:pt x="1023" y="17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0" name="フリーフォーム 99">
            <a:extLst>
              <a:ext uri="{FF2B5EF4-FFF2-40B4-BE49-F238E27FC236}">
                <a16:creationId xmlns:a16="http://schemas.microsoft.com/office/drawing/2014/main" id="{B4406DA7-E521-99E1-3593-A5BFA081E5E9}"/>
              </a:ext>
            </a:extLst>
          </p:cNvPr>
          <p:cNvSpPr/>
          <p:nvPr/>
        </p:nvSpPr>
        <p:spPr>
          <a:xfrm>
            <a:off x="3502831" y="4140195"/>
            <a:ext cx="111148" cy="206865"/>
          </a:xfrm>
          <a:custGeom>
            <a:avLst/>
            <a:gdLst>
              <a:gd name="connsiteX0" fmla="*/ 11894 w 111148"/>
              <a:gd name="connsiteY0" fmla="*/ 15880 h 206865"/>
              <a:gd name="connsiteX1" fmla="*/ 21419 w 111148"/>
              <a:gd name="connsiteY1" fmla="*/ 114305 h 206865"/>
              <a:gd name="connsiteX2" fmla="*/ 110319 w 111148"/>
              <a:gd name="connsiteY2" fmla="*/ 206380 h 206865"/>
              <a:gd name="connsiteX3" fmla="*/ 65869 w 111148"/>
              <a:gd name="connsiteY3" fmla="*/ 149230 h 206865"/>
              <a:gd name="connsiteX4" fmla="*/ 65869 w 111148"/>
              <a:gd name="connsiteY4" fmla="*/ 117480 h 206865"/>
              <a:gd name="connsiteX5" fmla="*/ 88094 w 111148"/>
              <a:gd name="connsiteY5" fmla="*/ 85730 h 206865"/>
              <a:gd name="connsiteX6" fmla="*/ 97619 w 111148"/>
              <a:gd name="connsiteY6" fmla="*/ 57155 h 206865"/>
              <a:gd name="connsiteX7" fmla="*/ 72219 w 111148"/>
              <a:gd name="connsiteY7" fmla="*/ 5 h 206865"/>
              <a:gd name="connsiteX8" fmla="*/ 97619 w 111148"/>
              <a:gd name="connsiteY8" fmla="*/ 53980 h 206865"/>
              <a:gd name="connsiteX9" fmla="*/ 78569 w 111148"/>
              <a:gd name="connsiteY9" fmla="*/ 95255 h 206865"/>
              <a:gd name="connsiteX10" fmla="*/ 59519 w 111148"/>
              <a:gd name="connsiteY10" fmla="*/ 149230 h 206865"/>
              <a:gd name="connsiteX11" fmla="*/ 49994 w 111148"/>
              <a:gd name="connsiteY11" fmla="*/ 130180 h 206865"/>
              <a:gd name="connsiteX12" fmla="*/ 2369 w 111148"/>
              <a:gd name="connsiteY12" fmla="*/ 79380 h 206865"/>
              <a:gd name="connsiteX13" fmla="*/ 11894 w 111148"/>
              <a:gd name="connsiteY13" fmla="*/ 15880 h 206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1148" h="206865">
                <a:moveTo>
                  <a:pt x="11894" y="15880"/>
                </a:moveTo>
                <a:cubicBezTo>
                  <a:pt x="15069" y="21701"/>
                  <a:pt x="5015" y="82555"/>
                  <a:pt x="21419" y="114305"/>
                </a:cubicBezTo>
                <a:cubicBezTo>
                  <a:pt x="37823" y="146055"/>
                  <a:pt x="102911" y="200559"/>
                  <a:pt x="110319" y="206380"/>
                </a:cubicBezTo>
                <a:cubicBezTo>
                  <a:pt x="117727" y="212201"/>
                  <a:pt x="73277" y="164047"/>
                  <a:pt x="65869" y="149230"/>
                </a:cubicBezTo>
                <a:cubicBezTo>
                  <a:pt x="58461" y="134413"/>
                  <a:pt x="62165" y="128063"/>
                  <a:pt x="65869" y="117480"/>
                </a:cubicBezTo>
                <a:cubicBezTo>
                  <a:pt x="69573" y="106897"/>
                  <a:pt x="82802" y="95784"/>
                  <a:pt x="88094" y="85730"/>
                </a:cubicBezTo>
                <a:cubicBezTo>
                  <a:pt x="93386" y="75676"/>
                  <a:pt x="100265" y="71442"/>
                  <a:pt x="97619" y="57155"/>
                </a:cubicBezTo>
                <a:cubicBezTo>
                  <a:pt x="94973" y="42868"/>
                  <a:pt x="72219" y="534"/>
                  <a:pt x="72219" y="5"/>
                </a:cubicBezTo>
                <a:cubicBezTo>
                  <a:pt x="72219" y="-524"/>
                  <a:pt x="96561" y="38105"/>
                  <a:pt x="97619" y="53980"/>
                </a:cubicBezTo>
                <a:cubicBezTo>
                  <a:pt x="98677" y="69855"/>
                  <a:pt x="84919" y="79380"/>
                  <a:pt x="78569" y="95255"/>
                </a:cubicBezTo>
                <a:cubicBezTo>
                  <a:pt x="72219" y="111130"/>
                  <a:pt x="59519" y="149230"/>
                  <a:pt x="59519" y="149230"/>
                </a:cubicBezTo>
                <a:cubicBezTo>
                  <a:pt x="54757" y="155051"/>
                  <a:pt x="59519" y="141822"/>
                  <a:pt x="49994" y="130180"/>
                </a:cubicBezTo>
                <a:cubicBezTo>
                  <a:pt x="40469" y="118538"/>
                  <a:pt x="10306" y="94197"/>
                  <a:pt x="2369" y="79380"/>
                </a:cubicBezTo>
                <a:cubicBezTo>
                  <a:pt x="-5569" y="64563"/>
                  <a:pt x="8719" y="10059"/>
                  <a:pt x="11894" y="158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1" name="フリーフォーム 100">
            <a:extLst>
              <a:ext uri="{FF2B5EF4-FFF2-40B4-BE49-F238E27FC236}">
                <a16:creationId xmlns:a16="http://schemas.microsoft.com/office/drawing/2014/main" id="{6AA1AF03-479F-4B86-57A8-E3D2F98D69C5}"/>
              </a:ext>
            </a:extLst>
          </p:cNvPr>
          <p:cNvSpPr/>
          <p:nvPr/>
        </p:nvSpPr>
        <p:spPr>
          <a:xfrm>
            <a:off x="3359099" y="4317816"/>
            <a:ext cx="134356" cy="124378"/>
          </a:xfrm>
          <a:custGeom>
            <a:avLst/>
            <a:gdLst>
              <a:gd name="connsiteX0" fmla="*/ 51 w 134356"/>
              <a:gd name="connsiteY0" fmla="*/ 184 h 124378"/>
              <a:gd name="connsiteX1" fmla="*/ 114351 w 134356"/>
              <a:gd name="connsiteY1" fmla="*/ 120834 h 124378"/>
              <a:gd name="connsiteX2" fmla="*/ 101651 w 134356"/>
              <a:gd name="connsiteY2" fmla="*/ 92259 h 124378"/>
              <a:gd name="connsiteX3" fmla="*/ 130226 w 134356"/>
              <a:gd name="connsiteY3" fmla="*/ 92259 h 124378"/>
              <a:gd name="connsiteX4" fmla="*/ 51 w 134356"/>
              <a:gd name="connsiteY4" fmla="*/ 184 h 1243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4356" h="124378">
                <a:moveTo>
                  <a:pt x="51" y="184"/>
                </a:moveTo>
                <a:cubicBezTo>
                  <a:pt x="-2595" y="4946"/>
                  <a:pt x="97418" y="105488"/>
                  <a:pt x="114351" y="120834"/>
                </a:cubicBezTo>
                <a:cubicBezTo>
                  <a:pt x="131284" y="136180"/>
                  <a:pt x="99005" y="97021"/>
                  <a:pt x="101651" y="92259"/>
                </a:cubicBezTo>
                <a:cubicBezTo>
                  <a:pt x="104297" y="87497"/>
                  <a:pt x="147688" y="100196"/>
                  <a:pt x="130226" y="92259"/>
                </a:cubicBezTo>
                <a:cubicBezTo>
                  <a:pt x="112764" y="84322"/>
                  <a:pt x="2697" y="-4578"/>
                  <a:pt x="51" y="1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" name="フリーフォーム 101">
            <a:extLst>
              <a:ext uri="{FF2B5EF4-FFF2-40B4-BE49-F238E27FC236}">
                <a16:creationId xmlns:a16="http://schemas.microsoft.com/office/drawing/2014/main" id="{01440B8A-DAC9-969B-2293-BD36139402F0}"/>
              </a:ext>
            </a:extLst>
          </p:cNvPr>
          <p:cNvSpPr/>
          <p:nvPr/>
        </p:nvSpPr>
        <p:spPr>
          <a:xfrm>
            <a:off x="4990908" y="3270242"/>
            <a:ext cx="56048" cy="228938"/>
          </a:xfrm>
          <a:custGeom>
            <a:avLst/>
            <a:gdLst>
              <a:gd name="connsiteX0" fmla="*/ 192 w 56048"/>
              <a:gd name="connsiteY0" fmla="*/ 8 h 228938"/>
              <a:gd name="connsiteX1" fmla="*/ 35117 w 56048"/>
              <a:gd name="connsiteY1" fmla="*/ 123833 h 228938"/>
              <a:gd name="connsiteX2" fmla="*/ 6542 w 56048"/>
              <a:gd name="connsiteY2" fmla="*/ 228608 h 228938"/>
              <a:gd name="connsiteX3" fmla="*/ 41467 w 56048"/>
              <a:gd name="connsiteY3" fmla="*/ 155583 h 228938"/>
              <a:gd name="connsiteX4" fmla="*/ 54167 w 56048"/>
              <a:gd name="connsiteY4" fmla="*/ 117483 h 228938"/>
              <a:gd name="connsiteX5" fmla="*/ 192 w 56048"/>
              <a:gd name="connsiteY5" fmla="*/ 8 h 228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048" h="228938">
                <a:moveTo>
                  <a:pt x="192" y="8"/>
                </a:moveTo>
                <a:cubicBezTo>
                  <a:pt x="-2983" y="1066"/>
                  <a:pt x="34059" y="85733"/>
                  <a:pt x="35117" y="123833"/>
                </a:cubicBezTo>
                <a:cubicBezTo>
                  <a:pt x="36175" y="161933"/>
                  <a:pt x="5484" y="223317"/>
                  <a:pt x="6542" y="228608"/>
                </a:cubicBezTo>
                <a:cubicBezTo>
                  <a:pt x="7600" y="233899"/>
                  <a:pt x="33530" y="174104"/>
                  <a:pt x="41467" y="155583"/>
                </a:cubicBezTo>
                <a:cubicBezTo>
                  <a:pt x="49404" y="137062"/>
                  <a:pt x="60517" y="138650"/>
                  <a:pt x="54167" y="117483"/>
                </a:cubicBezTo>
                <a:cubicBezTo>
                  <a:pt x="47817" y="96316"/>
                  <a:pt x="3367" y="-1050"/>
                  <a:pt x="192" y="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" name="フリーフォーム 102">
            <a:extLst>
              <a:ext uri="{FF2B5EF4-FFF2-40B4-BE49-F238E27FC236}">
                <a16:creationId xmlns:a16="http://schemas.microsoft.com/office/drawing/2014/main" id="{EA8147C0-39EC-2E24-56C6-DCE9F04D1D07}"/>
              </a:ext>
            </a:extLst>
          </p:cNvPr>
          <p:cNvSpPr/>
          <p:nvPr/>
        </p:nvSpPr>
        <p:spPr>
          <a:xfrm>
            <a:off x="5146627" y="3479422"/>
            <a:ext cx="72958" cy="356828"/>
          </a:xfrm>
          <a:custGeom>
            <a:avLst/>
            <a:gdLst>
              <a:gd name="connsiteX0" fmla="*/ 38148 w 72958"/>
              <a:gd name="connsiteY0" fmla="*/ 378 h 356828"/>
              <a:gd name="connsiteX1" fmla="*/ 57198 w 72958"/>
              <a:gd name="connsiteY1" fmla="*/ 149603 h 356828"/>
              <a:gd name="connsiteX2" fmla="*/ 48 w 72958"/>
              <a:gd name="connsiteY2" fmla="*/ 355978 h 356828"/>
              <a:gd name="connsiteX3" fmla="*/ 47673 w 72958"/>
              <a:gd name="connsiteY3" fmla="*/ 219453 h 356828"/>
              <a:gd name="connsiteX4" fmla="*/ 66723 w 72958"/>
              <a:gd name="connsiteY4" fmla="*/ 133728 h 356828"/>
              <a:gd name="connsiteX5" fmla="*/ 69898 w 72958"/>
              <a:gd name="connsiteY5" fmla="*/ 108328 h 356828"/>
              <a:gd name="connsiteX6" fmla="*/ 38148 w 72958"/>
              <a:gd name="connsiteY6" fmla="*/ 378 h 356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2958" h="356828">
                <a:moveTo>
                  <a:pt x="38148" y="378"/>
                </a:moveTo>
                <a:cubicBezTo>
                  <a:pt x="36031" y="7257"/>
                  <a:pt x="63548" y="90336"/>
                  <a:pt x="57198" y="149603"/>
                </a:cubicBezTo>
                <a:cubicBezTo>
                  <a:pt x="50848" y="208870"/>
                  <a:pt x="1635" y="344336"/>
                  <a:pt x="48" y="355978"/>
                </a:cubicBezTo>
                <a:cubicBezTo>
                  <a:pt x="-1539" y="367620"/>
                  <a:pt x="36561" y="256495"/>
                  <a:pt x="47673" y="219453"/>
                </a:cubicBezTo>
                <a:cubicBezTo>
                  <a:pt x="58785" y="182411"/>
                  <a:pt x="63019" y="152249"/>
                  <a:pt x="66723" y="133728"/>
                </a:cubicBezTo>
                <a:cubicBezTo>
                  <a:pt x="70427" y="115207"/>
                  <a:pt x="76777" y="134257"/>
                  <a:pt x="69898" y="108328"/>
                </a:cubicBezTo>
                <a:cubicBezTo>
                  <a:pt x="63019" y="82399"/>
                  <a:pt x="40265" y="-6501"/>
                  <a:pt x="38148" y="3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" name="フリーフォーム 103">
            <a:extLst>
              <a:ext uri="{FF2B5EF4-FFF2-40B4-BE49-F238E27FC236}">
                <a16:creationId xmlns:a16="http://schemas.microsoft.com/office/drawing/2014/main" id="{A9D6FA28-2B23-700D-29A9-D8F24DC12C0C}"/>
              </a:ext>
            </a:extLst>
          </p:cNvPr>
          <p:cNvSpPr/>
          <p:nvPr/>
        </p:nvSpPr>
        <p:spPr>
          <a:xfrm>
            <a:off x="5295407" y="3409764"/>
            <a:ext cx="391256" cy="646587"/>
          </a:xfrm>
          <a:custGeom>
            <a:avLst/>
            <a:gdLst>
              <a:gd name="connsiteX0" fmla="*/ 298943 w 391256"/>
              <a:gd name="connsiteY0" fmla="*/ 186 h 646587"/>
              <a:gd name="connsiteX1" fmla="*/ 283068 w 391256"/>
              <a:gd name="connsiteY1" fmla="*/ 206561 h 646587"/>
              <a:gd name="connsiteX2" fmla="*/ 248143 w 391256"/>
              <a:gd name="connsiteY2" fmla="*/ 333561 h 646587"/>
              <a:gd name="connsiteX3" fmla="*/ 276718 w 391256"/>
              <a:gd name="connsiteY3" fmla="*/ 311336 h 646587"/>
              <a:gd name="connsiteX4" fmla="*/ 165593 w 391256"/>
              <a:gd name="connsiteY4" fmla="*/ 520886 h 646587"/>
              <a:gd name="connsiteX5" fmla="*/ 187818 w 391256"/>
              <a:gd name="connsiteY5" fmla="*/ 403411 h 646587"/>
              <a:gd name="connsiteX6" fmla="*/ 6843 w 391256"/>
              <a:gd name="connsiteY6" fmla="*/ 641536 h 646587"/>
              <a:gd name="connsiteX7" fmla="*/ 63993 w 391256"/>
              <a:gd name="connsiteY7" fmla="*/ 539936 h 646587"/>
              <a:gd name="connsiteX8" fmla="*/ 305293 w 391256"/>
              <a:gd name="connsiteY8" fmla="*/ 241486 h 646587"/>
              <a:gd name="connsiteX9" fmla="*/ 371968 w 391256"/>
              <a:gd name="connsiteY9" fmla="*/ 200211 h 646587"/>
              <a:gd name="connsiteX10" fmla="*/ 391018 w 391256"/>
              <a:gd name="connsiteY10" fmla="*/ 38286 h 646587"/>
              <a:gd name="connsiteX11" fmla="*/ 362443 w 391256"/>
              <a:gd name="connsiteY11" fmla="*/ 162111 h 646587"/>
              <a:gd name="connsiteX12" fmla="*/ 267193 w 391256"/>
              <a:gd name="connsiteY12" fmla="*/ 251011 h 646587"/>
              <a:gd name="connsiteX13" fmla="*/ 254493 w 391256"/>
              <a:gd name="connsiteY13" fmla="*/ 244661 h 646587"/>
              <a:gd name="connsiteX14" fmla="*/ 298943 w 391256"/>
              <a:gd name="connsiteY14" fmla="*/ 186 h 646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91256" h="646587">
                <a:moveTo>
                  <a:pt x="298943" y="186"/>
                </a:moveTo>
                <a:cubicBezTo>
                  <a:pt x="303705" y="-6164"/>
                  <a:pt x="291535" y="150999"/>
                  <a:pt x="283068" y="206561"/>
                </a:cubicBezTo>
                <a:cubicBezTo>
                  <a:pt x="274601" y="262124"/>
                  <a:pt x="249201" y="316099"/>
                  <a:pt x="248143" y="333561"/>
                </a:cubicBezTo>
                <a:cubicBezTo>
                  <a:pt x="247085" y="351023"/>
                  <a:pt x="290476" y="280115"/>
                  <a:pt x="276718" y="311336"/>
                </a:cubicBezTo>
                <a:cubicBezTo>
                  <a:pt x="262960" y="342557"/>
                  <a:pt x="180410" y="505540"/>
                  <a:pt x="165593" y="520886"/>
                </a:cubicBezTo>
                <a:cubicBezTo>
                  <a:pt x="150776" y="536232"/>
                  <a:pt x="214276" y="383303"/>
                  <a:pt x="187818" y="403411"/>
                </a:cubicBezTo>
                <a:cubicBezTo>
                  <a:pt x="161360" y="423519"/>
                  <a:pt x="27480" y="618782"/>
                  <a:pt x="6843" y="641536"/>
                </a:cubicBezTo>
                <a:cubicBezTo>
                  <a:pt x="-13794" y="664290"/>
                  <a:pt x="14251" y="606611"/>
                  <a:pt x="63993" y="539936"/>
                </a:cubicBezTo>
                <a:cubicBezTo>
                  <a:pt x="113735" y="473261"/>
                  <a:pt x="253964" y="298107"/>
                  <a:pt x="305293" y="241486"/>
                </a:cubicBezTo>
                <a:cubicBezTo>
                  <a:pt x="356622" y="184865"/>
                  <a:pt x="357680" y="234078"/>
                  <a:pt x="371968" y="200211"/>
                </a:cubicBezTo>
                <a:cubicBezTo>
                  <a:pt x="386256" y="166344"/>
                  <a:pt x="392606" y="44636"/>
                  <a:pt x="391018" y="38286"/>
                </a:cubicBezTo>
                <a:cubicBezTo>
                  <a:pt x="389431" y="31936"/>
                  <a:pt x="383081" y="126657"/>
                  <a:pt x="362443" y="162111"/>
                </a:cubicBezTo>
                <a:cubicBezTo>
                  <a:pt x="341805" y="197565"/>
                  <a:pt x="285185" y="237253"/>
                  <a:pt x="267193" y="251011"/>
                </a:cubicBezTo>
                <a:cubicBezTo>
                  <a:pt x="249201" y="264769"/>
                  <a:pt x="248143" y="286465"/>
                  <a:pt x="254493" y="244661"/>
                </a:cubicBezTo>
                <a:cubicBezTo>
                  <a:pt x="260843" y="202857"/>
                  <a:pt x="294181" y="6536"/>
                  <a:pt x="298943" y="1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" name="フリーフォーム 104">
            <a:extLst>
              <a:ext uri="{FF2B5EF4-FFF2-40B4-BE49-F238E27FC236}">
                <a16:creationId xmlns:a16="http://schemas.microsoft.com/office/drawing/2014/main" id="{C68BEF6E-1BDF-8814-9287-8D593D3D80FB}"/>
              </a:ext>
            </a:extLst>
          </p:cNvPr>
          <p:cNvSpPr/>
          <p:nvPr/>
        </p:nvSpPr>
        <p:spPr>
          <a:xfrm>
            <a:off x="5130687" y="3073398"/>
            <a:ext cx="62567" cy="235278"/>
          </a:xfrm>
          <a:custGeom>
            <a:avLst/>
            <a:gdLst>
              <a:gd name="connsiteX0" fmla="*/ 113 w 62567"/>
              <a:gd name="connsiteY0" fmla="*/ 2 h 235278"/>
              <a:gd name="connsiteX1" fmla="*/ 44563 w 62567"/>
              <a:gd name="connsiteY1" fmla="*/ 111127 h 235278"/>
              <a:gd name="connsiteX2" fmla="*/ 15988 w 62567"/>
              <a:gd name="connsiteY2" fmla="*/ 234952 h 235278"/>
              <a:gd name="connsiteX3" fmla="*/ 54088 w 62567"/>
              <a:gd name="connsiteY3" fmla="*/ 146052 h 235278"/>
              <a:gd name="connsiteX4" fmla="*/ 60438 w 62567"/>
              <a:gd name="connsiteY4" fmla="*/ 107952 h 235278"/>
              <a:gd name="connsiteX5" fmla="*/ 113 w 62567"/>
              <a:gd name="connsiteY5" fmla="*/ 2 h 235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2567" h="235278">
                <a:moveTo>
                  <a:pt x="113" y="2"/>
                </a:moveTo>
                <a:cubicBezTo>
                  <a:pt x="-2533" y="531"/>
                  <a:pt x="41917" y="71969"/>
                  <a:pt x="44563" y="111127"/>
                </a:cubicBezTo>
                <a:cubicBezTo>
                  <a:pt x="47209" y="150285"/>
                  <a:pt x="14401" y="229131"/>
                  <a:pt x="15988" y="234952"/>
                </a:cubicBezTo>
                <a:cubicBezTo>
                  <a:pt x="17576" y="240773"/>
                  <a:pt x="46680" y="167219"/>
                  <a:pt x="54088" y="146052"/>
                </a:cubicBezTo>
                <a:cubicBezTo>
                  <a:pt x="61496" y="124885"/>
                  <a:pt x="65200" y="129119"/>
                  <a:pt x="60438" y="107952"/>
                </a:cubicBezTo>
                <a:cubicBezTo>
                  <a:pt x="55676" y="86785"/>
                  <a:pt x="2759" y="-527"/>
                  <a:pt x="113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" name="フリーフォーム 105">
            <a:extLst>
              <a:ext uri="{FF2B5EF4-FFF2-40B4-BE49-F238E27FC236}">
                <a16:creationId xmlns:a16="http://schemas.microsoft.com/office/drawing/2014/main" id="{9DE2A6D3-77F3-9620-546F-AE44584DF963}"/>
              </a:ext>
            </a:extLst>
          </p:cNvPr>
          <p:cNvSpPr/>
          <p:nvPr/>
        </p:nvSpPr>
        <p:spPr>
          <a:xfrm>
            <a:off x="4549759" y="2485894"/>
            <a:ext cx="136998" cy="91384"/>
          </a:xfrm>
          <a:custGeom>
            <a:avLst/>
            <a:gdLst>
              <a:gd name="connsiteX0" fmla="*/ 16 w 136998"/>
              <a:gd name="connsiteY0" fmla="*/ 131 h 91384"/>
              <a:gd name="connsiteX1" fmla="*/ 28591 w 136998"/>
              <a:gd name="connsiteY1" fmla="*/ 66806 h 91384"/>
              <a:gd name="connsiteX2" fmla="*/ 133366 w 136998"/>
              <a:gd name="connsiteY2" fmla="*/ 89031 h 91384"/>
              <a:gd name="connsiteX3" fmla="*/ 104791 w 136998"/>
              <a:gd name="connsiteY3" fmla="*/ 85856 h 91384"/>
              <a:gd name="connsiteX4" fmla="*/ 25416 w 136998"/>
              <a:gd name="connsiteY4" fmla="*/ 85856 h 91384"/>
              <a:gd name="connsiteX5" fmla="*/ 16 w 136998"/>
              <a:gd name="connsiteY5" fmla="*/ 131 h 91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6998" h="91384">
                <a:moveTo>
                  <a:pt x="16" y="131"/>
                </a:moveTo>
                <a:cubicBezTo>
                  <a:pt x="545" y="-3044"/>
                  <a:pt x="6366" y="51989"/>
                  <a:pt x="28591" y="66806"/>
                </a:cubicBezTo>
                <a:cubicBezTo>
                  <a:pt x="50816" y="81623"/>
                  <a:pt x="120666" y="85856"/>
                  <a:pt x="133366" y="89031"/>
                </a:cubicBezTo>
                <a:cubicBezTo>
                  <a:pt x="146066" y="92206"/>
                  <a:pt x="122783" y="86385"/>
                  <a:pt x="104791" y="85856"/>
                </a:cubicBezTo>
                <a:cubicBezTo>
                  <a:pt x="86799" y="85327"/>
                  <a:pt x="39174" y="98556"/>
                  <a:pt x="25416" y="85856"/>
                </a:cubicBezTo>
                <a:cubicBezTo>
                  <a:pt x="11658" y="73156"/>
                  <a:pt x="-513" y="3306"/>
                  <a:pt x="16" y="1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" name="フリーフォーム 106">
            <a:extLst>
              <a:ext uri="{FF2B5EF4-FFF2-40B4-BE49-F238E27FC236}">
                <a16:creationId xmlns:a16="http://schemas.microsoft.com/office/drawing/2014/main" id="{49ADFAE1-F353-0DBA-BF1C-4193D66FEA30}"/>
              </a:ext>
            </a:extLst>
          </p:cNvPr>
          <p:cNvSpPr/>
          <p:nvPr/>
        </p:nvSpPr>
        <p:spPr>
          <a:xfrm>
            <a:off x="4961701" y="2757324"/>
            <a:ext cx="55118" cy="110371"/>
          </a:xfrm>
          <a:custGeom>
            <a:avLst/>
            <a:gdLst>
              <a:gd name="connsiteX0" fmla="*/ 54799 w 55118"/>
              <a:gd name="connsiteY0" fmla="*/ 1751 h 110371"/>
              <a:gd name="connsiteX1" fmla="*/ 824 w 55118"/>
              <a:gd name="connsiteY1" fmla="*/ 109701 h 110371"/>
              <a:gd name="connsiteX2" fmla="*/ 23049 w 55118"/>
              <a:gd name="connsiteY2" fmla="*/ 46201 h 110371"/>
              <a:gd name="connsiteX3" fmla="*/ 54799 w 55118"/>
              <a:gd name="connsiteY3" fmla="*/ 1751 h 1103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118" h="110371">
                <a:moveTo>
                  <a:pt x="54799" y="1751"/>
                </a:moveTo>
                <a:cubicBezTo>
                  <a:pt x="51095" y="12334"/>
                  <a:pt x="6116" y="102293"/>
                  <a:pt x="824" y="109701"/>
                </a:cubicBezTo>
                <a:cubicBezTo>
                  <a:pt x="-4468" y="117109"/>
                  <a:pt x="17228" y="61018"/>
                  <a:pt x="23049" y="46201"/>
                </a:cubicBezTo>
                <a:cubicBezTo>
                  <a:pt x="28870" y="31384"/>
                  <a:pt x="58503" y="-8832"/>
                  <a:pt x="54799" y="17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" name="フリーフォーム 107">
            <a:extLst>
              <a:ext uri="{FF2B5EF4-FFF2-40B4-BE49-F238E27FC236}">
                <a16:creationId xmlns:a16="http://schemas.microsoft.com/office/drawing/2014/main" id="{FECB74EA-4DB5-A3CB-F2BB-C6A0A80C427F}"/>
              </a:ext>
            </a:extLst>
          </p:cNvPr>
          <p:cNvSpPr/>
          <p:nvPr/>
        </p:nvSpPr>
        <p:spPr>
          <a:xfrm>
            <a:off x="4390304" y="2835239"/>
            <a:ext cx="42207" cy="144501"/>
          </a:xfrm>
          <a:custGeom>
            <a:avLst/>
            <a:gdLst>
              <a:gd name="connsiteX0" fmla="*/ 29296 w 42207"/>
              <a:gd name="connsiteY0" fmla="*/ 36 h 144501"/>
              <a:gd name="connsiteX1" fmla="*/ 10246 w 42207"/>
              <a:gd name="connsiteY1" fmla="*/ 79411 h 144501"/>
              <a:gd name="connsiteX2" fmla="*/ 41996 w 42207"/>
              <a:gd name="connsiteY2" fmla="*/ 142911 h 144501"/>
              <a:gd name="connsiteX3" fmla="*/ 22946 w 42207"/>
              <a:gd name="connsiteY3" fmla="*/ 120686 h 144501"/>
              <a:gd name="connsiteX4" fmla="*/ 721 w 42207"/>
              <a:gd name="connsiteY4" fmla="*/ 69886 h 144501"/>
              <a:gd name="connsiteX5" fmla="*/ 29296 w 42207"/>
              <a:gd name="connsiteY5" fmla="*/ 36 h 1445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207" h="144501">
                <a:moveTo>
                  <a:pt x="29296" y="36"/>
                </a:moveTo>
                <a:cubicBezTo>
                  <a:pt x="30883" y="1623"/>
                  <a:pt x="8129" y="55598"/>
                  <a:pt x="10246" y="79411"/>
                </a:cubicBezTo>
                <a:cubicBezTo>
                  <a:pt x="12363" y="103224"/>
                  <a:pt x="39879" y="136032"/>
                  <a:pt x="41996" y="142911"/>
                </a:cubicBezTo>
                <a:cubicBezTo>
                  <a:pt x="44113" y="149790"/>
                  <a:pt x="29825" y="132857"/>
                  <a:pt x="22946" y="120686"/>
                </a:cubicBezTo>
                <a:cubicBezTo>
                  <a:pt x="16067" y="108515"/>
                  <a:pt x="-4041" y="91053"/>
                  <a:pt x="721" y="69886"/>
                </a:cubicBezTo>
                <a:cubicBezTo>
                  <a:pt x="5483" y="48719"/>
                  <a:pt x="27709" y="-1551"/>
                  <a:pt x="29296" y="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" name="フリーフォーム 108">
            <a:extLst>
              <a:ext uri="{FF2B5EF4-FFF2-40B4-BE49-F238E27FC236}">
                <a16:creationId xmlns:a16="http://schemas.microsoft.com/office/drawing/2014/main" id="{16A75330-F920-582C-CF28-20F420EABB82}"/>
              </a:ext>
            </a:extLst>
          </p:cNvPr>
          <p:cNvSpPr/>
          <p:nvPr/>
        </p:nvSpPr>
        <p:spPr>
          <a:xfrm>
            <a:off x="4660811" y="2802847"/>
            <a:ext cx="48301" cy="124600"/>
          </a:xfrm>
          <a:custGeom>
            <a:avLst/>
            <a:gdLst>
              <a:gd name="connsiteX0" fmla="*/ 38189 w 48301"/>
              <a:gd name="connsiteY0" fmla="*/ 124503 h 124600"/>
              <a:gd name="connsiteX1" fmla="*/ 25489 w 48301"/>
              <a:gd name="connsiteY1" fmla="*/ 67353 h 124600"/>
              <a:gd name="connsiteX2" fmla="*/ 47714 w 48301"/>
              <a:gd name="connsiteY2" fmla="*/ 678 h 124600"/>
              <a:gd name="connsiteX3" fmla="*/ 38189 w 48301"/>
              <a:gd name="connsiteY3" fmla="*/ 35603 h 124600"/>
              <a:gd name="connsiteX4" fmla="*/ 89 w 48301"/>
              <a:gd name="connsiteY4" fmla="*/ 80053 h 124600"/>
              <a:gd name="connsiteX5" fmla="*/ 38189 w 48301"/>
              <a:gd name="connsiteY5" fmla="*/ 124503 h 124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301" h="124600">
                <a:moveTo>
                  <a:pt x="38189" y="124503"/>
                </a:moveTo>
                <a:cubicBezTo>
                  <a:pt x="42422" y="122386"/>
                  <a:pt x="23902" y="87990"/>
                  <a:pt x="25489" y="67353"/>
                </a:cubicBezTo>
                <a:cubicBezTo>
                  <a:pt x="27076" y="46716"/>
                  <a:pt x="45597" y="5970"/>
                  <a:pt x="47714" y="678"/>
                </a:cubicBezTo>
                <a:cubicBezTo>
                  <a:pt x="49831" y="-4614"/>
                  <a:pt x="46126" y="22374"/>
                  <a:pt x="38189" y="35603"/>
                </a:cubicBezTo>
                <a:cubicBezTo>
                  <a:pt x="30252" y="48832"/>
                  <a:pt x="2206" y="66295"/>
                  <a:pt x="89" y="80053"/>
                </a:cubicBezTo>
                <a:cubicBezTo>
                  <a:pt x="-2028" y="93811"/>
                  <a:pt x="33956" y="126620"/>
                  <a:pt x="38189" y="1245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" name="フリーフォーム 110">
            <a:extLst>
              <a:ext uri="{FF2B5EF4-FFF2-40B4-BE49-F238E27FC236}">
                <a16:creationId xmlns:a16="http://schemas.microsoft.com/office/drawing/2014/main" id="{3D428C50-ADED-947D-044B-8C49C71AB20B}"/>
              </a:ext>
            </a:extLst>
          </p:cNvPr>
          <p:cNvSpPr/>
          <p:nvPr/>
        </p:nvSpPr>
        <p:spPr>
          <a:xfrm>
            <a:off x="4665044" y="3663606"/>
            <a:ext cx="64539" cy="158144"/>
          </a:xfrm>
          <a:custGeom>
            <a:avLst/>
            <a:gdLst>
              <a:gd name="connsiteX0" fmla="*/ 0 w 64539"/>
              <a:gd name="connsiteY0" fmla="*/ 411 h 158144"/>
              <a:gd name="connsiteX1" fmla="*/ 60960 w 64539"/>
              <a:gd name="connsiteY1" fmla="*/ 99872 h 158144"/>
              <a:gd name="connsiteX2" fmla="*/ 57752 w 64539"/>
              <a:gd name="connsiteY2" fmla="*/ 157623 h 158144"/>
              <a:gd name="connsiteX3" fmla="*/ 60960 w 64539"/>
              <a:gd name="connsiteY3" fmla="*/ 67788 h 158144"/>
              <a:gd name="connsiteX4" fmla="*/ 0 w 64539"/>
              <a:gd name="connsiteY4" fmla="*/ 411 h 158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539" h="158144">
                <a:moveTo>
                  <a:pt x="0" y="411"/>
                </a:moveTo>
                <a:cubicBezTo>
                  <a:pt x="0" y="5758"/>
                  <a:pt x="51335" y="73670"/>
                  <a:pt x="60960" y="99872"/>
                </a:cubicBezTo>
                <a:cubicBezTo>
                  <a:pt x="70585" y="126074"/>
                  <a:pt x="57752" y="162970"/>
                  <a:pt x="57752" y="157623"/>
                </a:cubicBezTo>
                <a:cubicBezTo>
                  <a:pt x="57752" y="152276"/>
                  <a:pt x="67912" y="92386"/>
                  <a:pt x="60960" y="67788"/>
                </a:cubicBezTo>
                <a:cubicBezTo>
                  <a:pt x="54008" y="43190"/>
                  <a:pt x="0" y="-4936"/>
                  <a:pt x="0" y="4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" name="フリーフォーム 111">
            <a:extLst>
              <a:ext uri="{FF2B5EF4-FFF2-40B4-BE49-F238E27FC236}">
                <a16:creationId xmlns:a16="http://schemas.microsoft.com/office/drawing/2014/main" id="{1D87D5AE-C90C-AB77-F50F-411956834BA8}"/>
              </a:ext>
            </a:extLst>
          </p:cNvPr>
          <p:cNvSpPr/>
          <p:nvPr/>
        </p:nvSpPr>
        <p:spPr>
          <a:xfrm>
            <a:off x="4841294" y="3603049"/>
            <a:ext cx="75384" cy="442966"/>
          </a:xfrm>
          <a:custGeom>
            <a:avLst/>
            <a:gdLst>
              <a:gd name="connsiteX0" fmla="*/ 213 w 75384"/>
              <a:gd name="connsiteY0" fmla="*/ 8 h 442966"/>
              <a:gd name="connsiteX1" fmla="*/ 51548 w 75384"/>
              <a:gd name="connsiteY1" fmla="*/ 134762 h 442966"/>
              <a:gd name="connsiteX2" fmla="*/ 51548 w 75384"/>
              <a:gd name="connsiteY2" fmla="*/ 237431 h 442966"/>
              <a:gd name="connsiteX3" fmla="*/ 64382 w 75384"/>
              <a:gd name="connsiteY3" fmla="*/ 173263 h 442966"/>
              <a:gd name="connsiteX4" fmla="*/ 54757 w 75384"/>
              <a:gd name="connsiteY4" fmla="*/ 304808 h 442966"/>
              <a:gd name="connsiteX5" fmla="*/ 45131 w 75384"/>
              <a:gd name="connsiteY5" fmla="*/ 442770 h 442966"/>
              <a:gd name="connsiteX6" fmla="*/ 54757 w 75384"/>
              <a:gd name="connsiteY6" fmla="*/ 330475 h 442966"/>
              <a:gd name="connsiteX7" fmla="*/ 74007 w 75384"/>
              <a:gd name="connsiteY7" fmla="*/ 141178 h 442966"/>
              <a:gd name="connsiteX8" fmla="*/ 213 w 75384"/>
              <a:gd name="connsiteY8" fmla="*/ 8 h 442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5384" h="442966">
                <a:moveTo>
                  <a:pt x="213" y="8"/>
                </a:moveTo>
                <a:cubicBezTo>
                  <a:pt x="-3530" y="-1061"/>
                  <a:pt x="42992" y="95192"/>
                  <a:pt x="51548" y="134762"/>
                </a:cubicBezTo>
                <a:cubicBezTo>
                  <a:pt x="60104" y="174333"/>
                  <a:pt x="49409" y="231014"/>
                  <a:pt x="51548" y="237431"/>
                </a:cubicBezTo>
                <a:cubicBezTo>
                  <a:pt x="53687" y="243848"/>
                  <a:pt x="63847" y="162034"/>
                  <a:pt x="64382" y="173263"/>
                </a:cubicBezTo>
                <a:cubicBezTo>
                  <a:pt x="64917" y="184492"/>
                  <a:pt x="57966" y="259890"/>
                  <a:pt x="54757" y="304808"/>
                </a:cubicBezTo>
                <a:cubicBezTo>
                  <a:pt x="51549" y="349726"/>
                  <a:pt x="45131" y="438492"/>
                  <a:pt x="45131" y="442770"/>
                </a:cubicBezTo>
                <a:cubicBezTo>
                  <a:pt x="45131" y="447048"/>
                  <a:pt x="49944" y="380740"/>
                  <a:pt x="54757" y="330475"/>
                </a:cubicBezTo>
                <a:cubicBezTo>
                  <a:pt x="59570" y="280210"/>
                  <a:pt x="80959" y="194117"/>
                  <a:pt x="74007" y="141178"/>
                </a:cubicBezTo>
                <a:cubicBezTo>
                  <a:pt x="67055" y="88239"/>
                  <a:pt x="3956" y="1077"/>
                  <a:pt x="213" y="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" name="フリーフォーム 112">
            <a:extLst>
              <a:ext uri="{FF2B5EF4-FFF2-40B4-BE49-F238E27FC236}">
                <a16:creationId xmlns:a16="http://schemas.microsoft.com/office/drawing/2014/main" id="{0746A8EA-0C20-0C32-19CA-56E8CCE44D66}"/>
              </a:ext>
            </a:extLst>
          </p:cNvPr>
          <p:cNvSpPr/>
          <p:nvPr/>
        </p:nvSpPr>
        <p:spPr>
          <a:xfrm>
            <a:off x="4613576" y="3076744"/>
            <a:ext cx="122098" cy="128935"/>
          </a:xfrm>
          <a:custGeom>
            <a:avLst/>
            <a:gdLst>
              <a:gd name="connsiteX0" fmla="*/ 102803 w 122098"/>
              <a:gd name="connsiteY0" fmla="*/ 132 h 128935"/>
              <a:gd name="connsiteX1" fmla="*/ 109220 w 122098"/>
              <a:gd name="connsiteY1" fmla="*/ 109218 h 128935"/>
              <a:gd name="connsiteX2" fmla="*/ 70719 w 122098"/>
              <a:gd name="connsiteY2" fmla="*/ 128469 h 128935"/>
              <a:gd name="connsiteX3" fmla="*/ 133 w 122098"/>
              <a:gd name="connsiteY3" fmla="*/ 102801 h 128935"/>
              <a:gd name="connsiteX4" fmla="*/ 89969 w 122098"/>
              <a:gd name="connsiteY4" fmla="*/ 109218 h 128935"/>
              <a:gd name="connsiteX5" fmla="*/ 106011 w 122098"/>
              <a:gd name="connsiteY5" fmla="*/ 122052 h 128935"/>
              <a:gd name="connsiteX6" fmla="*/ 122053 w 122098"/>
              <a:gd name="connsiteY6" fmla="*/ 86759 h 128935"/>
              <a:gd name="connsiteX7" fmla="*/ 102803 w 122098"/>
              <a:gd name="connsiteY7" fmla="*/ 132 h 128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2098" h="128935">
                <a:moveTo>
                  <a:pt x="102803" y="132"/>
                </a:moveTo>
                <a:cubicBezTo>
                  <a:pt x="100664" y="3875"/>
                  <a:pt x="114567" y="87829"/>
                  <a:pt x="109220" y="109218"/>
                </a:cubicBezTo>
                <a:cubicBezTo>
                  <a:pt x="103873" y="130607"/>
                  <a:pt x="88900" y="129538"/>
                  <a:pt x="70719" y="128469"/>
                </a:cubicBezTo>
                <a:cubicBezTo>
                  <a:pt x="52538" y="127400"/>
                  <a:pt x="-3075" y="106010"/>
                  <a:pt x="133" y="102801"/>
                </a:cubicBezTo>
                <a:cubicBezTo>
                  <a:pt x="3341" y="99593"/>
                  <a:pt x="89969" y="109218"/>
                  <a:pt x="89969" y="109218"/>
                </a:cubicBezTo>
                <a:cubicBezTo>
                  <a:pt x="107615" y="112426"/>
                  <a:pt x="100664" y="125795"/>
                  <a:pt x="106011" y="122052"/>
                </a:cubicBezTo>
                <a:cubicBezTo>
                  <a:pt x="111358" y="118309"/>
                  <a:pt x="120984" y="100662"/>
                  <a:pt x="122053" y="86759"/>
                </a:cubicBezTo>
                <a:cubicBezTo>
                  <a:pt x="123123" y="72856"/>
                  <a:pt x="104942" y="-3611"/>
                  <a:pt x="102803" y="1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" name="フリーフォーム 113">
            <a:extLst>
              <a:ext uri="{FF2B5EF4-FFF2-40B4-BE49-F238E27FC236}">
                <a16:creationId xmlns:a16="http://schemas.microsoft.com/office/drawing/2014/main" id="{0F7B8EEF-E679-8BBB-7A76-F077FF1CD33C}"/>
              </a:ext>
            </a:extLst>
          </p:cNvPr>
          <p:cNvSpPr/>
          <p:nvPr/>
        </p:nvSpPr>
        <p:spPr>
          <a:xfrm>
            <a:off x="5039402" y="2627695"/>
            <a:ext cx="54351" cy="280092"/>
          </a:xfrm>
          <a:custGeom>
            <a:avLst/>
            <a:gdLst>
              <a:gd name="connsiteX0" fmla="*/ 4236 w 54351"/>
              <a:gd name="connsiteY0" fmla="*/ 2 h 280092"/>
              <a:gd name="connsiteX1" fmla="*/ 4236 w 54351"/>
              <a:gd name="connsiteY1" fmla="*/ 118713 h 280092"/>
              <a:gd name="connsiteX2" fmla="*/ 52362 w 54351"/>
              <a:gd name="connsiteY2" fmla="*/ 275926 h 280092"/>
              <a:gd name="connsiteX3" fmla="*/ 42737 w 54351"/>
              <a:gd name="connsiteY3" fmla="*/ 227800 h 280092"/>
              <a:gd name="connsiteX4" fmla="*/ 20278 w 54351"/>
              <a:gd name="connsiteY4" fmla="*/ 154006 h 280092"/>
              <a:gd name="connsiteX5" fmla="*/ 20278 w 54351"/>
              <a:gd name="connsiteY5" fmla="*/ 121922 h 280092"/>
              <a:gd name="connsiteX6" fmla="*/ 4236 w 54351"/>
              <a:gd name="connsiteY6" fmla="*/ 2 h 280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351" h="280092">
                <a:moveTo>
                  <a:pt x="4236" y="2"/>
                </a:moveTo>
                <a:cubicBezTo>
                  <a:pt x="1563" y="-533"/>
                  <a:pt x="-3785" y="72726"/>
                  <a:pt x="4236" y="118713"/>
                </a:cubicBezTo>
                <a:cubicBezTo>
                  <a:pt x="12257" y="164700"/>
                  <a:pt x="45945" y="257745"/>
                  <a:pt x="52362" y="275926"/>
                </a:cubicBezTo>
                <a:cubicBezTo>
                  <a:pt x="58779" y="294107"/>
                  <a:pt x="48084" y="248120"/>
                  <a:pt x="42737" y="227800"/>
                </a:cubicBezTo>
                <a:cubicBezTo>
                  <a:pt x="37390" y="207480"/>
                  <a:pt x="24021" y="171652"/>
                  <a:pt x="20278" y="154006"/>
                </a:cubicBezTo>
                <a:cubicBezTo>
                  <a:pt x="16535" y="136360"/>
                  <a:pt x="22952" y="141172"/>
                  <a:pt x="20278" y="121922"/>
                </a:cubicBezTo>
                <a:cubicBezTo>
                  <a:pt x="17604" y="102672"/>
                  <a:pt x="6909" y="537"/>
                  <a:pt x="4236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" name="フリーフォーム 114">
            <a:extLst>
              <a:ext uri="{FF2B5EF4-FFF2-40B4-BE49-F238E27FC236}">
                <a16:creationId xmlns:a16="http://schemas.microsoft.com/office/drawing/2014/main" id="{BD6BB3DC-F44D-C9D9-F4A4-BAB76E028D74}"/>
              </a:ext>
            </a:extLst>
          </p:cNvPr>
          <p:cNvSpPr/>
          <p:nvPr/>
        </p:nvSpPr>
        <p:spPr>
          <a:xfrm>
            <a:off x="5274609" y="3007990"/>
            <a:ext cx="161453" cy="742989"/>
          </a:xfrm>
          <a:custGeom>
            <a:avLst/>
            <a:gdLst>
              <a:gd name="connsiteX0" fmla="*/ 64204 w 161453"/>
              <a:gd name="connsiteY0" fmla="*/ 1509 h 742989"/>
              <a:gd name="connsiteX1" fmla="*/ 22494 w 161453"/>
              <a:gd name="connsiteY1" fmla="*/ 168347 h 742989"/>
              <a:gd name="connsiteX2" fmla="*/ 64204 w 161453"/>
              <a:gd name="connsiteY2" fmla="*/ 392936 h 742989"/>
              <a:gd name="connsiteX3" fmla="*/ 64204 w 161453"/>
              <a:gd name="connsiteY3" fmla="*/ 331976 h 742989"/>
              <a:gd name="connsiteX4" fmla="*/ 41745 w 161453"/>
              <a:gd name="connsiteY4" fmla="*/ 569399 h 742989"/>
              <a:gd name="connsiteX5" fmla="*/ 35 w 161453"/>
              <a:gd name="connsiteY5" fmla="*/ 742654 h 742989"/>
              <a:gd name="connsiteX6" fmla="*/ 35328 w 161453"/>
              <a:gd name="connsiteY6" fmla="*/ 607901 h 742989"/>
              <a:gd name="connsiteX7" fmla="*/ 80246 w 161453"/>
              <a:gd name="connsiteY7" fmla="*/ 418604 h 742989"/>
              <a:gd name="connsiteX8" fmla="*/ 160456 w 161453"/>
              <a:gd name="connsiteY8" fmla="*/ 251766 h 742989"/>
              <a:gd name="connsiteX9" fmla="*/ 125164 w 161453"/>
              <a:gd name="connsiteY9" fmla="*/ 303101 h 742989"/>
              <a:gd name="connsiteX10" fmla="*/ 125164 w 161453"/>
              <a:gd name="connsiteY10" fmla="*/ 165138 h 742989"/>
              <a:gd name="connsiteX11" fmla="*/ 102705 w 161453"/>
              <a:gd name="connsiteY11" fmla="*/ 331976 h 742989"/>
              <a:gd name="connsiteX12" fmla="*/ 64204 w 161453"/>
              <a:gd name="connsiteY12" fmla="*/ 322351 h 742989"/>
              <a:gd name="connsiteX13" fmla="*/ 12869 w 161453"/>
              <a:gd name="connsiteY13" fmla="*/ 97762 h 742989"/>
              <a:gd name="connsiteX14" fmla="*/ 64204 w 161453"/>
              <a:gd name="connsiteY14" fmla="*/ 1509 h 742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61453" h="742989">
                <a:moveTo>
                  <a:pt x="64204" y="1509"/>
                </a:moveTo>
                <a:cubicBezTo>
                  <a:pt x="65808" y="13273"/>
                  <a:pt x="22494" y="103109"/>
                  <a:pt x="22494" y="168347"/>
                </a:cubicBezTo>
                <a:cubicBezTo>
                  <a:pt x="22494" y="233585"/>
                  <a:pt x="57252" y="365665"/>
                  <a:pt x="64204" y="392936"/>
                </a:cubicBezTo>
                <a:cubicBezTo>
                  <a:pt x="71156" y="420208"/>
                  <a:pt x="67947" y="302566"/>
                  <a:pt x="64204" y="331976"/>
                </a:cubicBezTo>
                <a:cubicBezTo>
                  <a:pt x="60461" y="361386"/>
                  <a:pt x="52440" y="500953"/>
                  <a:pt x="41745" y="569399"/>
                </a:cubicBezTo>
                <a:cubicBezTo>
                  <a:pt x="31050" y="637845"/>
                  <a:pt x="1104" y="736237"/>
                  <a:pt x="35" y="742654"/>
                </a:cubicBezTo>
                <a:cubicBezTo>
                  <a:pt x="-1034" y="749071"/>
                  <a:pt x="21960" y="661909"/>
                  <a:pt x="35328" y="607901"/>
                </a:cubicBezTo>
                <a:cubicBezTo>
                  <a:pt x="48696" y="553893"/>
                  <a:pt x="59391" y="477960"/>
                  <a:pt x="80246" y="418604"/>
                </a:cubicBezTo>
                <a:cubicBezTo>
                  <a:pt x="101101" y="359248"/>
                  <a:pt x="152970" y="271017"/>
                  <a:pt x="160456" y="251766"/>
                </a:cubicBezTo>
                <a:cubicBezTo>
                  <a:pt x="167942" y="232516"/>
                  <a:pt x="131046" y="317539"/>
                  <a:pt x="125164" y="303101"/>
                </a:cubicBezTo>
                <a:cubicBezTo>
                  <a:pt x="119282" y="288663"/>
                  <a:pt x="128907" y="160326"/>
                  <a:pt x="125164" y="165138"/>
                </a:cubicBezTo>
                <a:cubicBezTo>
                  <a:pt x="121421" y="169951"/>
                  <a:pt x="112865" y="305774"/>
                  <a:pt x="102705" y="331976"/>
                </a:cubicBezTo>
                <a:cubicBezTo>
                  <a:pt x="92545" y="358178"/>
                  <a:pt x="79177" y="361387"/>
                  <a:pt x="64204" y="322351"/>
                </a:cubicBezTo>
                <a:cubicBezTo>
                  <a:pt x="49231" y="283315"/>
                  <a:pt x="13404" y="146423"/>
                  <a:pt x="12869" y="97762"/>
                </a:cubicBezTo>
                <a:cubicBezTo>
                  <a:pt x="12334" y="49101"/>
                  <a:pt x="62600" y="-10255"/>
                  <a:pt x="64204" y="15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" name="フリーフォーム 115">
            <a:extLst>
              <a:ext uri="{FF2B5EF4-FFF2-40B4-BE49-F238E27FC236}">
                <a16:creationId xmlns:a16="http://schemas.microsoft.com/office/drawing/2014/main" id="{F9ED167E-A483-2BAB-D55D-8A284329B4E2}"/>
              </a:ext>
            </a:extLst>
          </p:cNvPr>
          <p:cNvSpPr/>
          <p:nvPr/>
        </p:nvSpPr>
        <p:spPr>
          <a:xfrm>
            <a:off x="5454509" y="2253827"/>
            <a:ext cx="70008" cy="334284"/>
          </a:xfrm>
          <a:custGeom>
            <a:avLst/>
            <a:gdLst>
              <a:gd name="connsiteX0" fmla="*/ 69991 w 70008"/>
              <a:gd name="connsiteY0" fmla="*/ 423 h 334284"/>
              <a:gd name="connsiteX1" fmla="*/ 19191 w 70008"/>
              <a:gd name="connsiteY1" fmla="*/ 248073 h 334284"/>
              <a:gd name="connsiteX2" fmla="*/ 35066 w 70008"/>
              <a:gd name="connsiteY2" fmla="*/ 209973 h 334284"/>
              <a:gd name="connsiteX3" fmla="*/ 141 w 70008"/>
              <a:gd name="connsiteY3" fmla="*/ 333798 h 334284"/>
              <a:gd name="connsiteX4" fmla="*/ 22366 w 70008"/>
              <a:gd name="connsiteY4" fmla="*/ 155998 h 334284"/>
              <a:gd name="connsiteX5" fmla="*/ 12841 w 70008"/>
              <a:gd name="connsiteY5" fmla="*/ 187748 h 334284"/>
              <a:gd name="connsiteX6" fmla="*/ 69991 w 70008"/>
              <a:gd name="connsiteY6" fmla="*/ 423 h 334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0008" h="334284">
                <a:moveTo>
                  <a:pt x="69991" y="423"/>
                </a:moveTo>
                <a:cubicBezTo>
                  <a:pt x="71049" y="10477"/>
                  <a:pt x="25012" y="213148"/>
                  <a:pt x="19191" y="248073"/>
                </a:cubicBezTo>
                <a:cubicBezTo>
                  <a:pt x="13370" y="282998"/>
                  <a:pt x="38241" y="195686"/>
                  <a:pt x="35066" y="209973"/>
                </a:cubicBezTo>
                <a:cubicBezTo>
                  <a:pt x="31891" y="224260"/>
                  <a:pt x="2258" y="342794"/>
                  <a:pt x="141" y="333798"/>
                </a:cubicBezTo>
                <a:cubicBezTo>
                  <a:pt x="-1976" y="324802"/>
                  <a:pt x="20249" y="180340"/>
                  <a:pt x="22366" y="155998"/>
                </a:cubicBezTo>
                <a:cubicBezTo>
                  <a:pt x="24483" y="131656"/>
                  <a:pt x="3316" y="213148"/>
                  <a:pt x="12841" y="187748"/>
                </a:cubicBezTo>
                <a:cubicBezTo>
                  <a:pt x="22366" y="162348"/>
                  <a:pt x="68933" y="-9631"/>
                  <a:pt x="69991" y="4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" name="フリーフォーム 116">
            <a:extLst>
              <a:ext uri="{FF2B5EF4-FFF2-40B4-BE49-F238E27FC236}">
                <a16:creationId xmlns:a16="http://schemas.microsoft.com/office/drawing/2014/main" id="{D2D451C9-1C3D-3A2C-3322-551D70701FAA}"/>
              </a:ext>
            </a:extLst>
          </p:cNvPr>
          <p:cNvSpPr/>
          <p:nvPr/>
        </p:nvSpPr>
        <p:spPr>
          <a:xfrm>
            <a:off x="5517178" y="2152264"/>
            <a:ext cx="322748" cy="103775"/>
          </a:xfrm>
          <a:custGeom>
            <a:avLst/>
            <a:gdLst>
              <a:gd name="connsiteX0" fmla="*/ 972 w 322748"/>
              <a:gd name="connsiteY0" fmla="*/ 95636 h 103775"/>
              <a:gd name="connsiteX1" fmla="*/ 134322 w 322748"/>
              <a:gd name="connsiteY1" fmla="*/ 19436 h 103775"/>
              <a:gd name="connsiteX2" fmla="*/ 197822 w 322748"/>
              <a:gd name="connsiteY2" fmla="*/ 32136 h 103775"/>
              <a:gd name="connsiteX3" fmla="*/ 188297 w 322748"/>
              <a:gd name="connsiteY3" fmla="*/ 13086 h 103775"/>
              <a:gd name="connsiteX4" fmla="*/ 315297 w 322748"/>
              <a:gd name="connsiteY4" fmla="*/ 101986 h 103775"/>
              <a:gd name="connsiteX5" fmla="*/ 299422 w 322748"/>
              <a:gd name="connsiteY5" fmla="*/ 67061 h 103775"/>
              <a:gd name="connsiteX6" fmla="*/ 229572 w 322748"/>
              <a:gd name="connsiteY6" fmla="*/ 386 h 103775"/>
              <a:gd name="connsiteX7" fmla="*/ 242272 w 322748"/>
              <a:gd name="connsiteY7" fmla="*/ 38486 h 103775"/>
              <a:gd name="connsiteX8" fmla="*/ 169247 w 322748"/>
              <a:gd name="connsiteY8" fmla="*/ 13086 h 103775"/>
              <a:gd name="connsiteX9" fmla="*/ 70822 w 322748"/>
              <a:gd name="connsiteY9" fmla="*/ 28961 h 103775"/>
              <a:gd name="connsiteX10" fmla="*/ 73997 w 322748"/>
              <a:gd name="connsiteY10" fmla="*/ 38486 h 103775"/>
              <a:gd name="connsiteX11" fmla="*/ 972 w 322748"/>
              <a:gd name="connsiteY11" fmla="*/ 95636 h 103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2748" h="103775">
                <a:moveTo>
                  <a:pt x="972" y="95636"/>
                </a:moveTo>
                <a:cubicBezTo>
                  <a:pt x="11026" y="92461"/>
                  <a:pt x="101514" y="30019"/>
                  <a:pt x="134322" y="19436"/>
                </a:cubicBezTo>
                <a:cubicBezTo>
                  <a:pt x="167130" y="8853"/>
                  <a:pt x="197822" y="32136"/>
                  <a:pt x="197822" y="32136"/>
                </a:cubicBezTo>
                <a:cubicBezTo>
                  <a:pt x="206818" y="31078"/>
                  <a:pt x="168718" y="1444"/>
                  <a:pt x="188297" y="13086"/>
                </a:cubicBezTo>
                <a:cubicBezTo>
                  <a:pt x="207876" y="24728"/>
                  <a:pt x="296776" y="92990"/>
                  <a:pt x="315297" y="101986"/>
                </a:cubicBezTo>
                <a:cubicBezTo>
                  <a:pt x="333818" y="110982"/>
                  <a:pt x="313709" y="83994"/>
                  <a:pt x="299422" y="67061"/>
                </a:cubicBezTo>
                <a:cubicBezTo>
                  <a:pt x="285135" y="50128"/>
                  <a:pt x="239097" y="5149"/>
                  <a:pt x="229572" y="386"/>
                </a:cubicBezTo>
                <a:cubicBezTo>
                  <a:pt x="220047" y="-4377"/>
                  <a:pt x="252326" y="36369"/>
                  <a:pt x="242272" y="38486"/>
                </a:cubicBezTo>
                <a:cubicBezTo>
                  <a:pt x="232218" y="40603"/>
                  <a:pt x="197822" y="14673"/>
                  <a:pt x="169247" y="13086"/>
                </a:cubicBezTo>
                <a:cubicBezTo>
                  <a:pt x="140672" y="11498"/>
                  <a:pt x="70822" y="28961"/>
                  <a:pt x="70822" y="28961"/>
                </a:cubicBezTo>
                <a:cubicBezTo>
                  <a:pt x="54947" y="33194"/>
                  <a:pt x="86168" y="28432"/>
                  <a:pt x="73997" y="38486"/>
                </a:cubicBezTo>
                <a:cubicBezTo>
                  <a:pt x="61826" y="48540"/>
                  <a:pt x="-9082" y="98811"/>
                  <a:pt x="972" y="956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" name="フリーフォーム 117">
            <a:extLst>
              <a:ext uri="{FF2B5EF4-FFF2-40B4-BE49-F238E27FC236}">
                <a16:creationId xmlns:a16="http://schemas.microsoft.com/office/drawing/2014/main" id="{AE54481F-AED4-25B8-72E9-3750DEA1817D}"/>
              </a:ext>
            </a:extLst>
          </p:cNvPr>
          <p:cNvSpPr/>
          <p:nvPr/>
        </p:nvSpPr>
        <p:spPr>
          <a:xfrm>
            <a:off x="5530251" y="2255529"/>
            <a:ext cx="51456" cy="412081"/>
          </a:xfrm>
          <a:custGeom>
            <a:avLst/>
            <a:gdLst>
              <a:gd name="connsiteX0" fmla="*/ 51399 w 51456"/>
              <a:gd name="connsiteY0" fmla="*/ 1896 h 412081"/>
              <a:gd name="connsiteX1" fmla="*/ 3774 w 51456"/>
              <a:gd name="connsiteY1" fmla="*/ 243196 h 412081"/>
              <a:gd name="connsiteX2" fmla="*/ 3774 w 51456"/>
              <a:gd name="connsiteY2" fmla="*/ 192396 h 412081"/>
              <a:gd name="connsiteX3" fmla="*/ 10124 w 51456"/>
              <a:gd name="connsiteY3" fmla="*/ 319396 h 412081"/>
              <a:gd name="connsiteX4" fmla="*/ 599 w 51456"/>
              <a:gd name="connsiteY4" fmla="*/ 411471 h 412081"/>
              <a:gd name="connsiteX5" fmla="*/ 6949 w 51456"/>
              <a:gd name="connsiteY5" fmla="*/ 347971 h 412081"/>
              <a:gd name="connsiteX6" fmla="*/ 13299 w 51456"/>
              <a:gd name="connsiteY6" fmla="*/ 141596 h 412081"/>
              <a:gd name="connsiteX7" fmla="*/ 51399 w 51456"/>
              <a:gd name="connsiteY7" fmla="*/ 1896 h 4120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456" h="412081">
                <a:moveTo>
                  <a:pt x="51399" y="1896"/>
                </a:moveTo>
                <a:cubicBezTo>
                  <a:pt x="49811" y="18829"/>
                  <a:pt x="11711" y="211446"/>
                  <a:pt x="3774" y="243196"/>
                </a:cubicBezTo>
                <a:cubicBezTo>
                  <a:pt x="-4163" y="274946"/>
                  <a:pt x="2716" y="179696"/>
                  <a:pt x="3774" y="192396"/>
                </a:cubicBezTo>
                <a:cubicBezTo>
                  <a:pt x="4832" y="205096"/>
                  <a:pt x="10653" y="282884"/>
                  <a:pt x="10124" y="319396"/>
                </a:cubicBezTo>
                <a:cubicBezTo>
                  <a:pt x="9595" y="355908"/>
                  <a:pt x="1128" y="406709"/>
                  <a:pt x="599" y="411471"/>
                </a:cubicBezTo>
                <a:cubicBezTo>
                  <a:pt x="70" y="416234"/>
                  <a:pt x="4832" y="392950"/>
                  <a:pt x="6949" y="347971"/>
                </a:cubicBezTo>
                <a:cubicBezTo>
                  <a:pt x="9066" y="302992"/>
                  <a:pt x="5362" y="197688"/>
                  <a:pt x="13299" y="141596"/>
                </a:cubicBezTo>
                <a:cubicBezTo>
                  <a:pt x="21236" y="85504"/>
                  <a:pt x="52987" y="-15037"/>
                  <a:pt x="51399" y="18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" name="フリーフォーム 118">
            <a:extLst>
              <a:ext uri="{FF2B5EF4-FFF2-40B4-BE49-F238E27FC236}">
                <a16:creationId xmlns:a16="http://schemas.microsoft.com/office/drawing/2014/main" id="{9D4BA2AA-BCF0-310E-4398-1455CD05A1B8}"/>
              </a:ext>
            </a:extLst>
          </p:cNvPr>
          <p:cNvSpPr/>
          <p:nvPr/>
        </p:nvSpPr>
        <p:spPr>
          <a:xfrm>
            <a:off x="5587858" y="2200266"/>
            <a:ext cx="235490" cy="111402"/>
          </a:xfrm>
          <a:custGeom>
            <a:avLst/>
            <a:gdLst>
              <a:gd name="connsiteX0" fmla="*/ 142 w 235490"/>
              <a:gd name="connsiteY0" fmla="*/ 111134 h 111402"/>
              <a:gd name="connsiteX1" fmla="*/ 114442 w 235490"/>
              <a:gd name="connsiteY1" fmla="*/ 34934 h 111402"/>
              <a:gd name="connsiteX2" fmla="*/ 162067 w 235490"/>
              <a:gd name="connsiteY2" fmla="*/ 69859 h 111402"/>
              <a:gd name="connsiteX3" fmla="*/ 155717 w 235490"/>
              <a:gd name="connsiteY3" fmla="*/ 34934 h 111402"/>
              <a:gd name="connsiteX4" fmla="*/ 235092 w 235490"/>
              <a:gd name="connsiteY4" fmla="*/ 88909 h 111402"/>
              <a:gd name="connsiteX5" fmla="*/ 184292 w 235490"/>
              <a:gd name="connsiteY5" fmla="*/ 41284 h 111402"/>
              <a:gd name="connsiteX6" fmla="*/ 136667 w 235490"/>
              <a:gd name="connsiteY6" fmla="*/ 15884 h 111402"/>
              <a:gd name="connsiteX7" fmla="*/ 139842 w 235490"/>
              <a:gd name="connsiteY7" fmla="*/ 3184 h 111402"/>
              <a:gd name="connsiteX8" fmla="*/ 142 w 235490"/>
              <a:gd name="connsiteY8" fmla="*/ 111134 h 1114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5490" h="111402">
                <a:moveTo>
                  <a:pt x="142" y="111134"/>
                </a:moveTo>
                <a:cubicBezTo>
                  <a:pt x="-4091" y="116426"/>
                  <a:pt x="87455" y="41813"/>
                  <a:pt x="114442" y="34934"/>
                </a:cubicBezTo>
                <a:cubicBezTo>
                  <a:pt x="141429" y="28055"/>
                  <a:pt x="155188" y="69859"/>
                  <a:pt x="162067" y="69859"/>
                </a:cubicBezTo>
                <a:cubicBezTo>
                  <a:pt x="168946" y="69859"/>
                  <a:pt x="143546" y="31759"/>
                  <a:pt x="155717" y="34934"/>
                </a:cubicBezTo>
                <a:cubicBezTo>
                  <a:pt x="167888" y="38109"/>
                  <a:pt x="230330" y="87851"/>
                  <a:pt x="235092" y="88909"/>
                </a:cubicBezTo>
                <a:cubicBezTo>
                  <a:pt x="239854" y="89967"/>
                  <a:pt x="200696" y="53455"/>
                  <a:pt x="184292" y="41284"/>
                </a:cubicBezTo>
                <a:cubicBezTo>
                  <a:pt x="167888" y="29113"/>
                  <a:pt x="136667" y="15884"/>
                  <a:pt x="136667" y="15884"/>
                </a:cubicBezTo>
                <a:cubicBezTo>
                  <a:pt x="129259" y="9534"/>
                  <a:pt x="158363" y="-6870"/>
                  <a:pt x="139842" y="3184"/>
                </a:cubicBezTo>
                <a:cubicBezTo>
                  <a:pt x="121321" y="13238"/>
                  <a:pt x="4375" y="105842"/>
                  <a:pt x="142" y="1111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" name="フリーフォーム 119">
            <a:extLst>
              <a:ext uri="{FF2B5EF4-FFF2-40B4-BE49-F238E27FC236}">
                <a16:creationId xmlns:a16="http://schemas.microsoft.com/office/drawing/2014/main" id="{9D04E057-C13D-E700-3B9D-73270298512A}"/>
              </a:ext>
            </a:extLst>
          </p:cNvPr>
          <p:cNvSpPr/>
          <p:nvPr/>
        </p:nvSpPr>
        <p:spPr>
          <a:xfrm>
            <a:off x="5539834" y="2290452"/>
            <a:ext cx="64047" cy="448961"/>
          </a:xfrm>
          <a:custGeom>
            <a:avLst/>
            <a:gdLst>
              <a:gd name="connsiteX0" fmla="*/ 64041 w 64047"/>
              <a:gd name="connsiteY0" fmla="*/ 1898 h 448961"/>
              <a:gd name="connsiteX1" fmla="*/ 22766 w 64047"/>
              <a:gd name="connsiteY1" fmla="*/ 224148 h 448961"/>
              <a:gd name="connsiteX2" fmla="*/ 22766 w 64047"/>
              <a:gd name="connsiteY2" fmla="*/ 325748 h 448961"/>
              <a:gd name="connsiteX3" fmla="*/ 32291 w 64047"/>
              <a:gd name="connsiteY3" fmla="*/ 287648 h 448961"/>
              <a:gd name="connsiteX4" fmla="*/ 541 w 64047"/>
              <a:gd name="connsiteY4" fmla="*/ 446398 h 448961"/>
              <a:gd name="connsiteX5" fmla="*/ 13241 w 64047"/>
              <a:gd name="connsiteY5" fmla="*/ 367023 h 448961"/>
              <a:gd name="connsiteX6" fmla="*/ 25941 w 64047"/>
              <a:gd name="connsiteY6" fmla="*/ 128898 h 448961"/>
              <a:gd name="connsiteX7" fmla="*/ 64041 w 64047"/>
              <a:gd name="connsiteY7" fmla="*/ 1898 h 4489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4047" h="448961">
                <a:moveTo>
                  <a:pt x="64041" y="1898"/>
                </a:moveTo>
                <a:cubicBezTo>
                  <a:pt x="63512" y="17773"/>
                  <a:pt x="29645" y="170173"/>
                  <a:pt x="22766" y="224148"/>
                </a:cubicBezTo>
                <a:cubicBezTo>
                  <a:pt x="15887" y="278123"/>
                  <a:pt x="21178" y="315165"/>
                  <a:pt x="22766" y="325748"/>
                </a:cubicBezTo>
                <a:cubicBezTo>
                  <a:pt x="24353" y="336331"/>
                  <a:pt x="35995" y="267540"/>
                  <a:pt x="32291" y="287648"/>
                </a:cubicBezTo>
                <a:cubicBezTo>
                  <a:pt x="28587" y="307756"/>
                  <a:pt x="3716" y="433169"/>
                  <a:pt x="541" y="446398"/>
                </a:cubicBezTo>
                <a:cubicBezTo>
                  <a:pt x="-2634" y="459627"/>
                  <a:pt x="9008" y="419940"/>
                  <a:pt x="13241" y="367023"/>
                </a:cubicBezTo>
                <a:cubicBezTo>
                  <a:pt x="17474" y="314106"/>
                  <a:pt x="19591" y="184460"/>
                  <a:pt x="25941" y="128898"/>
                </a:cubicBezTo>
                <a:cubicBezTo>
                  <a:pt x="32291" y="73336"/>
                  <a:pt x="64570" y="-13977"/>
                  <a:pt x="64041" y="18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" name="フリーフォーム 120">
            <a:extLst>
              <a:ext uri="{FF2B5EF4-FFF2-40B4-BE49-F238E27FC236}">
                <a16:creationId xmlns:a16="http://schemas.microsoft.com/office/drawing/2014/main" id="{3CE2B0D1-1ADC-AFCD-632A-E75B02897DF1}"/>
              </a:ext>
            </a:extLst>
          </p:cNvPr>
          <p:cNvSpPr/>
          <p:nvPr/>
        </p:nvSpPr>
        <p:spPr>
          <a:xfrm>
            <a:off x="5448040" y="2547946"/>
            <a:ext cx="116237" cy="281936"/>
          </a:xfrm>
          <a:custGeom>
            <a:avLst/>
            <a:gdLst>
              <a:gd name="connsiteX0" fmla="*/ 260 w 116237"/>
              <a:gd name="connsiteY0" fmla="*/ 1579 h 281936"/>
              <a:gd name="connsiteX1" fmla="*/ 101860 w 116237"/>
              <a:gd name="connsiteY1" fmla="*/ 195254 h 281936"/>
              <a:gd name="connsiteX2" fmla="*/ 108210 w 116237"/>
              <a:gd name="connsiteY2" fmla="*/ 236529 h 281936"/>
              <a:gd name="connsiteX3" fmla="*/ 108210 w 116237"/>
              <a:gd name="connsiteY3" fmla="*/ 280979 h 281936"/>
              <a:gd name="connsiteX4" fmla="*/ 114560 w 116237"/>
              <a:gd name="connsiteY4" fmla="*/ 192079 h 281936"/>
              <a:gd name="connsiteX5" fmla="*/ 73285 w 116237"/>
              <a:gd name="connsiteY5" fmla="*/ 106354 h 281936"/>
              <a:gd name="connsiteX6" fmla="*/ 260 w 116237"/>
              <a:gd name="connsiteY6" fmla="*/ 1579 h 281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6237" h="281936">
                <a:moveTo>
                  <a:pt x="260" y="1579"/>
                </a:moveTo>
                <a:cubicBezTo>
                  <a:pt x="5023" y="16396"/>
                  <a:pt x="83868" y="156096"/>
                  <a:pt x="101860" y="195254"/>
                </a:cubicBezTo>
                <a:cubicBezTo>
                  <a:pt x="119852" y="234412"/>
                  <a:pt x="107152" y="222242"/>
                  <a:pt x="108210" y="236529"/>
                </a:cubicBezTo>
                <a:cubicBezTo>
                  <a:pt x="109268" y="250816"/>
                  <a:pt x="107152" y="288387"/>
                  <a:pt x="108210" y="280979"/>
                </a:cubicBezTo>
                <a:cubicBezTo>
                  <a:pt x="109268" y="273571"/>
                  <a:pt x="120381" y="221183"/>
                  <a:pt x="114560" y="192079"/>
                </a:cubicBezTo>
                <a:cubicBezTo>
                  <a:pt x="108739" y="162975"/>
                  <a:pt x="89160" y="132283"/>
                  <a:pt x="73285" y="106354"/>
                </a:cubicBezTo>
                <a:cubicBezTo>
                  <a:pt x="57410" y="80425"/>
                  <a:pt x="-4503" y="-13238"/>
                  <a:pt x="260" y="15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" name="フリーフォーム 121">
            <a:extLst>
              <a:ext uri="{FF2B5EF4-FFF2-40B4-BE49-F238E27FC236}">
                <a16:creationId xmlns:a16="http://schemas.microsoft.com/office/drawing/2014/main" id="{C5B3D41A-194D-32B7-A7AC-A9F5A6FA8017}"/>
              </a:ext>
            </a:extLst>
          </p:cNvPr>
          <p:cNvSpPr/>
          <p:nvPr/>
        </p:nvSpPr>
        <p:spPr>
          <a:xfrm>
            <a:off x="5470418" y="2616085"/>
            <a:ext cx="90405" cy="214145"/>
          </a:xfrm>
          <a:custGeom>
            <a:avLst/>
            <a:gdLst>
              <a:gd name="connsiteX0" fmla="*/ 107 w 90405"/>
              <a:gd name="connsiteY0" fmla="*/ 115 h 214145"/>
              <a:gd name="connsiteX1" fmla="*/ 22332 w 90405"/>
              <a:gd name="connsiteY1" fmla="*/ 95365 h 214145"/>
              <a:gd name="connsiteX2" fmla="*/ 89007 w 90405"/>
              <a:gd name="connsiteY2" fmla="*/ 212840 h 214145"/>
              <a:gd name="connsiteX3" fmla="*/ 63607 w 90405"/>
              <a:gd name="connsiteY3" fmla="*/ 155690 h 214145"/>
              <a:gd name="connsiteX4" fmla="*/ 15982 w 90405"/>
              <a:gd name="connsiteY4" fmla="*/ 114415 h 214145"/>
              <a:gd name="connsiteX5" fmla="*/ 107 w 90405"/>
              <a:gd name="connsiteY5" fmla="*/ 115 h 2141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405" h="214145">
                <a:moveTo>
                  <a:pt x="107" y="115"/>
                </a:moveTo>
                <a:cubicBezTo>
                  <a:pt x="1165" y="-3060"/>
                  <a:pt x="7515" y="59911"/>
                  <a:pt x="22332" y="95365"/>
                </a:cubicBezTo>
                <a:cubicBezTo>
                  <a:pt x="37149" y="130819"/>
                  <a:pt x="82128" y="202786"/>
                  <a:pt x="89007" y="212840"/>
                </a:cubicBezTo>
                <a:cubicBezTo>
                  <a:pt x="95886" y="222894"/>
                  <a:pt x="75778" y="172094"/>
                  <a:pt x="63607" y="155690"/>
                </a:cubicBezTo>
                <a:cubicBezTo>
                  <a:pt x="51436" y="139286"/>
                  <a:pt x="26036" y="137169"/>
                  <a:pt x="15982" y="114415"/>
                </a:cubicBezTo>
                <a:cubicBezTo>
                  <a:pt x="5928" y="91661"/>
                  <a:pt x="-951" y="3290"/>
                  <a:pt x="107" y="1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" name="フリーフォーム 122">
            <a:extLst>
              <a:ext uri="{FF2B5EF4-FFF2-40B4-BE49-F238E27FC236}">
                <a16:creationId xmlns:a16="http://schemas.microsoft.com/office/drawing/2014/main" id="{B760574D-D10C-9CB1-19DD-85F43A1D4921}"/>
              </a:ext>
            </a:extLst>
          </p:cNvPr>
          <p:cNvSpPr/>
          <p:nvPr/>
        </p:nvSpPr>
        <p:spPr>
          <a:xfrm>
            <a:off x="5470519" y="2778125"/>
            <a:ext cx="187405" cy="604596"/>
          </a:xfrm>
          <a:custGeom>
            <a:avLst/>
            <a:gdLst>
              <a:gd name="connsiteX0" fmla="*/ 41281 w 187405"/>
              <a:gd name="connsiteY0" fmla="*/ 0 h 604596"/>
              <a:gd name="connsiteX1" fmla="*/ 25406 w 187405"/>
              <a:gd name="connsiteY1" fmla="*/ 117475 h 604596"/>
              <a:gd name="connsiteX2" fmla="*/ 85731 w 187405"/>
              <a:gd name="connsiteY2" fmla="*/ 257175 h 604596"/>
              <a:gd name="connsiteX3" fmla="*/ 88906 w 187405"/>
              <a:gd name="connsiteY3" fmla="*/ 225425 h 604596"/>
              <a:gd name="connsiteX4" fmla="*/ 152406 w 187405"/>
              <a:gd name="connsiteY4" fmla="*/ 377825 h 604596"/>
              <a:gd name="connsiteX5" fmla="*/ 158756 w 187405"/>
              <a:gd name="connsiteY5" fmla="*/ 482600 h 604596"/>
              <a:gd name="connsiteX6" fmla="*/ 187331 w 187405"/>
              <a:gd name="connsiteY6" fmla="*/ 419100 h 604596"/>
              <a:gd name="connsiteX7" fmla="*/ 149231 w 187405"/>
              <a:gd name="connsiteY7" fmla="*/ 603250 h 604596"/>
              <a:gd name="connsiteX8" fmla="*/ 174631 w 187405"/>
              <a:gd name="connsiteY8" fmla="*/ 498475 h 604596"/>
              <a:gd name="connsiteX9" fmla="*/ 168281 w 187405"/>
              <a:gd name="connsiteY9" fmla="*/ 422275 h 604596"/>
              <a:gd name="connsiteX10" fmla="*/ 12706 w 187405"/>
              <a:gd name="connsiteY10" fmla="*/ 177800 h 604596"/>
              <a:gd name="connsiteX11" fmla="*/ 44456 w 187405"/>
              <a:gd name="connsiteY11" fmla="*/ 219075 h 604596"/>
              <a:gd name="connsiteX12" fmla="*/ 38106 w 187405"/>
              <a:gd name="connsiteY12" fmla="*/ 149225 h 604596"/>
              <a:gd name="connsiteX13" fmla="*/ 6 w 187405"/>
              <a:gd name="connsiteY13" fmla="*/ 117475 h 604596"/>
              <a:gd name="connsiteX14" fmla="*/ 41281 w 187405"/>
              <a:gd name="connsiteY14" fmla="*/ 0 h 6045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87405" h="604596">
                <a:moveTo>
                  <a:pt x="41281" y="0"/>
                </a:moveTo>
                <a:cubicBezTo>
                  <a:pt x="45514" y="0"/>
                  <a:pt x="17998" y="74613"/>
                  <a:pt x="25406" y="117475"/>
                </a:cubicBezTo>
                <a:cubicBezTo>
                  <a:pt x="32814" y="160337"/>
                  <a:pt x="75148" y="239183"/>
                  <a:pt x="85731" y="257175"/>
                </a:cubicBezTo>
                <a:cubicBezTo>
                  <a:pt x="96314" y="275167"/>
                  <a:pt x="77794" y="205317"/>
                  <a:pt x="88906" y="225425"/>
                </a:cubicBezTo>
                <a:cubicBezTo>
                  <a:pt x="100018" y="245533"/>
                  <a:pt x="140764" y="334963"/>
                  <a:pt x="152406" y="377825"/>
                </a:cubicBezTo>
                <a:cubicBezTo>
                  <a:pt x="164048" y="420687"/>
                  <a:pt x="152935" y="475721"/>
                  <a:pt x="158756" y="482600"/>
                </a:cubicBezTo>
                <a:cubicBezTo>
                  <a:pt x="164577" y="489479"/>
                  <a:pt x="188919" y="398992"/>
                  <a:pt x="187331" y="419100"/>
                </a:cubicBezTo>
                <a:cubicBezTo>
                  <a:pt x="185744" y="439208"/>
                  <a:pt x="151348" y="590021"/>
                  <a:pt x="149231" y="603250"/>
                </a:cubicBezTo>
                <a:cubicBezTo>
                  <a:pt x="147114" y="616479"/>
                  <a:pt x="171456" y="528638"/>
                  <a:pt x="174631" y="498475"/>
                </a:cubicBezTo>
                <a:cubicBezTo>
                  <a:pt x="177806" y="468312"/>
                  <a:pt x="195268" y="475721"/>
                  <a:pt x="168281" y="422275"/>
                </a:cubicBezTo>
                <a:cubicBezTo>
                  <a:pt x="141294" y="368829"/>
                  <a:pt x="33343" y="211667"/>
                  <a:pt x="12706" y="177800"/>
                </a:cubicBezTo>
                <a:cubicBezTo>
                  <a:pt x="-7932" y="143933"/>
                  <a:pt x="40223" y="223837"/>
                  <a:pt x="44456" y="219075"/>
                </a:cubicBezTo>
                <a:cubicBezTo>
                  <a:pt x="48689" y="214313"/>
                  <a:pt x="45514" y="166158"/>
                  <a:pt x="38106" y="149225"/>
                </a:cubicBezTo>
                <a:cubicBezTo>
                  <a:pt x="30698" y="132292"/>
                  <a:pt x="-523" y="135467"/>
                  <a:pt x="6" y="117475"/>
                </a:cubicBezTo>
                <a:cubicBezTo>
                  <a:pt x="535" y="99483"/>
                  <a:pt x="37048" y="0"/>
                  <a:pt x="41281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" name="フリーフォーム 123">
            <a:extLst>
              <a:ext uri="{FF2B5EF4-FFF2-40B4-BE49-F238E27FC236}">
                <a16:creationId xmlns:a16="http://schemas.microsoft.com/office/drawing/2014/main" id="{8496FEAE-32EE-B25F-AFF2-432DCDAEF514}"/>
              </a:ext>
            </a:extLst>
          </p:cNvPr>
          <p:cNvSpPr/>
          <p:nvPr/>
        </p:nvSpPr>
        <p:spPr>
          <a:xfrm>
            <a:off x="5512336" y="2758332"/>
            <a:ext cx="201525" cy="182231"/>
          </a:xfrm>
          <a:custGeom>
            <a:avLst/>
            <a:gdLst>
              <a:gd name="connsiteX0" fmla="*/ 34389 w 201525"/>
              <a:gd name="connsiteY0" fmla="*/ 743 h 182231"/>
              <a:gd name="connsiteX1" fmla="*/ 8989 w 201525"/>
              <a:gd name="connsiteY1" fmla="*/ 115043 h 182231"/>
              <a:gd name="connsiteX2" fmla="*/ 40739 w 201525"/>
              <a:gd name="connsiteY2" fmla="*/ 178543 h 182231"/>
              <a:gd name="connsiteX3" fmla="*/ 135989 w 201525"/>
              <a:gd name="connsiteY3" fmla="*/ 143618 h 182231"/>
              <a:gd name="connsiteX4" fmla="*/ 199489 w 201525"/>
              <a:gd name="connsiteY4" fmla="*/ 181718 h 182231"/>
              <a:gd name="connsiteX5" fmla="*/ 180439 w 201525"/>
              <a:gd name="connsiteY5" fmla="*/ 159493 h 182231"/>
              <a:gd name="connsiteX6" fmla="*/ 126464 w 201525"/>
              <a:gd name="connsiteY6" fmla="*/ 156318 h 182231"/>
              <a:gd name="connsiteX7" fmla="*/ 2639 w 201525"/>
              <a:gd name="connsiteY7" fmla="*/ 175368 h 182231"/>
              <a:gd name="connsiteX8" fmla="*/ 34389 w 201525"/>
              <a:gd name="connsiteY8" fmla="*/ 743 h 1822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1525" h="182231">
                <a:moveTo>
                  <a:pt x="34389" y="743"/>
                </a:moveTo>
                <a:cubicBezTo>
                  <a:pt x="35447" y="-9311"/>
                  <a:pt x="7931" y="85410"/>
                  <a:pt x="8989" y="115043"/>
                </a:cubicBezTo>
                <a:cubicBezTo>
                  <a:pt x="10047" y="144676"/>
                  <a:pt x="19572" y="173781"/>
                  <a:pt x="40739" y="178543"/>
                </a:cubicBezTo>
                <a:cubicBezTo>
                  <a:pt x="61906" y="183305"/>
                  <a:pt x="109531" y="143089"/>
                  <a:pt x="135989" y="143618"/>
                </a:cubicBezTo>
                <a:cubicBezTo>
                  <a:pt x="162447" y="144147"/>
                  <a:pt x="192081" y="179072"/>
                  <a:pt x="199489" y="181718"/>
                </a:cubicBezTo>
                <a:cubicBezTo>
                  <a:pt x="206897" y="184364"/>
                  <a:pt x="192610" y="163726"/>
                  <a:pt x="180439" y="159493"/>
                </a:cubicBezTo>
                <a:cubicBezTo>
                  <a:pt x="168268" y="155260"/>
                  <a:pt x="156097" y="153672"/>
                  <a:pt x="126464" y="156318"/>
                </a:cubicBezTo>
                <a:cubicBezTo>
                  <a:pt x="96831" y="158964"/>
                  <a:pt x="16397" y="197593"/>
                  <a:pt x="2639" y="175368"/>
                </a:cubicBezTo>
                <a:cubicBezTo>
                  <a:pt x="-11119" y="153143"/>
                  <a:pt x="33331" y="10797"/>
                  <a:pt x="34389" y="7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" name="フリーフォーム 124">
            <a:extLst>
              <a:ext uri="{FF2B5EF4-FFF2-40B4-BE49-F238E27FC236}">
                <a16:creationId xmlns:a16="http://schemas.microsoft.com/office/drawing/2014/main" id="{0011B923-0973-9FC8-8CFA-215D6470D2AC}"/>
              </a:ext>
            </a:extLst>
          </p:cNvPr>
          <p:cNvSpPr/>
          <p:nvPr/>
        </p:nvSpPr>
        <p:spPr>
          <a:xfrm>
            <a:off x="5648130" y="3153327"/>
            <a:ext cx="215924" cy="266148"/>
          </a:xfrm>
          <a:custGeom>
            <a:avLst/>
            <a:gdLst>
              <a:gd name="connsiteX0" fmla="*/ 195 w 215924"/>
              <a:gd name="connsiteY0" fmla="*/ 266148 h 266148"/>
              <a:gd name="connsiteX1" fmla="*/ 35120 w 215924"/>
              <a:gd name="connsiteY1" fmla="*/ 47073 h 266148"/>
              <a:gd name="connsiteX2" fmla="*/ 130370 w 215924"/>
              <a:gd name="connsiteY2" fmla="*/ 5798 h 266148"/>
              <a:gd name="connsiteX3" fmla="*/ 31945 w 215924"/>
              <a:gd name="connsiteY3" fmla="*/ 34373 h 266148"/>
              <a:gd name="connsiteX4" fmla="*/ 212920 w 215924"/>
              <a:gd name="connsiteY4" fmla="*/ 2623 h 266148"/>
              <a:gd name="connsiteX5" fmla="*/ 139895 w 215924"/>
              <a:gd name="connsiteY5" fmla="*/ 5798 h 266148"/>
              <a:gd name="connsiteX6" fmla="*/ 73220 w 215924"/>
              <a:gd name="connsiteY6" fmla="*/ 37548 h 266148"/>
              <a:gd name="connsiteX7" fmla="*/ 35120 w 215924"/>
              <a:gd name="connsiteY7" fmla="*/ 91523 h 266148"/>
              <a:gd name="connsiteX8" fmla="*/ 47820 w 215924"/>
              <a:gd name="connsiteY8" fmla="*/ 47073 h 266148"/>
              <a:gd name="connsiteX9" fmla="*/ 195 w 215924"/>
              <a:gd name="connsiteY9" fmla="*/ 266148 h 266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5924" h="266148">
                <a:moveTo>
                  <a:pt x="195" y="266148"/>
                </a:moveTo>
                <a:cubicBezTo>
                  <a:pt x="-1922" y="266148"/>
                  <a:pt x="13424" y="90465"/>
                  <a:pt x="35120" y="47073"/>
                </a:cubicBezTo>
                <a:cubicBezTo>
                  <a:pt x="56816" y="3681"/>
                  <a:pt x="130899" y="7915"/>
                  <a:pt x="130370" y="5798"/>
                </a:cubicBezTo>
                <a:cubicBezTo>
                  <a:pt x="129841" y="3681"/>
                  <a:pt x="18187" y="34902"/>
                  <a:pt x="31945" y="34373"/>
                </a:cubicBezTo>
                <a:cubicBezTo>
                  <a:pt x="45703" y="33844"/>
                  <a:pt x="194928" y="7385"/>
                  <a:pt x="212920" y="2623"/>
                </a:cubicBezTo>
                <a:cubicBezTo>
                  <a:pt x="230912" y="-2140"/>
                  <a:pt x="163178" y="-23"/>
                  <a:pt x="139895" y="5798"/>
                </a:cubicBezTo>
                <a:cubicBezTo>
                  <a:pt x="116612" y="11619"/>
                  <a:pt x="90682" y="23261"/>
                  <a:pt x="73220" y="37548"/>
                </a:cubicBezTo>
                <a:cubicBezTo>
                  <a:pt x="55758" y="51835"/>
                  <a:pt x="39353" y="89936"/>
                  <a:pt x="35120" y="91523"/>
                </a:cubicBezTo>
                <a:cubicBezTo>
                  <a:pt x="30887" y="93110"/>
                  <a:pt x="52582" y="21673"/>
                  <a:pt x="47820" y="47073"/>
                </a:cubicBezTo>
                <a:cubicBezTo>
                  <a:pt x="43058" y="72473"/>
                  <a:pt x="2312" y="266148"/>
                  <a:pt x="195" y="2661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" name="フリーフォーム 125">
            <a:extLst>
              <a:ext uri="{FF2B5EF4-FFF2-40B4-BE49-F238E27FC236}">
                <a16:creationId xmlns:a16="http://schemas.microsoft.com/office/drawing/2014/main" id="{BC37E2CB-8E26-763D-E812-61D2C0207F92}"/>
              </a:ext>
            </a:extLst>
          </p:cNvPr>
          <p:cNvSpPr/>
          <p:nvPr/>
        </p:nvSpPr>
        <p:spPr>
          <a:xfrm>
            <a:off x="5807068" y="2276337"/>
            <a:ext cx="107122" cy="785078"/>
          </a:xfrm>
          <a:custGeom>
            <a:avLst/>
            <a:gdLst>
              <a:gd name="connsiteX0" fmla="*/ 53982 w 107122"/>
              <a:gd name="connsiteY0" fmla="*/ 138 h 785078"/>
              <a:gd name="connsiteX1" fmla="*/ 53982 w 107122"/>
              <a:gd name="connsiteY1" fmla="*/ 123963 h 785078"/>
              <a:gd name="connsiteX2" fmla="*/ 98432 w 107122"/>
              <a:gd name="connsiteY2" fmla="*/ 285888 h 785078"/>
              <a:gd name="connsiteX3" fmla="*/ 98432 w 107122"/>
              <a:gd name="connsiteY3" fmla="*/ 260488 h 785078"/>
              <a:gd name="connsiteX4" fmla="*/ 101607 w 107122"/>
              <a:gd name="connsiteY4" fmla="*/ 416063 h 785078"/>
              <a:gd name="connsiteX5" fmla="*/ 104782 w 107122"/>
              <a:gd name="connsiteY5" fmla="*/ 403363 h 785078"/>
              <a:gd name="connsiteX6" fmla="*/ 63507 w 107122"/>
              <a:gd name="connsiteY6" fmla="*/ 616088 h 785078"/>
              <a:gd name="connsiteX7" fmla="*/ 88907 w 107122"/>
              <a:gd name="connsiteY7" fmla="*/ 574813 h 785078"/>
              <a:gd name="connsiteX8" fmla="*/ 57157 w 107122"/>
              <a:gd name="connsiteY8" fmla="*/ 784363 h 785078"/>
              <a:gd name="connsiteX9" fmla="*/ 82557 w 107122"/>
              <a:gd name="connsiteY9" fmla="*/ 638313 h 785078"/>
              <a:gd name="connsiteX10" fmla="*/ 104782 w 107122"/>
              <a:gd name="connsiteY10" fmla="*/ 501788 h 785078"/>
              <a:gd name="connsiteX11" fmla="*/ 95257 w 107122"/>
              <a:gd name="connsiteY11" fmla="*/ 323988 h 785078"/>
              <a:gd name="connsiteX12" fmla="*/ 38107 w 107122"/>
              <a:gd name="connsiteY12" fmla="*/ 114438 h 785078"/>
              <a:gd name="connsiteX13" fmla="*/ 7 w 107122"/>
              <a:gd name="connsiteY13" fmla="*/ 69988 h 785078"/>
              <a:gd name="connsiteX14" fmla="*/ 34932 w 107122"/>
              <a:gd name="connsiteY14" fmla="*/ 98563 h 785078"/>
              <a:gd name="connsiteX15" fmla="*/ 53982 w 107122"/>
              <a:gd name="connsiteY15" fmla="*/ 138 h 785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07122" h="785078">
                <a:moveTo>
                  <a:pt x="53982" y="138"/>
                </a:moveTo>
                <a:cubicBezTo>
                  <a:pt x="57157" y="4371"/>
                  <a:pt x="46574" y="76338"/>
                  <a:pt x="53982" y="123963"/>
                </a:cubicBezTo>
                <a:cubicBezTo>
                  <a:pt x="61390" y="171588"/>
                  <a:pt x="91024" y="263134"/>
                  <a:pt x="98432" y="285888"/>
                </a:cubicBezTo>
                <a:cubicBezTo>
                  <a:pt x="105840" y="308642"/>
                  <a:pt x="97903" y="238792"/>
                  <a:pt x="98432" y="260488"/>
                </a:cubicBezTo>
                <a:cubicBezTo>
                  <a:pt x="98961" y="282184"/>
                  <a:pt x="100549" y="392251"/>
                  <a:pt x="101607" y="416063"/>
                </a:cubicBezTo>
                <a:cubicBezTo>
                  <a:pt x="102665" y="439875"/>
                  <a:pt x="111132" y="370026"/>
                  <a:pt x="104782" y="403363"/>
                </a:cubicBezTo>
                <a:cubicBezTo>
                  <a:pt x="98432" y="436701"/>
                  <a:pt x="66153" y="587513"/>
                  <a:pt x="63507" y="616088"/>
                </a:cubicBezTo>
                <a:cubicBezTo>
                  <a:pt x="60861" y="644663"/>
                  <a:pt x="89965" y="546767"/>
                  <a:pt x="88907" y="574813"/>
                </a:cubicBezTo>
                <a:cubicBezTo>
                  <a:pt x="87849" y="602859"/>
                  <a:pt x="58215" y="773780"/>
                  <a:pt x="57157" y="784363"/>
                </a:cubicBezTo>
                <a:cubicBezTo>
                  <a:pt x="56099" y="794946"/>
                  <a:pt x="74620" y="685409"/>
                  <a:pt x="82557" y="638313"/>
                </a:cubicBezTo>
                <a:cubicBezTo>
                  <a:pt x="90494" y="591217"/>
                  <a:pt x="102665" y="554175"/>
                  <a:pt x="104782" y="501788"/>
                </a:cubicBezTo>
                <a:cubicBezTo>
                  <a:pt x="106899" y="449401"/>
                  <a:pt x="106370" y="388546"/>
                  <a:pt x="95257" y="323988"/>
                </a:cubicBezTo>
                <a:cubicBezTo>
                  <a:pt x="84145" y="259430"/>
                  <a:pt x="53982" y="156771"/>
                  <a:pt x="38107" y="114438"/>
                </a:cubicBezTo>
                <a:cubicBezTo>
                  <a:pt x="22232" y="72105"/>
                  <a:pt x="536" y="72634"/>
                  <a:pt x="7" y="69988"/>
                </a:cubicBezTo>
                <a:cubicBezTo>
                  <a:pt x="-522" y="67342"/>
                  <a:pt x="25936" y="107030"/>
                  <a:pt x="34932" y="98563"/>
                </a:cubicBezTo>
                <a:cubicBezTo>
                  <a:pt x="43928" y="90096"/>
                  <a:pt x="50807" y="-4095"/>
                  <a:pt x="53982" y="1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" name="フリーフォーム 126">
            <a:extLst>
              <a:ext uri="{FF2B5EF4-FFF2-40B4-BE49-F238E27FC236}">
                <a16:creationId xmlns:a16="http://schemas.microsoft.com/office/drawing/2014/main" id="{7FB63DC5-96F4-B7E6-572A-13E33B5F7FE6}"/>
              </a:ext>
            </a:extLst>
          </p:cNvPr>
          <p:cNvSpPr/>
          <p:nvPr/>
        </p:nvSpPr>
        <p:spPr>
          <a:xfrm>
            <a:off x="5838748" y="2237972"/>
            <a:ext cx="131796" cy="850127"/>
          </a:xfrm>
          <a:custGeom>
            <a:avLst/>
            <a:gdLst>
              <a:gd name="connsiteX0" fmla="*/ 77 w 131796"/>
              <a:gd name="connsiteY0" fmla="*/ 403 h 850127"/>
              <a:gd name="connsiteX1" fmla="*/ 47702 w 131796"/>
              <a:gd name="connsiteY1" fmla="*/ 219478 h 850127"/>
              <a:gd name="connsiteX2" fmla="*/ 47702 w 131796"/>
              <a:gd name="connsiteY2" fmla="*/ 184553 h 850127"/>
              <a:gd name="connsiteX3" fmla="*/ 104852 w 131796"/>
              <a:gd name="connsiteY3" fmla="*/ 356003 h 850127"/>
              <a:gd name="connsiteX4" fmla="*/ 95327 w 131796"/>
              <a:gd name="connsiteY4" fmla="*/ 536978 h 850127"/>
              <a:gd name="connsiteX5" fmla="*/ 114377 w 131796"/>
              <a:gd name="connsiteY5" fmla="*/ 479828 h 850127"/>
              <a:gd name="connsiteX6" fmla="*/ 82627 w 131796"/>
              <a:gd name="connsiteY6" fmla="*/ 641753 h 850127"/>
              <a:gd name="connsiteX7" fmla="*/ 108027 w 131796"/>
              <a:gd name="connsiteY7" fmla="*/ 606828 h 850127"/>
              <a:gd name="connsiteX8" fmla="*/ 22302 w 131796"/>
              <a:gd name="connsiteY8" fmla="*/ 844953 h 850127"/>
              <a:gd name="connsiteX9" fmla="*/ 47702 w 131796"/>
              <a:gd name="connsiteY9" fmla="*/ 746528 h 850127"/>
              <a:gd name="connsiteX10" fmla="*/ 130252 w 131796"/>
              <a:gd name="connsiteY10" fmla="*/ 470303 h 850127"/>
              <a:gd name="connsiteX11" fmla="*/ 98502 w 131796"/>
              <a:gd name="connsiteY11" fmla="*/ 324253 h 850127"/>
              <a:gd name="connsiteX12" fmla="*/ 60402 w 131796"/>
              <a:gd name="connsiteY12" fmla="*/ 184553 h 850127"/>
              <a:gd name="connsiteX13" fmla="*/ 60402 w 131796"/>
              <a:gd name="connsiteY13" fmla="*/ 165503 h 850127"/>
              <a:gd name="connsiteX14" fmla="*/ 77 w 131796"/>
              <a:gd name="connsiteY14" fmla="*/ 403 h 8501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31796" h="850127">
                <a:moveTo>
                  <a:pt x="77" y="403"/>
                </a:moveTo>
                <a:cubicBezTo>
                  <a:pt x="-2040" y="9399"/>
                  <a:pt x="39765" y="188786"/>
                  <a:pt x="47702" y="219478"/>
                </a:cubicBezTo>
                <a:cubicBezTo>
                  <a:pt x="55639" y="250170"/>
                  <a:pt x="38177" y="161799"/>
                  <a:pt x="47702" y="184553"/>
                </a:cubicBezTo>
                <a:cubicBezTo>
                  <a:pt x="57227" y="207307"/>
                  <a:pt x="96915" y="297266"/>
                  <a:pt x="104852" y="356003"/>
                </a:cubicBezTo>
                <a:cubicBezTo>
                  <a:pt x="112790" y="414741"/>
                  <a:pt x="93740" y="516341"/>
                  <a:pt x="95327" y="536978"/>
                </a:cubicBezTo>
                <a:cubicBezTo>
                  <a:pt x="96914" y="557615"/>
                  <a:pt x="116494" y="462366"/>
                  <a:pt x="114377" y="479828"/>
                </a:cubicBezTo>
                <a:cubicBezTo>
                  <a:pt x="112260" y="497290"/>
                  <a:pt x="83685" y="620586"/>
                  <a:pt x="82627" y="641753"/>
                </a:cubicBezTo>
                <a:cubicBezTo>
                  <a:pt x="81569" y="662920"/>
                  <a:pt x="118081" y="572961"/>
                  <a:pt x="108027" y="606828"/>
                </a:cubicBezTo>
                <a:cubicBezTo>
                  <a:pt x="97973" y="640695"/>
                  <a:pt x="32356" y="821670"/>
                  <a:pt x="22302" y="844953"/>
                </a:cubicBezTo>
                <a:cubicBezTo>
                  <a:pt x="12248" y="868236"/>
                  <a:pt x="29710" y="808970"/>
                  <a:pt x="47702" y="746528"/>
                </a:cubicBezTo>
                <a:cubicBezTo>
                  <a:pt x="65694" y="684086"/>
                  <a:pt x="121785" y="540682"/>
                  <a:pt x="130252" y="470303"/>
                </a:cubicBezTo>
                <a:cubicBezTo>
                  <a:pt x="138719" y="399924"/>
                  <a:pt x="110144" y="371878"/>
                  <a:pt x="98502" y="324253"/>
                </a:cubicBezTo>
                <a:cubicBezTo>
                  <a:pt x="86860" y="276628"/>
                  <a:pt x="66752" y="211011"/>
                  <a:pt x="60402" y="184553"/>
                </a:cubicBezTo>
                <a:cubicBezTo>
                  <a:pt x="54052" y="158095"/>
                  <a:pt x="67281" y="195665"/>
                  <a:pt x="60402" y="165503"/>
                </a:cubicBezTo>
                <a:cubicBezTo>
                  <a:pt x="53523" y="135341"/>
                  <a:pt x="2194" y="-8593"/>
                  <a:pt x="77" y="4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" name="フリーフォーム 127">
            <a:extLst>
              <a:ext uri="{FF2B5EF4-FFF2-40B4-BE49-F238E27FC236}">
                <a16:creationId xmlns:a16="http://schemas.microsoft.com/office/drawing/2014/main" id="{868F6BFA-2AC8-4278-FD6A-7FC4771623E2}"/>
              </a:ext>
            </a:extLst>
          </p:cNvPr>
          <p:cNvSpPr/>
          <p:nvPr/>
        </p:nvSpPr>
        <p:spPr>
          <a:xfrm>
            <a:off x="5730754" y="2310797"/>
            <a:ext cx="141895" cy="280237"/>
          </a:xfrm>
          <a:custGeom>
            <a:avLst/>
            <a:gdLst>
              <a:gd name="connsiteX0" fmla="*/ 121 w 141895"/>
              <a:gd name="connsiteY0" fmla="*/ 603 h 280237"/>
              <a:gd name="connsiteX1" fmla="*/ 139821 w 141895"/>
              <a:gd name="connsiteY1" fmla="*/ 280003 h 280237"/>
              <a:gd name="connsiteX2" fmla="*/ 85846 w 141895"/>
              <a:gd name="connsiteY2" fmla="*/ 51403 h 280237"/>
              <a:gd name="connsiteX3" fmla="*/ 114421 w 141895"/>
              <a:gd name="connsiteY3" fmla="*/ 200628 h 280237"/>
              <a:gd name="connsiteX4" fmla="*/ 121 w 141895"/>
              <a:gd name="connsiteY4" fmla="*/ 603 h 2802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1895" h="280237">
                <a:moveTo>
                  <a:pt x="121" y="603"/>
                </a:moveTo>
                <a:cubicBezTo>
                  <a:pt x="4354" y="13832"/>
                  <a:pt x="125533" y="271536"/>
                  <a:pt x="139821" y="280003"/>
                </a:cubicBezTo>
                <a:cubicBezTo>
                  <a:pt x="154109" y="288470"/>
                  <a:pt x="90079" y="64632"/>
                  <a:pt x="85846" y="51403"/>
                </a:cubicBezTo>
                <a:cubicBezTo>
                  <a:pt x="81613" y="38174"/>
                  <a:pt x="125533" y="205390"/>
                  <a:pt x="114421" y="200628"/>
                </a:cubicBezTo>
                <a:cubicBezTo>
                  <a:pt x="103309" y="195866"/>
                  <a:pt x="-4112" y="-12626"/>
                  <a:pt x="121" y="6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" name="フリーフォーム 128">
            <a:extLst>
              <a:ext uri="{FF2B5EF4-FFF2-40B4-BE49-F238E27FC236}">
                <a16:creationId xmlns:a16="http://schemas.microsoft.com/office/drawing/2014/main" id="{39BE0767-CCF5-7BAC-70DC-3A38E488E684}"/>
              </a:ext>
            </a:extLst>
          </p:cNvPr>
          <p:cNvSpPr/>
          <p:nvPr/>
        </p:nvSpPr>
        <p:spPr>
          <a:xfrm>
            <a:off x="5599579" y="2396525"/>
            <a:ext cx="284446" cy="645129"/>
          </a:xfrm>
          <a:custGeom>
            <a:avLst/>
            <a:gdLst>
              <a:gd name="connsiteX0" fmla="*/ 99546 w 284446"/>
              <a:gd name="connsiteY0" fmla="*/ 600 h 645129"/>
              <a:gd name="connsiteX1" fmla="*/ 185271 w 284446"/>
              <a:gd name="connsiteY1" fmla="*/ 162525 h 645129"/>
              <a:gd name="connsiteX2" fmla="*/ 232896 w 284446"/>
              <a:gd name="connsiteY2" fmla="*/ 356200 h 645129"/>
              <a:gd name="connsiteX3" fmla="*/ 239246 w 284446"/>
              <a:gd name="connsiteY3" fmla="*/ 305400 h 645129"/>
              <a:gd name="connsiteX4" fmla="*/ 248771 w 284446"/>
              <a:gd name="connsiteY4" fmla="*/ 480025 h 645129"/>
              <a:gd name="connsiteX5" fmla="*/ 248771 w 284446"/>
              <a:gd name="connsiteY5" fmla="*/ 451450 h 645129"/>
              <a:gd name="connsiteX6" fmla="*/ 213846 w 284446"/>
              <a:gd name="connsiteY6" fmla="*/ 540350 h 645129"/>
              <a:gd name="connsiteX7" fmla="*/ 172571 w 284446"/>
              <a:gd name="connsiteY7" fmla="*/ 591150 h 645129"/>
              <a:gd name="connsiteX8" fmla="*/ 182096 w 284446"/>
              <a:gd name="connsiteY8" fmla="*/ 540350 h 645129"/>
              <a:gd name="connsiteX9" fmla="*/ 20171 w 284446"/>
              <a:gd name="connsiteY9" fmla="*/ 581625 h 645129"/>
              <a:gd name="connsiteX10" fmla="*/ 134471 w 284446"/>
              <a:gd name="connsiteY10" fmla="*/ 575275 h 645129"/>
              <a:gd name="connsiteX11" fmla="*/ 86846 w 284446"/>
              <a:gd name="connsiteY11" fmla="*/ 553050 h 645129"/>
              <a:gd name="connsiteX12" fmla="*/ 1121 w 284446"/>
              <a:gd name="connsiteY12" fmla="*/ 594325 h 645129"/>
              <a:gd name="connsiteX13" fmla="*/ 153521 w 284446"/>
              <a:gd name="connsiteY13" fmla="*/ 587975 h 645129"/>
              <a:gd name="connsiteX14" fmla="*/ 229721 w 284446"/>
              <a:gd name="connsiteY14" fmla="*/ 645125 h 645129"/>
              <a:gd name="connsiteX15" fmla="*/ 210671 w 284446"/>
              <a:gd name="connsiteY15" fmla="*/ 584800 h 645129"/>
              <a:gd name="connsiteX16" fmla="*/ 264646 w 284446"/>
              <a:gd name="connsiteY16" fmla="*/ 308575 h 645129"/>
              <a:gd name="connsiteX17" fmla="*/ 283696 w 284446"/>
              <a:gd name="connsiteY17" fmla="*/ 213325 h 645129"/>
              <a:gd name="connsiteX18" fmla="*/ 242421 w 284446"/>
              <a:gd name="connsiteY18" fmla="*/ 292700 h 645129"/>
              <a:gd name="connsiteX19" fmla="*/ 201146 w 284446"/>
              <a:gd name="connsiteY19" fmla="*/ 159350 h 645129"/>
              <a:gd name="connsiteX20" fmla="*/ 182096 w 284446"/>
              <a:gd name="connsiteY20" fmla="*/ 108550 h 645129"/>
              <a:gd name="connsiteX21" fmla="*/ 99546 w 284446"/>
              <a:gd name="connsiteY21" fmla="*/ 600 h 645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284446" h="645129">
                <a:moveTo>
                  <a:pt x="99546" y="600"/>
                </a:moveTo>
                <a:cubicBezTo>
                  <a:pt x="100075" y="9596"/>
                  <a:pt x="163046" y="103258"/>
                  <a:pt x="185271" y="162525"/>
                </a:cubicBezTo>
                <a:cubicBezTo>
                  <a:pt x="207496" y="221792"/>
                  <a:pt x="223900" y="332388"/>
                  <a:pt x="232896" y="356200"/>
                </a:cubicBezTo>
                <a:cubicBezTo>
                  <a:pt x="241892" y="380012"/>
                  <a:pt x="236600" y="284763"/>
                  <a:pt x="239246" y="305400"/>
                </a:cubicBezTo>
                <a:cubicBezTo>
                  <a:pt x="241892" y="326037"/>
                  <a:pt x="247184" y="455683"/>
                  <a:pt x="248771" y="480025"/>
                </a:cubicBezTo>
                <a:cubicBezTo>
                  <a:pt x="250359" y="504367"/>
                  <a:pt x="254592" y="441396"/>
                  <a:pt x="248771" y="451450"/>
                </a:cubicBezTo>
                <a:cubicBezTo>
                  <a:pt x="242950" y="461504"/>
                  <a:pt x="226546" y="517067"/>
                  <a:pt x="213846" y="540350"/>
                </a:cubicBezTo>
                <a:cubicBezTo>
                  <a:pt x="201146" y="563633"/>
                  <a:pt x="177863" y="591150"/>
                  <a:pt x="172571" y="591150"/>
                </a:cubicBezTo>
                <a:cubicBezTo>
                  <a:pt x="167279" y="591150"/>
                  <a:pt x="207496" y="541938"/>
                  <a:pt x="182096" y="540350"/>
                </a:cubicBezTo>
                <a:cubicBezTo>
                  <a:pt x="156696" y="538763"/>
                  <a:pt x="28108" y="575804"/>
                  <a:pt x="20171" y="581625"/>
                </a:cubicBezTo>
                <a:cubicBezTo>
                  <a:pt x="12234" y="587446"/>
                  <a:pt x="123359" y="580037"/>
                  <a:pt x="134471" y="575275"/>
                </a:cubicBezTo>
                <a:cubicBezTo>
                  <a:pt x="145583" y="570513"/>
                  <a:pt x="109071" y="549875"/>
                  <a:pt x="86846" y="553050"/>
                </a:cubicBezTo>
                <a:cubicBezTo>
                  <a:pt x="64621" y="556225"/>
                  <a:pt x="-9991" y="588504"/>
                  <a:pt x="1121" y="594325"/>
                </a:cubicBezTo>
                <a:cubicBezTo>
                  <a:pt x="12233" y="600146"/>
                  <a:pt x="115421" y="579508"/>
                  <a:pt x="153521" y="587975"/>
                </a:cubicBezTo>
                <a:cubicBezTo>
                  <a:pt x="191621" y="596442"/>
                  <a:pt x="220196" y="645654"/>
                  <a:pt x="229721" y="645125"/>
                </a:cubicBezTo>
                <a:cubicBezTo>
                  <a:pt x="239246" y="644596"/>
                  <a:pt x="204850" y="640892"/>
                  <a:pt x="210671" y="584800"/>
                </a:cubicBezTo>
                <a:cubicBezTo>
                  <a:pt x="216492" y="528708"/>
                  <a:pt x="252475" y="370487"/>
                  <a:pt x="264646" y="308575"/>
                </a:cubicBezTo>
                <a:cubicBezTo>
                  <a:pt x="276817" y="246663"/>
                  <a:pt x="287400" y="215971"/>
                  <a:pt x="283696" y="213325"/>
                </a:cubicBezTo>
                <a:cubicBezTo>
                  <a:pt x="279992" y="210679"/>
                  <a:pt x="256179" y="301696"/>
                  <a:pt x="242421" y="292700"/>
                </a:cubicBezTo>
                <a:cubicBezTo>
                  <a:pt x="228663" y="283704"/>
                  <a:pt x="211200" y="190042"/>
                  <a:pt x="201146" y="159350"/>
                </a:cubicBezTo>
                <a:cubicBezTo>
                  <a:pt x="191092" y="128658"/>
                  <a:pt x="194796" y="130775"/>
                  <a:pt x="182096" y="108550"/>
                </a:cubicBezTo>
                <a:cubicBezTo>
                  <a:pt x="169396" y="86325"/>
                  <a:pt x="99017" y="-8396"/>
                  <a:pt x="99546" y="6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" name="フリーフォーム 129">
            <a:extLst>
              <a:ext uri="{FF2B5EF4-FFF2-40B4-BE49-F238E27FC236}">
                <a16:creationId xmlns:a16="http://schemas.microsoft.com/office/drawing/2014/main" id="{5242F408-11D5-B37A-2782-55C9777F9822}"/>
              </a:ext>
            </a:extLst>
          </p:cNvPr>
          <p:cNvSpPr/>
          <p:nvPr/>
        </p:nvSpPr>
        <p:spPr>
          <a:xfrm>
            <a:off x="5620690" y="2371718"/>
            <a:ext cx="168688" cy="261039"/>
          </a:xfrm>
          <a:custGeom>
            <a:avLst/>
            <a:gdLst>
              <a:gd name="connsiteX0" fmla="*/ 5410 w 168688"/>
              <a:gd name="connsiteY0" fmla="*/ 7 h 261039"/>
              <a:gd name="connsiteX1" fmla="*/ 5410 w 168688"/>
              <a:gd name="connsiteY1" fmla="*/ 139707 h 261039"/>
              <a:gd name="connsiteX2" fmla="*/ 65735 w 168688"/>
              <a:gd name="connsiteY2" fmla="*/ 142882 h 261039"/>
              <a:gd name="connsiteX3" fmla="*/ 167335 w 168688"/>
              <a:gd name="connsiteY3" fmla="*/ 260357 h 261039"/>
              <a:gd name="connsiteX4" fmla="*/ 119710 w 168688"/>
              <a:gd name="connsiteY4" fmla="*/ 184157 h 261039"/>
              <a:gd name="connsiteX5" fmla="*/ 56210 w 168688"/>
              <a:gd name="connsiteY5" fmla="*/ 41282 h 261039"/>
              <a:gd name="connsiteX6" fmla="*/ 75260 w 168688"/>
              <a:gd name="connsiteY6" fmla="*/ 136532 h 261039"/>
              <a:gd name="connsiteX7" fmla="*/ 27635 w 168688"/>
              <a:gd name="connsiteY7" fmla="*/ 133357 h 261039"/>
              <a:gd name="connsiteX8" fmla="*/ 5410 w 168688"/>
              <a:gd name="connsiteY8" fmla="*/ 7 h 261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8688" h="261039">
                <a:moveTo>
                  <a:pt x="5410" y="7"/>
                </a:moveTo>
                <a:cubicBezTo>
                  <a:pt x="1706" y="1065"/>
                  <a:pt x="-4644" y="115895"/>
                  <a:pt x="5410" y="139707"/>
                </a:cubicBezTo>
                <a:cubicBezTo>
                  <a:pt x="15464" y="163519"/>
                  <a:pt x="38748" y="122774"/>
                  <a:pt x="65735" y="142882"/>
                </a:cubicBezTo>
                <a:cubicBezTo>
                  <a:pt x="92723" y="162990"/>
                  <a:pt x="158339" y="253478"/>
                  <a:pt x="167335" y="260357"/>
                </a:cubicBezTo>
                <a:cubicBezTo>
                  <a:pt x="176331" y="267236"/>
                  <a:pt x="138231" y="220670"/>
                  <a:pt x="119710" y="184157"/>
                </a:cubicBezTo>
                <a:cubicBezTo>
                  <a:pt x="101189" y="147645"/>
                  <a:pt x="63618" y="49220"/>
                  <a:pt x="56210" y="41282"/>
                </a:cubicBezTo>
                <a:cubicBezTo>
                  <a:pt x="48802" y="33345"/>
                  <a:pt x="80023" y="121186"/>
                  <a:pt x="75260" y="136532"/>
                </a:cubicBezTo>
                <a:cubicBezTo>
                  <a:pt x="70497" y="151878"/>
                  <a:pt x="37689" y="151878"/>
                  <a:pt x="27635" y="133357"/>
                </a:cubicBezTo>
                <a:cubicBezTo>
                  <a:pt x="17581" y="114836"/>
                  <a:pt x="9114" y="-1051"/>
                  <a:pt x="5410" y="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" name="フリーフォーム 130">
            <a:extLst>
              <a:ext uri="{FF2B5EF4-FFF2-40B4-BE49-F238E27FC236}">
                <a16:creationId xmlns:a16="http://schemas.microsoft.com/office/drawing/2014/main" id="{8024DC3A-381A-7578-19EF-75926A45F0E0}"/>
              </a:ext>
            </a:extLst>
          </p:cNvPr>
          <p:cNvSpPr/>
          <p:nvPr/>
        </p:nvSpPr>
        <p:spPr>
          <a:xfrm>
            <a:off x="5600502" y="2652796"/>
            <a:ext cx="115190" cy="246672"/>
          </a:xfrm>
          <a:custGeom>
            <a:avLst/>
            <a:gdLst>
              <a:gd name="connsiteX0" fmla="*/ 198 w 115190"/>
              <a:gd name="connsiteY0" fmla="*/ 1504 h 246672"/>
              <a:gd name="connsiteX1" fmla="*/ 101798 w 115190"/>
              <a:gd name="connsiteY1" fmla="*/ 192004 h 246672"/>
              <a:gd name="connsiteX2" fmla="*/ 111323 w 115190"/>
              <a:gd name="connsiteY2" fmla="*/ 242804 h 246672"/>
              <a:gd name="connsiteX3" fmla="*/ 76398 w 115190"/>
              <a:gd name="connsiteY3" fmla="*/ 109454 h 246672"/>
              <a:gd name="connsiteX4" fmla="*/ 198 w 115190"/>
              <a:gd name="connsiteY4" fmla="*/ 1504 h 246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190" h="246672">
                <a:moveTo>
                  <a:pt x="198" y="1504"/>
                </a:moveTo>
                <a:cubicBezTo>
                  <a:pt x="4431" y="15262"/>
                  <a:pt x="83277" y="151787"/>
                  <a:pt x="101798" y="192004"/>
                </a:cubicBezTo>
                <a:cubicBezTo>
                  <a:pt x="120319" y="232221"/>
                  <a:pt x="115556" y="256562"/>
                  <a:pt x="111323" y="242804"/>
                </a:cubicBezTo>
                <a:cubicBezTo>
                  <a:pt x="107090" y="229046"/>
                  <a:pt x="92273" y="147025"/>
                  <a:pt x="76398" y="109454"/>
                </a:cubicBezTo>
                <a:cubicBezTo>
                  <a:pt x="60523" y="71883"/>
                  <a:pt x="-4035" y="-12254"/>
                  <a:pt x="198" y="15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" name="フリーフォーム 131">
            <a:extLst>
              <a:ext uri="{FF2B5EF4-FFF2-40B4-BE49-F238E27FC236}">
                <a16:creationId xmlns:a16="http://schemas.microsoft.com/office/drawing/2014/main" id="{04E7EBCD-CFF5-2C77-4852-51621C68FF7D}"/>
              </a:ext>
            </a:extLst>
          </p:cNvPr>
          <p:cNvSpPr/>
          <p:nvPr/>
        </p:nvSpPr>
        <p:spPr>
          <a:xfrm>
            <a:off x="5676897" y="2574913"/>
            <a:ext cx="138490" cy="350221"/>
          </a:xfrm>
          <a:custGeom>
            <a:avLst/>
            <a:gdLst>
              <a:gd name="connsiteX0" fmla="*/ 3 w 138490"/>
              <a:gd name="connsiteY0" fmla="*/ 12 h 350221"/>
              <a:gd name="connsiteX1" fmla="*/ 79378 w 138490"/>
              <a:gd name="connsiteY1" fmla="*/ 92087 h 350221"/>
              <a:gd name="connsiteX2" fmla="*/ 76203 w 138490"/>
              <a:gd name="connsiteY2" fmla="*/ 279412 h 350221"/>
              <a:gd name="connsiteX3" fmla="*/ 114303 w 138490"/>
              <a:gd name="connsiteY3" fmla="*/ 215912 h 350221"/>
              <a:gd name="connsiteX4" fmla="*/ 95253 w 138490"/>
              <a:gd name="connsiteY4" fmla="*/ 285762 h 350221"/>
              <a:gd name="connsiteX5" fmla="*/ 57153 w 138490"/>
              <a:gd name="connsiteY5" fmla="*/ 349262 h 350221"/>
              <a:gd name="connsiteX6" fmla="*/ 136528 w 138490"/>
              <a:gd name="connsiteY6" fmla="*/ 234962 h 350221"/>
              <a:gd name="connsiteX7" fmla="*/ 114303 w 138490"/>
              <a:gd name="connsiteY7" fmla="*/ 101612 h 350221"/>
              <a:gd name="connsiteX8" fmla="*/ 114303 w 138490"/>
              <a:gd name="connsiteY8" fmla="*/ 212737 h 350221"/>
              <a:gd name="connsiteX9" fmla="*/ 104778 w 138490"/>
              <a:gd name="connsiteY9" fmla="*/ 206387 h 350221"/>
              <a:gd name="connsiteX10" fmla="*/ 92078 w 138490"/>
              <a:gd name="connsiteY10" fmla="*/ 130187 h 350221"/>
              <a:gd name="connsiteX11" fmla="*/ 76203 w 138490"/>
              <a:gd name="connsiteY11" fmla="*/ 85737 h 350221"/>
              <a:gd name="connsiteX12" fmla="*/ 3 w 138490"/>
              <a:gd name="connsiteY12" fmla="*/ 12 h 35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38490" h="350221">
                <a:moveTo>
                  <a:pt x="3" y="12"/>
                </a:moveTo>
                <a:cubicBezTo>
                  <a:pt x="532" y="1070"/>
                  <a:pt x="66678" y="45520"/>
                  <a:pt x="79378" y="92087"/>
                </a:cubicBezTo>
                <a:cubicBezTo>
                  <a:pt x="92078" y="138654"/>
                  <a:pt x="70382" y="258775"/>
                  <a:pt x="76203" y="279412"/>
                </a:cubicBezTo>
                <a:cubicBezTo>
                  <a:pt x="82024" y="300049"/>
                  <a:pt x="111128" y="214854"/>
                  <a:pt x="114303" y="215912"/>
                </a:cubicBezTo>
                <a:cubicBezTo>
                  <a:pt x="117478" y="216970"/>
                  <a:pt x="104778" y="263537"/>
                  <a:pt x="95253" y="285762"/>
                </a:cubicBezTo>
                <a:cubicBezTo>
                  <a:pt x="85728" y="307987"/>
                  <a:pt x="50274" y="357729"/>
                  <a:pt x="57153" y="349262"/>
                </a:cubicBezTo>
                <a:cubicBezTo>
                  <a:pt x="64032" y="340795"/>
                  <a:pt x="127003" y="276237"/>
                  <a:pt x="136528" y="234962"/>
                </a:cubicBezTo>
                <a:cubicBezTo>
                  <a:pt x="146053" y="193687"/>
                  <a:pt x="118007" y="105316"/>
                  <a:pt x="114303" y="101612"/>
                </a:cubicBezTo>
                <a:cubicBezTo>
                  <a:pt x="110599" y="97908"/>
                  <a:pt x="115890" y="195275"/>
                  <a:pt x="114303" y="212737"/>
                </a:cubicBezTo>
                <a:cubicBezTo>
                  <a:pt x="112716" y="230199"/>
                  <a:pt x="108482" y="220145"/>
                  <a:pt x="104778" y="206387"/>
                </a:cubicBezTo>
                <a:cubicBezTo>
                  <a:pt x="101074" y="192629"/>
                  <a:pt x="96840" y="150295"/>
                  <a:pt x="92078" y="130187"/>
                </a:cubicBezTo>
                <a:cubicBezTo>
                  <a:pt x="87316" y="110079"/>
                  <a:pt x="86257" y="104787"/>
                  <a:pt x="76203" y="85737"/>
                </a:cubicBezTo>
                <a:cubicBezTo>
                  <a:pt x="66149" y="66687"/>
                  <a:pt x="-526" y="-1046"/>
                  <a:pt x="3" y="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" name="フリーフォーム 132">
            <a:extLst>
              <a:ext uri="{FF2B5EF4-FFF2-40B4-BE49-F238E27FC236}">
                <a16:creationId xmlns:a16="http://schemas.microsoft.com/office/drawing/2014/main" id="{30BC368D-6251-FC97-2503-94BF265C27BE}"/>
              </a:ext>
            </a:extLst>
          </p:cNvPr>
          <p:cNvSpPr/>
          <p:nvPr/>
        </p:nvSpPr>
        <p:spPr>
          <a:xfrm>
            <a:off x="5279925" y="2711075"/>
            <a:ext cx="76069" cy="168656"/>
          </a:xfrm>
          <a:custGeom>
            <a:avLst/>
            <a:gdLst>
              <a:gd name="connsiteX0" fmla="*/ 100 w 76069"/>
              <a:gd name="connsiteY0" fmla="*/ 375 h 168656"/>
              <a:gd name="connsiteX1" fmla="*/ 57250 w 76069"/>
              <a:gd name="connsiteY1" fmla="*/ 108325 h 168656"/>
              <a:gd name="connsiteX2" fmla="*/ 57250 w 76069"/>
              <a:gd name="connsiteY2" fmla="*/ 168650 h 168656"/>
              <a:gd name="connsiteX3" fmla="*/ 63600 w 76069"/>
              <a:gd name="connsiteY3" fmla="*/ 105150 h 168656"/>
              <a:gd name="connsiteX4" fmla="*/ 73125 w 76069"/>
              <a:gd name="connsiteY4" fmla="*/ 73400 h 168656"/>
              <a:gd name="connsiteX5" fmla="*/ 100 w 76069"/>
              <a:gd name="connsiteY5" fmla="*/ 375 h 168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6069" h="168656">
                <a:moveTo>
                  <a:pt x="100" y="375"/>
                </a:moveTo>
                <a:cubicBezTo>
                  <a:pt x="-2546" y="6196"/>
                  <a:pt x="47725" y="80279"/>
                  <a:pt x="57250" y="108325"/>
                </a:cubicBezTo>
                <a:cubicBezTo>
                  <a:pt x="66775" y="136371"/>
                  <a:pt x="56192" y="169179"/>
                  <a:pt x="57250" y="168650"/>
                </a:cubicBezTo>
                <a:cubicBezTo>
                  <a:pt x="58308" y="168121"/>
                  <a:pt x="60954" y="121025"/>
                  <a:pt x="63600" y="105150"/>
                </a:cubicBezTo>
                <a:cubicBezTo>
                  <a:pt x="66246" y="89275"/>
                  <a:pt x="82650" y="88746"/>
                  <a:pt x="73125" y="73400"/>
                </a:cubicBezTo>
                <a:cubicBezTo>
                  <a:pt x="63600" y="58054"/>
                  <a:pt x="2746" y="-5446"/>
                  <a:pt x="100" y="3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" name="フリーフォーム 133">
            <a:extLst>
              <a:ext uri="{FF2B5EF4-FFF2-40B4-BE49-F238E27FC236}">
                <a16:creationId xmlns:a16="http://schemas.microsoft.com/office/drawing/2014/main" id="{DB85F55A-3FC0-BC65-6F2A-769FE37067C6}"/>
              </a:ext>
            </a:extLst>
          </p:cNvPr>
          <p:cNvSpPr/>
          <p:nvPr/>
        </p:nvSpPr>
        <p:spPr>
          <a:xfrm>
            <a:off x="4724593" y="2419016"/>
            <a:ext cx="41110" cy="114882"/>
          </a:xfrm>
          <a:custGeom>
            <a:avLst/>
            <a:gdLst>
              <a:gd name="connsiteX0" fmla="*/ 41082 w 41110"/>
              <a:gd name="connsiteY0" fmla="*/ 334 h 114882"/>
              <a:gd name="connsiteX1" fmla="*/ 9332 w 41110"/>
              <a:gd name="connsiteY1" fmla="*/ 57484 h 114882"/>
              <a:gd name="connsiteX2" fmla="*/ 15682 w 41110"/>
              <a:gd name="connsiteY2" fmla="*/ 114634 h 114882"/>
              <a:gd name="connsiteX3" fmla="*/ 6157 w 41110"/>
              <a:gd name="connsiteY3" fmla="*/ 76534 h 114882"/>
              <a:gd name="connsiteX4" fmla="*/ 2982 w 41110"/>
              <a:gd name="connsiteY4" fmla="*/ 35259 h 114882"/>
              <a:gd name="connsiteX5" fmla="*/ 41082 w 41110"/>
              <a:gd name="connsiteY5" fmla="*/ 334 h 1148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1110" h="114882">
                <a:moveTo>
                  <a:pt x="41082" y="334"/>
                </a:moveTo>
                <a:cubicBezTo>
                  <a:pt x="42140" y="4038"/>
                  <a:pt x="13565" y="38434"/>
                  <a:pt x="9332" y="57484"/>
                </a:cubicBezTo>
                <a:cubicBezTo>
                  <a:pt x="5099" y="76534"/>
                  <a:pt x="16211" y="111459"/>
                  <a:pt x="15682" y="114634"/>
                </a:cubicBezTo>
                <a:cubicBezTo>
                  <a:pt x="15153" y="117809"/>
                  <a:pt x="8274" y="89763"/>
                  <a:pt x="6157" y="76534"/>
                </a:cubicBezTo>
                <a:cubicBezTo>
                  <a:pt x="4040" y="63305"/>
                  <a:pt x="-4426" y="45842"/>
                  <a:pt x="2982" y="35259"/>
                </a:cubicBezTo>
                <a:cubicBezTo>
                  <a:pt x="10390" y="24676"/>
                  <a:pt x="40024" y="-3370"/>
                  <a:pt x="41082" y="3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" name="フリーフォーム 134">
            <a:extLst>
              <a:ext uri="{FF2B5EF4-FFF2-40B4-BE49-F238E27FC236}">
                <a16:creationId xmlns:a16="http://schemas.microsoft.com/office/drawing/2014/main" id="{198D1ECD-8084-96B0-D6A4-FB4596291AC0}"/>
              </a:ext>
            </a:extLst>
          </p:cNvPr>
          <p:cNvSpPr/>
          <p:nvPr/>
        </p:nvSpPr>
        <p:spPr>
          <a:xfrm>
            <a:off x="4711604" y="1997006"/>
            <a:ext cx="86036" cy="136625"/>
          </a:xfrm>
          <a:custGeom>
            <a:avLst/>
            <a:gdLst>
              <a:gd name="connsiteX0" fmla="*/ 96 w 86036"/>
              <a:gd name="connsiteY0" fmla="*/ 69 h 136625"/>
              <a:gd name="connsiteX1" fmla="*/ 63596 w 86036"/>
              <a:gd name="connsiteY1" fmla="*/ 57219 h 136625"/>
              <a:gd name="connsiteX2" fmla="*/ 82646 w 86036"/>
              <a:gd name="connsiteY2" fmla="*/ 136594 h 136625"/>
              <a:gd name="connsiteX3" fmla="*/ 79471 w 86036"/>
              <a:gd name="connsiteY3" fmla="*/ 47694 h 136625"/>
              <a:gd name="connsiteX4" fmla="*/ 96 w 86036"/>
              <a:gd name="connsiteY4" fmla="*/ 69 h 136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6036" h="136625">
                <a:moveTo>
                  <a:pt x="96" y="69"/>
                </a:moveTo>
                <a:cubicBezTo>
                  <a:pt x="-2550" y="1657"/>
                  <a:pt x="49838" y="34465"/>
                  <a:pt x="63596" y="57219"/>
                </a:cubicBezTo>
                <a:cubicBezTo>
                  <a:pt x="77354" y="79973"/>
                  <a:pt x="80000" y="138182"/>
                  <a:pt x="82646" y="136594"/>
                </a:cubicBezTo>
                <a:cubicBezTo>
                  <a:pt x="85292" y="135007"/>
                  <a:pt x="90054" y="70977"/>
                  <a:pt x="79471" y="47694"/>
                </a:cubicBezTo>
                <a:cubicBezTo>
                  <a:pt x="68888" y="24411"/>
                  <a:pt x="2742" y="-1519"/>
                  <a:pt x="96" y="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" name="フリーフォーム 135">
            <a:extLst>
              <a:ext uri="{FF2B5EF4-FFF2-40B4-BE49-F238E27FC236}">
                <a16:creationId xmlns:a16="http://schemas.microsoft.com/office/drawing/2014/main" id="{31E09E15-2592-6405-843C-1204ABF5AFD2}"/>
              </a:ext>
            </a:extLst>
          </p:cNvPr>
          <p:cNvSpPr/>
          <p:nvPr/>
        </p:nvSpPr>
        <p:spPr>
          <a:xfrm>
            <a:off x="4400534" y="1221902"/>
            <a:ext cx="241318" cy="431719"/>
          </a:xfrm>
          <a:custGeom>
            <a:avLst/>
            <a:gdLst>
              <a:gd name="connsiteX0" fmla="*/ 16 w 241318"/>
              <a:gd name="connsiteY0" fmla="*/ 473 h 431719"/>
              <a:gd name="connsiteX1" fmla="*/ 66691 w 241318"/>
              <a:gd name="connsiteY1" fmla="*/ 149698 h 431719"/>
              <a:gd name="connsiteX2" fmla="*/ 60341 w 241318"/>
              <a:gd name="connsiteY2" fmla="*/ 108423 h 431719"/>
              <a:gd name="connsiteX3" fmla="*/ 73041 w 241318"/>
              <a:gd name="connsiteY3" fmla="*/ 159223 h 431719"/>
              <a:gd name="connsiteX4" fmla="*/ 69866 w 241318"/>
              <a:gd name="connsiteY4" fmla="*/ 235423 h 431719"/>
              <a:gd name="connsiteX5" fmla="*/ 234966 w 241318"/>
              <a:gd name="connsiteY5" fmla="*/ 425923 h 431719"/>
              <a:gd name="connsiteX6" fmla="*/ 193691 w 241318"/>
              <a:gd name="connsiteY6" fmla="*/ 368773 h 431719"/>
              <a:gd name="connsiteX7" fmla="*/ 66691 w 241318"/>
              <a:gd name="connsiteY7" fmla="*/ 229073 h 431719"/>
              <a:gd name="connsiteX8" fmla="*/ 73041 w 241318"/>
              <a:gd name="connsiteY8" fmla="*/ 165573 h 431719"/>
              <a:gd name="connsiteX9" fmla="*/ 73041 w 241318"/>
              <a:gd name="connsiteY9" fmla="*/ 57623 h 431719"/>
              <a:gd name="connsiteX10" fmla="*/ 69866 w 241318"/>
              <a:gd name="connsiteY10" fmla="*/ 124298 h 431719"/>
              <a:gd name="connsiteX11" fmla="*/ 60341 w 241318"/>
              <a:gd name="connsiteY11" fmla="*/ 102073 h 431719"/>
              <a:gd name="connsiteX12" fmla="*/ 16 w 241318"/>
              <a:gd name="connsiteY12" fmla="*/ 473 h 4317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41318" h="431719">
                <a:moveTo>
                  <a:pt x="16" y="473"/>
                </a:moveTo>
                <a:cubicBezTo>
                  <a:pt x="1074" y="8410"/>
                  <a:pt x="56637" y="131706"/>
                  <a:pt x="66691" y="149698"/>
                </a:cubicBezTo>
                <a:cubicBezTo>
                  <a:pt x="76745" y="167690"/>
                  <a:pt x="59283" y="106835"/>
                  <a:pt x="60341" y="108423"/>
                </a:cubicBezTo>
                <a:cubicBezTo>
                  <a:pt x="61399" y="110011"/>
                  <a:pt x="71454" y="138056"/>
                  <a:pt x="73041" y="159223"/>
                </a:cubicBezTo>
                <a:cubicBezTo>
                  <a:pt x="74628" y="180390"/>
                  <a:pt x="42878" y="190973"/>
                  <a:pt x="69866" y="235423"/>
                </a:cubicBezTo>
                <a:cubicBezTo>
                  <a:pt x="96854" y="279873"/>
                  <a:pt x="214329" y="403698"/>
                  <a:pt x="234966" y="425923"/>
                </a:cubicBezTo>
                <a:cubicBezTo>
                  <a:pt x="255603" y="448148"/>
                  <a:pt x="221737" y="401581"/>
                  <a:pt x="193691" y="368773"/>
                </a:cubicBezTo>
                <a:cubicBezTo>
                  <a:pt x="165645" y="335965"/>
                  <a:pt x="86799" y="262940"/>
                  <a:pt x="66691" y="229073"/>
                </a:cubicBezTo>
                <a:cubicBezTo>
                  <a:pt x="46583" y="195206"/>
                  <a:pt x="71983" y="194148"/>
                  <a:pt x="73041" y="165573"/>
                </a:cubicBezTo>
                <a:cubicBezTo>
                  <a:pt x="74099" y="136998"/>
                  <a:pt x="73570" y="64502"/>
                  <a:pt x="73041" y="57623"/>
                </a:cubicBezTo>
                <a:cubicBezTo>
                  <a:pt x="72512" y="50744"/>
                  <a:pt x="71983" y="116890"/>
                  <a:pt x="69866" y="124298"/>
                </a:cubicBezTo>
                <a:cubicBezTo>
                  <a:pt x="67749" y="131706"/>
                  <a:pt x="71983" y="117419"/>
                  <a:pt x="60341" y="102073"/>
                </a:cubicBezTo>
                <a:cubicBezTo>
                  <a:pt x="48699" y="86727"/>
                  <a:pt x="-1042" y="-7464"/>
                  <a:pt x="16" y="4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" name="フリーフォーム 137">
            <a:extLst>
              <a:ext uri="{FF2B5EF4-FFF2-40B4-BE49-F238E27FC236}">
                <a16:creationId xmlns:a16="http://schemas.microsoft.com/office/drawing/2014/main" id="{6B762F79-2852-111A-982D-DAD560B30F24}"/>
              </a:ext>
            </a:extLst>
          </p:cNvPr>
          <p:cNvSpPr/>
          <p:nvPr/>
        </p:nvSpPr>
        <p:spPr>
          <a:xfrm>
            <a:off x="3701379" y="541758"/>
            <a:ext cx="701803" cy="307851"/>
          </a:xfrm>
          <a:custGeom>
            <a:avLst/>
            <a:gdLst>
              <a:gd name="connsiteX0" fmla="*/ 700804 w 701803"/>
              <a:gd name="connsiteY0" fmla="*/ 307328 h 307851"/>
              <a:gd name="connsiteX1" fmla="*/ 498330 w 701803"/>
              <a:gd name="connsiteY1" fmla="*/ 176699 h 307851"/>
              <a:gd name="connsiteX2" fmla="*/ 374232 w 701803"/>
              <a:gd name="connsiteY2" fmla="*/ 85259 h 307851"/>
              <a:gd name="connsiteX3" fmla="*/ 1941 w 701803"/>
              <a:gd name="connsiteY3" fmla="*/ 351 h 307851"/>
              <a:gd name="connsiteX4" fmla="*/ 237072 w 701803"/>
              <a:gd name="connsiteY4" fmla="*/ 59133 h 307851"/>
              <a:gd name="connsiteX5" fmla="*/ 439547 w 701803"/>
              <a:gd name="connsiteY5" fmla="*/ 157105 h 307851"/>
              <a:gd name="connsiteX6" fmla="*/ 406890 w 701803"/>
              <a:gd name="connsiteY6" fmla="*/ 124448 h 307851"/>
              <a:gd name="connsiteX7" fmla="*/ 700804 w 701803"/>
              <a:gd name="connsiteY7" fmla="*/ 307328 h 307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01803" h="307851">
                <a:moveTo>
                  <a:pt x="700804" y="307328"/>
                </a:moveTo>
                <a:cubicBezTo>
                  <a:pt x="716044" y="316036"/>
                  <a:pt x="552759" y="213710"/>
                  <a:pt x="498330" y="176699"/>
                </a:cubicBezTo>
                <a:cubicBezTo>
                  <a:pt x="443901" y="139688"/>
                  <a:pt x="456963" y="114650"/>
                  <a:pt x="374232" y="85259"/>
                </a:cubicBezTo>
                <a:cubicBezTo>
                  <a:pt x="291501" y="55868"/>
                  <a:pt x="24801" y="4705"/>
                  <a:pt x="1941" y="351"/>
                </a:cubicBezTo>
                <a:cubicBezTo>
                  <a:pt x="-20919" y="-4003"/>
                  <a:pt x="164138" y="33007"/>
                  <a:pt x="237072" y="59133"/>
                </a:cubicBezTo>
                <a:cubicBezTo>
                  <a:pt x="310006" y="85259"/>
                  <a:pt x="439547" y="157105"/>
                  <a:pt x="439547" y="157105"/>
                </a:cubicBezTo>
                <a:cubicBezTo>
                  <a:pt x="467850" y="167991"/>
                  <a:pt x="363347" y="101588"/>
                  <a:pt x="406890" y="124448"/>
                </a:cubicBezTo>
                <a:cubicBezTo>
                  <a:pt x="450433" y="147308"/>
                  <a:pt x="685564" y="298620"/>
                  <a:pt x="700804" y="3073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" name="フリーフォーム 138">
            <a:extLst>
              <a:ext uri="{FF2B5EF4-FFF2-40B4-BE49-F238E27FC236}">
                <a16:creationId xmlns:a16="http://schemas.microsoft.com/office/drawing/2014/main" id="{C104B4EB-F3F3-F68C-C797-F9BC5E3940AC}"/>
              </a:ext>
            </a:extLst>
          </p:cNvPr>
          <p:cNvSpPr/>
          <p:nvPr/>
        </p:nvSpPr>
        <p:spPr>
          <a:xfrm>
            <a:off x="4094907" y="558040"/>
            <a:ext cx="426070" cy="329278"/>
          </a:xfrm>
          <a:custGeom>
            <a:avLst/>
            <a:gdLst>
              <a:gd name="connsiteX0" fmla="*/ 299 w 426070"/>
              <a:gd name="connsiteY0" fmla="*/ 271451 h 329278"/>
              <a:gd name="connsiteX1" fmla="*/ 130927 w 426070"/>
              <a:gd name="connsiteY1" fmla="*/ 147354 h 329278"/>
              <a:gd name="connsiteX2" fmla="*/ 398716 w 426070"/>
              <a:gd name="connsiteY2" fmla="*/ 16726 h 329278"/>
              <a:gd name="connsiteX3" fmla="*/ 359527 w 426070"/>
              <a:gd name="connsiteY3" fmla="*/ 42851 h 329278"/>
              <a:gd name="connsiteX4" fmla="*/ 255024 w 426070"/>
              <a:gd name="connsiteY4" fmla="*/ 323703 h 329278"/>
              <a:gd name="connsiteX5" fmla="*/ 261556 w 426070"/>
              <a:gd name="connsiteY5" fmla="*/ 212669 h 329278"/>
              <a:gd name="connsiteX6" fmla="*/ 424842 w 426070"/>
              <a:gd name="connsiteY6" fmla="*/ 3663 h 329278"/>
              <a:gd name="connsiteX7" fmla="*/ 163584 w 426070"/>
              <a:gd name="connsiteY7" fmla="*/ 95103 h 329278"/>
              <a:gd name="connsiteX8" fmla="*/ 299 w 426070"/>
              <a:gd name="connsiteY8" fmla="*/ 271451 h 329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6070" h="329278">
                <a:moveTo>
                  <a:pt x="299" y="271451"/>
                </a:moveTo>
                <a:cubicBezTo>
                  <a:pt x="-5144" y="280160"/>
                  <a:pt x="64524" y="189808"/>
                  <a:pt x="130927" y="147354"/>
                </a:cubicBezTo>
                <a:cubicBezTo>
                  <a:pt x="197330" y="104900"/>
                  <a:pt x="398716" y="16726"/>
                  <a:pt x="398716" y="16726"/>
                </a:cubicBezTo>
                <a:cubicBezTo>
                  <a:pt x="436816" y="-691"/>
                  <a:pt x="383476" y="-8312"/>
                  <a:pt x="359527" y="42851"/>
                </a:cubicBezTo>
                <a:cubicBezTo>
                  <a:pt x="335578" y="94014"/>
                  <a:pt x="271353" y="295400"/>
                  <a:pt x="255024" y="323703"/>
                </a:cubicBezTo>
                <a:cubicBezTo>
                  <a:pt x="238696" y="352006"/>
                  <a:pt x="233253" y="266009"/>
                  <a:pt x="261556" y="212669"/>
                </a:cubicBezTo>
                <a:cubicBezTo>
                  <a:pt x="289859" y="159329"/>
                  <a:pt x="441171" y="23257"/>
                  <a:pt x="424842" y="3663"/>
                </a:cubicBezTo>
                <a:cubicBezTo>
                  <a:pt x="408513" y="-15931"/>
                  <a:pt x="229987" y="47206"/>
                  <a:pt x="163584" y="95103"/>
                </a:cubicBezTo>
                <a:cubicBezTo>
                  <a:pt x="97181" y="143000"/>
                  <a:pt x="5742" y="262742"/>
                  <a:pt x="299" y="2714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" name="フリーフォーム 139">
            <a:extLst>
              <a:ext uri="{FF2B5EF4-FFF2-40B4-BE49-F238E27FC236}">
                <a16:creationId xmlns:a16="http://schemas.microsoft.com/office/drawing/2014/main" id="{42EE5A93-A84E-526C-5898-A8D88B2B479D}"/>
              </a:ext>
            </a:extLst>
          </p:cNvPr>
          <p:cNvSpPr/>
          <p:nvPr/>
        </p:nvSpPr>
        <p:spPr>
          <a:xfrm>
            <a:off x="4321394" y="553877"/>
            <a:ext cx="764424" cy="348358"/>
          </a:xfrm>
          <a:custGeom>
            <a:avLst/>
            <a:gdLst>
              <a:gd name="connsiteX0" fmla="*/ 2412 w 764424"/>
              <a:gd name="connsiteY0" fmla="*/ 347460 h 348358"/>
              <a:gd name="connsiteX1" fmla="*/ 381235 w 764424"/>
              <a:gd name="connsiteY1" fmla="*/ 138454 h 348358"/>
              <a:gd name="connsiteX2" fmla="*/ 740463 w 764424"/>
              <a:gd name="connsiteY2" fmla="*/ 223363 h 348358"/>
              <a:gd name="connsiteX3" fmla="*/ 688212 w 764424"/>
              <a:gd name="connsiteY3" fmla="*/ 190706 h 348358"/>
              <a:gd name="connsiteX4" fmla="*/ 342046 w 764424"/>
              <a:gd name="connsiteY4" fmla="*/ 1294 h 348358"/>
              <a:gd name="connsiteX5" fmla="*/ 498800 w 764424"/>
              <a:gd name="connsiteY5" fmla="*/ 112329 h 348358"/>
              <a:gd name="connsiteX6" fmla="*/ 231012 w 764424"/>
              <a:gd name="connsiteY6" fmla="*/ 210300 h 348358"/>
              <a:gd name="connsiteX7" fmla="*/ 2412 w 764424"/>
              <a:gd name="connsiteY7" fmla="*/ 347460 h 3483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64424" h="348358">
                <a:moveTo>
                  <a:pt x="2412" y="347460"/>
                </a:moveTo>
                <a:cubicBezTo>
                  <a:pt x="27449" y="335486"/>
                  <a:pt x="258227" y="159137"/>
                  <a:pt x="381235" y="138454"/>
                </a:cubicBezTo>
                <a:cubicBezTo>
                  <a:pt x="504243" y="117771"/>
                  <a:pt x="740463" y="223363"/>
                  <a:pt x="740463" y="223363"/>
                </a:cubicBezTo>
                <a:cubicBezTo>
                  <a:pt x="791626" y="232072"/>
                  <a:pt x="754615" y="227717"/>
                  <a:pt x="688212" y="190706"/>
                </a:cubicBezTo>
                <a:cubicBezTo>
                  <a:pt x="621809" y="153695"/>
                  <a:pt x="373615" y="14357"/>
                  <a:pt x="342046" y="1294"/>
                </a:cubicBezTo>
                <a:cubicBezTo>
                  <a:pt x="310477" y="-11769"/>
                  <a:pt x="517306" y="77495"/>
                  <a:pt x="498800" y="112329"/>
                </a:cubicBezTo>
                <a:cubicBezTo>
                  <a:pt x="480294" y="147163"/>
                  <a:pt x="308300" y="172200"/>
                  <a:pt x="231012" y="210300"/>
                </a:cubicBezTo>
                <a:cubicBezTo>
                  <a:pt x="153724" y="248400"/>
                  <a:pt x="-22625" y="359434"/>
                  <a:pt x="2412" y="3474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" name="フリーフォーム 140">
            <a:extLst>
              <a:ext uri="{FF2B5EF4-FFF2-40B4-BE49-F238E27FC236}">
                <a16:creationId xmlns:a16="http://schemas.microsoft.com/office/drawing/2014/main" id="{F3CAEFC3-3FB6-5B68-F947-F2EB2A5E451D}"/>
              </a:ext>
            </a:extLst>
          </p:cNvPr>
          <p:cNvSpPr/>
          <p:nvPr/>
        </p:nvSpPr>
        <p:spPr>
          <a:xfrm>
            <a:off x="5002456" y="841423"/>
            <a:ext cx="575732" cy="482479"/>
          </a:xfrm>
          <a:custGeom>
            <a:avLst/>
            <a:gdLst>
              <a:gd name="connsiteX0" fmla="*/ 618 w 575732"/>
              <a:gd name="connsiteY0" fmla="*/ 1131 h 482479"/>
              <a:gd name="connsiteX1" fmla="*/ 333721 w 575732"/>
              <a:gd name="connsiteY1" fmla="*/ 223200 h 482479"/>
              <a:gd name="connsiteX2" fmla="*/ 301064 w 575732"/>
              <a:gd name="connsiteY2" fmla="*/ 92571 h 482479"/>
              <a:gd name="connsiteX3" fmla="*/ 568853 w 575732"/>
              <a:gd name="connsiteY3" fmla="*/ 477926 h 482479"/>
              <a:gd name="connsiteX4" fmla="*/ 470881 w 575732"/>
              <a:gd name="connsiteY4" fmla="*/ 288514 h 482479"/>
              <a:gd name="connsiteX5" fmla="*/ 196561 w 575732"/>
              <a:gd name="connsiteY5" fmla="*/ 53383 h 482479"/>
              <a:gd name="connsiteX6" fmla="*/ 248813 w 575732"/>
              <a:gd name="connsiteY6" fmla="*/ 131760 h 482479"/>
              <a:gd name="connsiteX7" fmla="*/ 618 w 575732"/>
              <a:gd name="connsiteY7" fmla="*/ 1131 h 482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75732" h="482479">
                <a:moveTo>
                  <a:pt x="618" y="1131"/>
                </a:moveTo>
                <a:cubicBezTo>
                  <a:pt x="14769" y="16371"/>
                  <a:pt x="283647" y="207960"/>
                  <a:pt x="333721" y="223200"/>
                </a:cubicBezTo>
                <a:cubicBezTo>
                  <a:pt x="383795" y="238440"/>
                  <a:pt x="261875" y="50117"/>
                  <a:pt x="301064" y="92571"/>
                </a:cubicBezTo>
                <a:cubicBezTo>
                  <a:pt x="340253" y="135025"/>
                  <a:pt x="540550" y="445269"/>
                  <a:pt x="568853" y="477926"/>
                </a:cubicBezTo>
                <a:cubicBezTo>
                  <a:pt x="597156" y="510583"/>
                  <a:pt x="532930" y="359271"/>
                  <a:pt x="470881" y="288514"/>
                </a:cubicBezTo>
                <a:cubicBezTo>
                  <a:pt x="408832" y="217757"/>
                  <a:pt x="233572" y="79509"/>
                  <a:pt x="196561" y="53383"/>
                </a:cubicBezTo>
                <a:cubicBezTo>
                  <a:pt x="159550" y="27257"/>
                  <a:pt x="278204" y="133937"/>
                  <a:pt x="248813" y="131760"/>
                </a:cubicBezTo>
                <a:cubicBezTo>
                  <a:pt x="219422" y="129583"/>
                  <a:pt x="-13533" y="-14109"/>
                  <a:pt x="618" y="11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" name="フリーフォーム 141">
            <a:extLst>
              <a:ext uri="{FF2B5EF4-FFF2-40B4-BE49-F238E27FC236}">
                <a16:creationId xmlns:a16="http://schemas.microsoft.com/office/drawing/2014/main" id="{38EF3F27-FF2B-B949-308B-599C16A720CF}"/>
              </a:ext>
            </a:extLst>
          </p:cNvPr>
          <p:cNvSpPr/>
          <p:nvPr/>
        </p:nvSpPr>
        <p:spPr>
          <a:xfrm>
            <a:off x="3184244" y="629690"/>
            <a:ext cx="983311" cy="232475"/>
          </a:xfrm>
          <a:custGeom>
            <a:avLst/>
            <a:gdLst>
              <a:gd name="connsiteX0" fmla="*/ 982807 w 983311"/>
              <a:gd name="connsiteY0" fmla="*/ 232459 h 232475"/>
              <a:gd name="connsiteX1" fmla="*/ 499482 w 983311"/>
              <a:gd name="connsiteY1" fmla="*/ 16921 h 232475"/>
              <a:gd name="connsiteX2" fmla="*/ 9625 w 983311"/>
              <a:gd name="connsiteY2" fmla="*/ 180207 h 232475"/>
              <a:gd name="connsiteX3" fmla="*/ 205567 w 983311"/>
              <a:gd name="connsiteY3" fmla="*/ 95299 h 232475"/>
              <a:gd name="connsiteX4" fmla="*/ 584390 w 983311"/>
              <a:gd name="connsiteY4" fmla="*/ 3859 h 232475"/>
              <a:gd name="connsiteX5" fmla="*/ 982807 w 983311"/>
              <a:gd name="connsiteY5" fmla="*/ 232459 h 232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83311" h="232475">
                <a:moveTo>
                  <a:pt x="982807" y="232459"/>
                </a:moveTo>
                <a:cubicBezTo>
                  <a:pt x="968656" y="234636"/>
                  <a:pt x="661679" y="25630"/>
                  <a:pt x="499482" y="16921"/>
                </a:cubicBezTo>
                <a:cubicBezTo>
                  <a:pt x="337285" y="8212"/>
                  <a:pt x="58611" y="167144"/>
                  <a:pt x="9625" y="180207"/>
                </a:cubicBezTo>
                <a:cubicBezTo>
                  <a:pt x="-39361" y="193270"/>
                  <a:pt x="109773" y="124690"/>
                  <a:pt x="205567" y="95299"/>
                </a:cubicBezTo>
                <a:cubicBezTo>
                  <a:pt x="301361" y="65908"/>
                  <a:pt x="459204" y="-19001"/>
                  <a:pt x="584390" y="3859"/>
                </a:cubicBezTo>
                <a:cubicBezTo>
                  <a:pt x="709576" y="26719"/>
                  <a:pt x="996958" y="230282"/>
                  <a:pt x="982807" y="2324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" name="フリーフォーム 142">
            <a:extLst>
              <a:ext uri="{FF2B5EF4-FFF2-40B4-BE49-F238E27FC236}">
                <a16:creationId xmlns:a16="http://schemas.microsoft.com/office/drawing/2014/main" id="{2CB3E178-5F05-6C1E-8E2C-CA1DE7338C6A}"/>
              </a:ext>
            </a:extLst>
          </p:cNvPr>
          <p:cNvSpPr/>
          <p:nvPr/>
        </p:nvSpPr>
        <p:spPr>
          <a:xfrm>
            <a:off x="2629474" y="852936"/>
            <a:ext cx="933547" cy="382346"/>
          </a:xfrm>
          <a:custGeom>
            <a:avLst/>
            <a:gdLst>
              <a:gd name="connsiteX0" fmla="*/ 930155 w 933547"/>
              <a:gd name="connsiteY0" fmla="*/ 152904 h 382346"/>
              <a:gd name="connsiteX1" fmla="*/ 466423 w 933547"/>
              <a:gd name="connsiteY1" fmla="*/ 139841 h 382346"/>
              <a:gd name="connsiteX2" fmla="*/ 2692 w 933547"/>
              <a:gd name="connsiteY2" fmla="*/ 381504 h 382346"/>
              <a:gd name="connsiteX3" fmla="*/ 290075 w 933547"/>
              <a:gd name="connsiteY3" fmla="*/ 211687 h 382346"/>
              <a:gd name="connsiteX4" fmla="*/ 590520 w 933547"/>
              <a:gd name="connsiteY4" fmla="*/ 2681 h 382346"/>
              <a:gd name="connsiteX5" fmla="*/ 486017 w 933547"/>
              <a:gd name="connsiteY5" fmla="*/ 94121 h 382346"/>
              <a:gd name="connsiteX6" fmla="*/ 668897 w 933547"/>
              <a:gd name="connsiteY6" fmla="*/ 107184 h 382346"/>
              <a:gd name="connsiteX7" fmla="*/ 930155 w 933547"/>
              <a:gd name="connsiteY7" fmla="*/ 152904 h 382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33547" h="382346">
                <a:moveTo>
                  <a:pt x="930155" y="152904"/>
                </a:moveTo>
                <a:cubicBezTo>
                  <a:pt x="896409" y="158347"/>
                  <a:pt x="621000" y="101741"/>
                  <a:pt x="466423" y="139841"/>
                </a:cubicBezTo>
                <a:cubicBezTo>
                  <a:pt x="311846" y="177941"/>
                  <a:pt x="32083" y="369530"/>
                  <a:pt x="2692" y="381504"/>
                </a:cubicBezTo>
                <a:cubicBezTo>
                  <a:pt x="-26699" y="393478"/>
                  <a:pt x="192104" y="274824"/>
                  <a:pt x="290075" y="211687"/>
                </a:cubicBezTo>
                <a:cubicBezTo>
                  <a:pt x="388046" y="148550"/>
                  <a:pt x="557863" y="22275"/>
                  <a:pt x="590520" y="2681"/>
                </a:cubicBezTo>
                <a:cubicBezTo>
                  <a:pt x="623177" y="-16913"/>
                  <a:pt x="472954" y="76704"/>
                  <a:pt x="486017" y="94121"/>
                </a:cubicBezTo>
                <a:cubicBezTo>
                  <a:pt x="499080" y="111538"/>
                  <a:pt x="601406" y="96298"/>
                  <a:pt x="668897" y="107184"/>
                </a:cubicBezTo>
                <a:cubicBezTo>
                  <a:pt x="736388" y="118070"/>
                  <a:pt x="963901" y="147461"/>
                  <a:pt x="930155" y="1529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" name="フリーフォーム 143">
            <a:extLst>
              <a:ext uri="{FF2B5EF4-FFF2-40B4-BE49-F238E27FC236}">
                <a16:creationId xmlns:a16="http://schemas.microsoft.com/office/drawing/2014/main" id="{C440B24B-7103-6C71-2C77-4388FDD7F9D2}"/>
              </a:ext>
            </a:extLst>
          </p:cNvPr>
          <p:cNvSpPr/>
          <p:nvPr/>
        </p:nvSpPr>
        <p:spPr>
          <a:xfrm>
            <a:off x="2499206" y="1127578"/>
            <a:ext cx="622981" cy="379156"/>
          </a:xfrm>
          <a:custGeom>
            <a:avLst/>
            <a:gdLst>
              <a:gd name="connsiteX0" fmla="*/ 622817 w 622981"/>
              <a:gd name="connsiteY0" fmla="*/ 28485 h 379156"/>
              <a:gd name="connsiteX1" fmla="*/ 302777 w 622981"/>
              <a:gd name="connsiteY1" fmla="*/ 61142 h 379156"/>
              <a:gd name="connsiteX2" fmla="*/ 21925 w 622981"/>
              <a:gd name="connsiteY2" fmla="*/ 368119 h 379156"/>
              <a:gd name="connsiteX3" fmla="*/ 54583 w 622981"/>
              <a:gd name="connsiteY3" fmla="*/ 283211 h 379156"/>
              <a:gd name="connsiteX4" fmla="*/ 341965 w 622981"/>
              <a:gd name="connsiteY4" fmla="*/ 15422 h 379156"/>
              <a:gd name="connsiteX5" fmla="*/ 622817 w 622981"/>
              <a:gd name="connsiteY5" fmla="*/ 28485 h 379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22981" h="379156">
                <a:moveTo>
                  <a:pt x="622817" y="28485"/>
                </a:moveTo>
                <a:cubicBezTo>
                  <a:pt x="616286" y="36105"/>
                  <a:pt x="402926" y="4536"/>
                  <a:pt x="302777" y="61142"/>
                </a:cubicBezTo>
                <a:cubicBezTo>
                  <a:pt x="202628" y="117748"/>
                  <a:pt x="63291" y="331108"/>
                  <a:pt x="21925" y="368119"/>
                </a:cubicBezTo>
                <a:cubicBezTo>
                  <a:pt x="-19441" y="405130"/>
                  <a:pt x="1243" y="341994"/>
                  <a:pt x="54583" y="283211"/>
                </a:cubicBezTo>
                <a:cubicBezTo>
                  <a:pt x="107923" y="224428"/>
                  <a:pt x="243994" y="53522"/>
                  <a:pt x="341965" y="15422"/>
                </a:cubicBezTo>
                <a:cubicBezTo>
                  <a:pt x="439936" y="-22678"/>
                  <a:pt x="629348" y="20865"/>
                  <a:pt x="622817" y="284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" name="フリーフォーム 144">
            <a:extLst>
              <a:ext uri="{FF2B5EF4-FFF2-40B4-BE49-F238E27FC236}">
                <a16:creationId xmlns:a16="http://schemas.microsoft.com/office/drawing/2014/main" id="{FC24C309-3E44-7AC4-E7F8-C4AB21246FD4}"/>
              </a:ext>
            </a:extLst>
          </p:cNvPr>
          <p:cNvSpPr/>
          <p:nvPr/>
        </p:nvSpPr>
        <p:spPr>
          <a:xfrm>
            <a:off x="2376159" y="1369821"/>
            <a:ext cx="511209" cy="696815"/>
          </a:xfrm>
          <a:custGeom>
            <a:avLst/>
            <a:gdLst>
              <a:gd name="connsiteX0" fmla="*/ 510732 w 511209"/>
              <a:gd name="connsiteY0" fmla="*/ 1779 h 696815"/>
              <a:gd name="connsiteX1" fmla="*/ 164567 w 511209"/>
              <a:gd name="connsiteY1" fmla="*/ 282630 h 696815"/>
              <a:gd name="connsiteX2" fmla="*/ 14344 w 511209"/>
              <a:gd name="connsiteY2" fmla="*/ 687579 h 696815"/>
              <a:gd name="connsiteX3" fmla="*/ 20875 w 511209"/>
              <a:gd name="connsiteY3" fmla="*/ 537356 h 696815"/>
              <a:gd name="connsiteX4" fmla="*/ 144972 w 511209"/>
              <a:gd name="connsiteY4" fmla="*/ 210785 h 696815"/>
              <a:gd name="connsiteX5" fmla="*/ 66595 w 511209"/>
              <a:gd name="connsiteY5" fmla="*/ 367539 h 696815"/>
              <a:gd name="connsiteX6" fmla="*/ 236412 w 511209"/>
              <a:gd name="connsiteY6" fmla="*/ 171596 h 696815"/>
              <a:gd name="connsiteX7" fmla="*/ 510732 w 511209"/>
              <a:gd name="connsiteY7" fmla="*/ 1779 h 6968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1209" h="696815">
                <a:moveTo>
                  <a:pt x="510732" y="1779"/>
                </a:moveTo>
                <a:cubicBezTo>
                  <a:pt x="498758" y="20285"/>
                  <a:pt x="247298" y="168330"/>
                  <a:pt x="164567" y="282630"/>
                </a:cubicBezTo>
                <a:cubicBezTo>
                  <a:pt x="81836" y="396930"/>
                  <a:pt x="38293" y="645125"/>
                  <a:pt x="14344" y="687579"/>
                </a:cubicBezTo>
                <a:cubicBezTo>
                  <a:pt x="-9605" y="730033"/>
                  <a:pt x="-896" y="616822"/>
                  <a:pt x="20875" y="537356"/>
                </a:cubicBezTo>
                <a:cubicBezTo>
                  <a:pt x="42646" y="457890"/>
                  <a:pt x="137352" y="239088"/>
                  <a:pt x="144972" y="210785"/>
                </a:cubicBezTo>
                <a:cubicBezTo>
                  <a:pt x="152592" y="182482"/>
                  <a:pt x="51355" y="374070"/>
                  <a:pt x="66595" y="367539"/>
                </a:cubicBezTo>
                <a:cubicBezTo>
                  <a:pt x="81835" y="361008"/>
                  <a:pt x="166743" y="229290"/>
                  <a:pt x="236412" y="171596"/>
                </a:cubicBezTo>
                <a:cubicBezTo>
                  <a:pt x="306081" y="113902"/>
                  <a:pt x="522706" y="-16727"/>
                  <a:pt x="510732" y="17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" name="フリーフォーム 145">
            <a:extLst>
              <a:ext uri="{FF2B5EF4-FFF2-40B4-BE49-F238E27FC236}">
                <a16:creationId xmlns:a16="http://schemas.microsoft.com/office/drawing/2014/main" id="{495A4365-742F-1EDA-83FC-90D9876543CA}"/>
              </a:ext>
            </a:extLst>
          </p:cNvPr>
          <p:cNvSpPr/>
          <p:nvPr/>
        </p:nvSpPr>
        <p:spPr>
          <a:xfrm>
            <a:off x="3368572" y="736767"/>
            <a:ext cx="506603" cy="173499"/>
          </a:xfrm>
          <a:custGeom>
            <a:avLst/>
            <a:gdLst>
              <a:gd name="connsiteX0" fmla="*/ 1645 w 506603"/>
              <a:gd name="connsiteY0" fmla="*/ 1284 h 173499"/>
              <a:gd name="connsiteX1" fmla="*/ 243308 w 506603"/>
              <a:gd name="connsiteY1" fmla="*/ 27410 h 173499"/>
              <a:gd name="connsiteX2" fmla="*/ 498034 w 506603"/>
              <a:gd name="connsiteY2" fmla="*/ 171102 h 173499"/>
              <a:gd name="connsiteX3" fmla="*/ 439251 w 506603"/>
              <a:gd name="connsiteY3" fmla="*/ 112319 h 173499"/>
              <a:gd name="connsiteX4" fmla="*/ 367405 w 506603"/>
              <a:gd name="connsiteY4" fmla="*/ 47004 h 173499"/>
              <a:gd name="connsiteX5" fmla="*/ 1645 w 506603"/>
              <a:gd name="connsiteY5" fmla="*/ 1284 h 1734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6603" h="173499">
                <a:moveTo>
                  <a:pt x="1645" y="1284"/>
                </a:moveTo>
                <a:cubicBezTo>
                  <a:pt x="-19038" y="-1982"/>
                  <a:pt x="160577" y="-893"/>
                  <a:pt x="243308" y="27410"/>
                </a:cubicBezTo>
                <a:cubicBezTo>
                  <a:pt x="326040" y="55713"/>
                  <a:pt x="465377" y="156951"/>
                  <a:pt x="498034" y="171102"/>
                </a:cubicBezTo>
                <a:cubicBezTo>
                  <a:pt x="530691" y="185253"/>
                  <a:pt x="461023" y="133002"/>
                  <a:pt x="439251" y="112319"/>
                </a:cubicBezTo>
                <a:cubicBezTo>
                  <a:pt x="417480" y="91636"/>
                  <a:pt x="432719" y="64421"/>
                  <a:pt x="367405" y="47004"/>
                </a:cubicBezTo>
                <a:cubicBezTo>
                  <a:pt x="302091" y="29587"/>
                  <a:pt x="22328" y="4550"/>
                  <a:pt x="1645" y="12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" name="フリーフォーム 146">
            <a:extLst>
              <a:ext uri="{FF2B5EF4-FFF2-40B4-BE49-F238E27FC236}">
                <a16:creationId xmlns:a16="http://schemas.microsoft.com/office/drawing/2014/main" id="{57FDE68D-4F5B-CD39-B01A-2F95C5C13065}"/>
              </a:ext>
            </a:extLst>
          </p:cNvPr>
          <p:cNvSpPr/>
          <p:nvPr/>
        </p:nvSpPr>
        <p:spPr>
          <a:xfrm>
            <a:off x="2361874" y="1696571"/>
            <a:ext cx="368488" cy="686048"/>
          </a:xfrm>
          <a:custGeom>
            <a:avLst/>
            <a:gdLst>
              <a:gd name="connsiteX0" fmla="*/ 368263 w 368488"/>
              <a:gd name="connsiteY0" fmla="*/ 1600 h 686048"/>
              <a:gd name="connsiteX1" fmla="*/ 87412 w 368488"/>
              <a:gd name="connsiteY1" fmla="*/ 373892 h 686048"/>
              <a:gd name="connsiteX2" fmla="*/ 9035 w 368488"/>
              <a:gd name="connsiteY2" fmla="*/ 680869 h 686048"/>
              <a:gd name="connsiteX3" fmla="*/ 15566 w 368488"/>
              <a:gd name="connsiteY3" fmla="*/ 543709 h 686048"/>
              <a:gd name="connsiteX4" fmla="*/ 133132 w 368488"/>
              <a:gd name="connsiteY4" fmla="*/ 249795 h 686048"/>
              <a:gd name="connsiteX5" fmla="*/ 368263 w 368488"/>
              <a:gd name="connsiteY5" fmla="*/ 1600 h 686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8488" h="686048">
                <a:moveTo>
                  <a:pt x="368263" y="1600"/>
                </a:moveTo>
                <a:cubicBezTo>
                  <a:pt x="360643" y="22283"/>
                  <a:pt x="147283" y="260681"/>
                  <a:pt x="87412" y="373892"/>
                </a:cubicBezTo>
                <a:cubicBezTo>
                  <a:pt x="27541" y="487103"/>
                  <a:pt x="21009" y="652566"/>
                  <a:pt x="9035" y="680869"/>
                </a:cubicBezTo>
                <a:cubicBezTo>
                  <a:pt x="-2939" y="709172"/>
                  <a:pt x="-5117" y="615555"/>
                  <a:pt x="15566" y="543709"/>
                </a:cubicBezTo>
                <a:cubicBezTo>
                  <a:pt x="36249" y="471863"/>
                  <a:pt x="77615" y="333615"/>
                  <a:pt x="133132" y="249795"/>
                </a:cubicBezTo>
                <a:cubicBezTo>
                  <a:pt x="188649" y="165975"/>
                  <a:pt x="375883" y="-19083"/>
                  <a:pt x="368263" y="16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8" name="フリーフォーム 147">
            <a:extLst>
              <a:ext uri="{FF2B5EF4-FFF2-40B4-BE49-F238E27FC236}">
                <a16:creationId xmlns:a16="http://schemas.microsoft.com/office/drawing/2014/main" id="{24107098-2811-B75A-9E3C-7F8385A92B5F}"/>
              </a:ext>
            </a:extLst>
          </p:cNvPr>
          <p:cNvSpPr/>
          <p:nvPr/>
        </p:nvSpPr>
        <p:spPr>
          <a:xfrm>
            <a:off x="2496941" y="2017765"/>
            <a:ext cx="194044" cy="560808"/>
          </a:xfrm>
          <a:custGeom>
            <a:avLst/>
            <a:gdLst>
              <a:gd name="connsiteX0" fmla="*/ 194008 w 194044"/>
              <a:gd name="connsiteY0" fmla="*/ 446 h 560808"/>
              <a:gd name="connsiteX1" fmla="*/ 69910 w 194044"/>
              <a:gd name="connsiteY1" fmla="*/ 229046 h 560808"/>
              <a:gd name="connsiteX2" fmla="*/ 4596 w 194044"/>
              <a:gd name="connsiteY2" fmla="*/ 555618 h 560808"/>
              <a:gd name="connsiteX3" fmla="*/ 11128 w 194044"/>
              <a:gd name="connsiteY3" fmla="*/ 411926 h 560808"/>
              <a:gd name="connsiteX4" fmla="*/ 56848 w 194044"/>
              <a:gd name="connsiteY4" fmla="*/ 176795 h 560808"/>
              <a:gd name="connsiteX5" fmla="*/ 194008 w 194044"/>
              <a:gd name="connsiteY5" fmla="*/ 446 h 560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4044" h="560808">
                <a:moveTo>
                  <a:pt x="194008" y="446"/>
                </a:moveTo>
                <a:cubicBezTo>
                  <a:pt x="196185" y="9154"/>
                  <a:pt x="101479" y="136517"/>
                  <a:pt x="69910" y="229046"/>
                </a:cubicBezTo>
                <a:cubicBezTo>
                  <a:pt x="38341" y="321575"/>
                  <a:pt x="14393" y="525138"/>
                  <a:pt x="4596" y="555618"/>
                </a:cubicBezTo>
                <a:cubicBezTo>
                  <a:pt x="-5201" y="586098"/>
                  <a:pt x="2419" y="475063"/>
                  <a:pt x="11128" y="411926"/>
                </a:cubicBezTo>
                <a:cubicBezTo>
                  <a:pt x="19837" y="348789"/>
                  <a:pt x="28545" y="241021"/>
                  <a:pt x="56848" y="176795"/>
                </a:cubicBezTo>
                <a:cubicBezTo>
                  <a:pt x="85151" y="112569"/>
                  <a:pt x="191831" y="-8262"/>
                  <a:pt x="194008" y="4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9" name="フリーフォーム 148">
            <a:extLst>
              <a:ext uri="{FF2B5EF4-FFF2-40B4-BE49-F238E27FC236}">
                <a16:creationId xmlns:a16="http://schemas.microsoft.com/office/drawing/2014/main" id="{5820363C-B4C4-5D97-A8D9-A2B184950796}"/>
              </a:ext>
            </a:extLst>
          </p:cNvPr>
          <p:cNvSpPr/>
          <p:nvPr/>
        </p:nvSpPr>
        <p:spPr>
          <a:xfrm>
            <a:off x="4448586" y="883678"/>
            <a:ext cx="574536" cy="689768"/>
          </a:xfrm>
          <a:custGeom>
            <a:avLst/>
            <a:gdLst>
              <a:gd name="connsiteX0" fmla="*/ 25443 w 574536"/>
              <a:gd name="connsiteY0" fmla="*/ 37253 h 689768"/>
              <a:gd name="connsiteX1" fmla="*/ 436923 w 574536"/>
              <a:gd name="connsiteY1" fmla="*/ 553236 h 689768"/>
              <a:gd name="connsiteX2" fmla="*/ 410797 w 574536"/>
              <a:gd name="connsiteY2" fmla="*/ 383419 h 689768"/>
              <a:gd name="connsiteX3" fmla="*/ 574083 w 574536"/>
              <a:gd name="connsiteY3" fmla="*/ 683865 h 689768"/>
              <a:gd name="connsiteX4" fmla="*/ 456517 w 574536"/>
              <a:gd name="connsiteY4" fmla="*/ 553236 h 689768"/>
              <a:gd name="connsiteX5" fmla="*/ 365077 w 574536"/>
              <a:gd name="connsiteY5" fmla="*/ 200539 h 689768"/>
              <a:gd name="connsiteX6" fmla="*/ 391203 w 574536"/>
              <a:gd name="connsiteY6" fmla="*/ 416076 h 689768"/>
              <a:gd name="connsiteX7" fmla="*/ 273637 w 574536"/>
              <a:gd name="connsiteY7" fmla="*/ 285448 h 689768"/>
              <a:gd name="connsiteX8" fmla="*/ 71163 w 574536"/>
              <a:gd name="connsiteY8" fmla="*/ 69911 h 689768"/>
              <a:gd name="connsiteX9" fmla="*/ 25443 w 574536"/>
              <a:gd name="connsiteY9" fmla="*/ 37253 h 689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74536" h="689768">
                <a:moveTo>
                  <a:pt x="25443" y="37253"/>
                </a:moveTo>
                <a:cubicBezTo>
                  <a:pt x="86403" y="117807"/>
                  <a:pt x="372697" y="495542"/>
                  <a:pt x="436923" y="553236"/>
                </a:cubicBezTo>
                <a:cubicBezTo>
                  <a:pt x="501149" y="610930"/>
                  <a:pt x="387937" y="361647"/>
                  <a:pt x="410797" y="383419"/>
                </a:cubicBezTo>
                <a:cubicBezTo>
                  <a:pt x="433657" y="405191"/>
                  <a:pt x="566463" y="655562"/>
                  <a:pt x="574083" y="683865"/>
                </a:cubicBezTo>
                <a:cubicBezTo>
                  <a:pt x="581703" y="712168"/>
                  <a:pt x="491351" y="633790"/>
                  <a:pt x="456517" y="553236"/>
                </a:cubicBezTo>
                <a:cubicBezTo>
                  <a:pt x="421683" y="472682"/>
                  <a:pt x="375963" y="223399"/>
                  <a:pt x="365077" y="200539"/>
                </a:cubicBezTo>
                <a:cubicBezTo>
                  <a:pt x="354191" y="177679"/>
                  <a:pt x="406443" y="401925"/>
                  <a:pt x="391203" y="416076"/>
                </a:cubicBezTo>
                <a:cubicBezTo>
                  <a:pt x="375963" y="430228"/>
                  <a:pt x="326977" y="343142"/>
                  <a:pt x="273637" y="285448"/>
                </a:cubicBezTo>
                <a:cubicBezTo>
                  <a:pt x="220297" y="227754"/>
                  <a:pt x="115794" y="114542"/>
                  <a:pt x="71163" y="69911"/>
                </a:cubicBezTo>
                <a:cubicBezTo>
                  <a:pt x="26532" y="25280"/>
                  <a:pt x="-35517" y="-43301"/>
                  <a:pt x="25443" y="372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0" name="フリーフォーム 149">
            <a:extLst>
              <a:ext uri="{FF2B5EF4-FFF2-40B4-BE49-F238E27FC236}">
                <a16:creationId xmlns:a16="http://schemas.microsoft.com/office/drawing/2014/main" id="{BD3DE371-3595-3A09-02FD-A9551714FEF5}"/>
              </a:ext>
            </a:extLst>
          </p:cNvPr>
          <p:cNvSpPr/>
          <p:nvPr/>
        </p:nvSpPr>
        <p:spPr>
          <a:xfrm>
            <a:off x="4506384" y="809222"/>
            <a:ext cx="1077881" cy="845488"/>
          </a:xfrm>
          <a:custGeom>
            <a:avLst/>
            <a:gdLst>
              <a:gd name="connsiteX0" fmla="*/ 302 w 1077881"/>
              <a:gd name="connsiteY0" fmla="*/ 52927 h 845488"/>
              <a:gd name="connsiteX1" fmla="*/ 686102 w 1077881"/>
              <a:gd name="connsiteY1" fmla="*/ 353372 h 845488"/>
              <a:gd name="connsiteX2" fmla="*/ 614256 w 1077881"/>
              <a:gd name="connsiteY2" fmla="*/ 268464 h 845488"/>
              <a:gd name="connsiteX3" fmla="*/ 1064925 w 1077881"/>
              <a:gd name="connsiteY3" fmla="*/ 830167 h 845488"/>
              <a:gd name="connsiteX4" fmla="*/ 940827 w 1077881"/>
              <a:gd name="connsiteY4" fmla="*/ 660349 h 845488"/>
              <a:gd name="connsiteX5" fmla="*/ 784073 w 1077881"/>
              <a:gd name="connsiteY5" fmla="*/ 379498 h 845488"/>
              <a:gd name="connsiteX6" fmla="*/ 274622 w 1077881"/>
              <a:gd name="connsiteY6" fmla="*/ 675 h 845488"/>
              <a:gd name="connsiteX7" fmla="*/ 594662 w 1077881"/>
              <a:gd name="connsiteY7" fmla="*/ 281527 h 845488"/>
              <a:gd name="connsiteX8" fmla="*/ 302 w 1077881"/>
              <a:gd name="connsiteY8" fmla="*/ 52927 h 845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77881" h="845488">
                <a:moveTo>
                  <a:pt x="302" y="52927"/>
                </a:moveTo>
                <a:cubicBezTo>
                  <a:pt x="15542" y="64901"/>
                  <a:pt x="583776" y="317449"/>
                  <a:pt x="686102" y="353372"/>
                </a:cubicBezTo>
                <a:cubicBezTo>
                  <a:pt x="788428" y="389295"/>
                  <a:pt x="551119" y="188998"/>
                  <a:pt x="614256" y="268464"/>
                </a:cubicBezTo>
                <a:cubicBezTo>
                  <a:pt x="677393" y="347930"/>
                  <a:pt x="1010497" y="764853"/>
                  <a:pt x="1064925" y="830167"/>
                </a:cubicBezTo>
                <a:cubicBezTo>
                  <a:pt x="1119353" y="895481"/>
                  <a:pt x="987636" y="735461"/>
                  <a:pt x="940827" y="660349"/>
                </a:cubicBezTo>
                <a:cubicBezTo>
                  <a:pt x="894018" y="585238"/>
                  <a:pt x="895107" y="489444"/>
                  <a:pt x="784073" y="379498"/>
                </a:cubicBezTo>
                <a:cubicBezTo>
                  <a:pt x="673039" y="269552"/>
                  <a:pt x="306191" y="17003"/>
                  <a:pt x="274622" y="675"/>
                </a:cubicBezTo>
                <a:cubicBezTo>
                  <a:pt x="243054" y="-15654"/>
                  <a:pt x="639293" y="269553"/>
                  <a:pt x="594662" y="281527"/>
                </a:cubicBezTo>
                <a:cubicBezTo>
                  <a:pt x="550031" y="293501"/>
                  <a:pt x="-14938" y="40953"/>
                  <a:pt x="302" y="529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1" name="フリーフォーム 150">
            <a:extLst>
              <a:ext uri="{FF2B5EF4-FFF2-40B4-BE49-F238E27FC236}">
                <a16:creationId xmlns:a16="http://schemas.microsoft.com/office/drawing/2014/main" id="{D6D40550-DC3F-54C6-7AAE-38714A46285F}"/>
              </a:ext>
            </a:extLst>
          </p:cNvPr>
          <p:cNvSpPr/>
          <p:nvPr/>
        </p:nvSpPr>
        <p:spPr>
          <a:xfrm>
            <a:off x="5557668" y="1364676"/>
            <a:ext cx="209583" cy="797988"/>
          </a:xfrm>
          <a:custGeom>
            <a:avLst/>
            <a:gdLst>
              <a:gd name="connsiteX0" fmla="*/ 578 w 209583"/>
              <a:gd name="connsiteY0" fmla="*/ 393 h 797988"/>
              <a:gd name="connsiteX1" fmla="*/ 124675 w 209583"/>
              <a:gd name="connsiteY1" fmla="*/ 300838 h 797988"/>
              <a:gd name="connsiteX2" fmla="*/ 98549 w 209583"/>
              <a:gd name="connsiteY2" fmla="*/ 562095 h 797988"/>
              <a:gd name="connsiteX3" fmla="*/ 176926 w 209583"/>
              <a:gd name="connsiteY3" fmla="*/ 431467 h 797988"/>
              <a:gd name="connsiteX4" fmla="*/ 209583 w 209583"/>
              <a:gd name="connsiteY4" fmla="*/ 797227 h 797988"/>
              <a:gd name="connsiteX5" fmla="*/ 176926 w 209583"/>
              <a:gd name="connsiteY5" fmla="*/ 522907 h 797988"/>
              <a:gd name="connsiteX6" fmla="*/ 183458 w 209583"/>
              <a:gd name="connsiteY6" fmla="*/ 366153 h 797988"/>
              <a:gd name="connsiteX7" fmla="*/ 578 w 209583"/>
              <a:gd name="connsiteY7" fmla="*/ 393 h 7979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9583" h="797988">
                <a:moveTo>
                  <a:pt x="578" y="393"/>
                </a:moveTo>
                <a:cubicBezTo>
                  <a:pt x="-9219" y="-10493"/>
                  <a:pt x="108347" y="207221"/>
                  <a:pt x="124675" y="300838"/>
                </a:cubicBezTo>
                <a:cubicBezTo>
                  <a:pt x="141004" y="394455"/>
                  <a:pt x="89841" y="540324"/>
                  <a:pt x="98549" y="562095"/>
                </a:cubicBezTo>
                <a:cubicBezTo>
                  <a:pt x="107258" y="583867"/>
                  <a:pt x="158420" y="392278"/>
                  <a:pt x="176926" y="431467"/>
                </a:cubicBezTo>
                <a:cubicBezTo>
                  <a:pt x="195432" y="470656"/>
                  <a:pt x="209583" y="781987"/>
                  <a:pt x="209583" y="797227"/>
                </a:cubicBezTo>
                <a:cubicBezTo>
                  <a:pt x="209583" y="812467"/>
                  <a:pt x="181280" y="594753"/>
                  <a:pt x="176926" y="522907"/>
                </a:cubicBezTo>
                <a:cubicBezTo>
                  <a:pt x="172572" y="451061"/>
                  <a:pt x="213938" y="455416"/>
                  <a:pt x="183458" y="366153"/>
                </a:cubicBezTo>
                <a:cubicBezTo>
                  <a:pt x="152978" y="276890"/>
                  <a:pt x="10375" y="11279"/>
                  <a:pt x="578" y="3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2" name="フリーフォーム 151">
            <a:extLst>
              <a:ext uri="{FF2B5EF4-FFF2-40B4-BE49-F238E27FC236}">
                <a16:creationId xmlns:a16="http://schemas.microsoft.com/office/drawing/2014/main" id="{F7BAFB19-501D-90B5-C96D-4E1EF6CC340B}"/>
              </a:ext>
            </a:extLst>
          </p:cNvPr>
          <p:cNvSpPr/>
          <p:nvPr/>
        </p:nvSpPr>
        <p:spPr>
          <a:xfrm>
            <a:off x="4970251" y="1585949"/>
            <a:ext cx="309622" cy="930412"/>
          </a:xfrm>
          <a:custGeom>
            <a:avLst/>
            <a:gdLst>
              <a:gd name="connsiteX0" fmla="*/ 166 w 309622"/>
              <a:gd name="connsiteY0" fmla="*/ 1188 h 930412"/>
              <a:gd name="connsiteX1" fmla="*/ 235298 w 309622"/>
              <a:gd name="connsiteY1" fmla="*/ 386542 h 930412"/>
              <a:gd name="connsiteX2" fmla="*/ 228766 w 309622"/>
              <a:gd name="connsiteY2" fmla="*/ 275508 h 930412"/>
              <a:gd name="connsiteX3" fmla="*/ 222235 w 309622"/>
              <a:gd name="connsiteY3" fmla="*/ 621674 h 930412"/>
              <a:gd name="connsiteX4" fmla="*/ 254892 w 309622"/>
              <a:gd name="connsiteY4" fmla="*/ 582485 h 930412"/>
              <a:gd name="connsiteX5" fmla="*/ 287549 w 309622"/>
              <a:gd name="connsiteY5" fmla="*/ 811085 h 930412"/>
              <a:gd name="connsiteX6" fmla="*/ 307143 w 309622"/>
              <a:gd name="connsiteY6" fmla="*/ 928651 h 930412"/>
              <a:gd name="connsiteX7" fmla="*/ 300612 w 309622"/>
              <a:gd name="connsiteY7" fmla="*/ 726177 h 930412"/>
              <a:gd name="connsiteX8" fmla="*/ 228766 w 309622"/>
              <a:gd name="connsiteY8" fmla="*/ 425731 h 930412"/>
              <a:gd name="connsiteX9" fmla="*/ 104669 w 309622"/>
              <a:gd name="connsiteY9" fmla="*/ 177537 h 930412"/>
              <a:gd name="connsiteX10" fmla="*/ 196109 w 309622"/>
              <a:gd name="connsiteY10" fmla="*/ 262445 h 930412"/>
              <a:gd name="connsiteX11" fmla="*/ 166 w 309622"/>
              <a:gd name="connsiteY11" fmla="*/ 1188 h 930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09622" h="930412">
                <a:moveTo>
                  <a:pt x="166" y="1188"/>
                </a:moveTo>
                <a:cubicBezTo>
                  <a:pt x="6698" y="21871"/>
                  <a:pt x="197198" y="340822"/>
                  <a:pt x="235298" y="386542"/>
                </a:cubicBezTo>
                <a:cubicBezTo>
                  <a:pt x="273398" y="432262"/>
                  <a:pt x="230943" y="236319"/>
                  <a:pt x="228766" y="275508"/>
                </a:cubicBezTo>
                <a:cubicBezTo>
                  <a:pt x="226589" y="314697"/>
                  <a:pt x="217881" y="570511"/>
                  <a:pt x="222235" y="621674"/>
                </a:cubicBezTo>
                <a:cubicBezTo>
                  <a:pt x="226589" y="672837"/>
                  <a:pt x="244006" y="550917"/>
                  <a:pt x="254892" y="582485"/>
                </a:cubicBezTo>
                <a:cubicBezTo>
                  <a:pt x="265778" y="614053"/>
                  <a:pt x="278841" y="753391"/>
                  <a:pt x="287549" y="811085"/>
                </a:cubicBezTo>
                <a:cubicBezTo>
                  <a:pt x="296257" y="868779"/>
                  <a:pt x="304966" y="942802"/>
                  <a:pt x="307143" y="928651"/>
                </a:cubicBezTo>
                <a:cubicBezTo>
                  <a:pt x="309320" y="914500"/>
                  <a:pt x="313675" y="809997"/>
                  <a:pt x="300612" y="726177"/>
                </a:cubicBezTo>
                <a:cubicBezTo>
                  <a:pt x="287549" y="642357"/>
                  <a:pt x="261423" y="517171"/>
                  <a:pt x="228766" y="425731"/>
                </a:cubicBezTo>
                <a:cubicBezTo>
                  <a:pt x="196109" y="334291"/>
                  <a:pt x="110112" y="204751"/>
                  <a:pt x="104669" y="177537"/>
                </a:cubicBezTo>
                <a:cubicBezTo>
                  <a:pt x="99226" y="150323"/>
                  <a:pt x="210261" y="288571"/>
                  <a:pt x="196109" y="262445"/>
                </a:cubicBezTo>
                <a:cubicBezTo>
                  <a:pt x="181958" y="236319"/>
                  <a:pt x="-6366" y="-19495"/>
                  <a:pt x="166" y="11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3" name="フリーフォーム 152">
            <a:extLst>
              <a:ext uri="{FF2B5EF4-FFF2-40B4-BE49-F238E27FC236}">
                <a16:creationId xmlns:a16="http://schemas.microsoft.com/office/drawing/2014/main" id="{3D202CAD-1130-5A53-0144-5768B30EA35A}"/>
              </a:ext>
            </a:extLst>
          </p:cNvPr>
          <p:cNvSpPr/>
          <p:nvPr/>
        </p:nvSpPr>
        <p:spPr>
          <a:xfrm>
            <a:off x="5329623" y="1972459"/>
            <a:ext cx="150368" cy="628194"/>
          </a:xfrm>
          <a:custGeom>
            <a:avLst/>
            <a:gdLst>
              <a:gd name="connsiteX0" fmla="*/ 45743 w 150368"/>
              <a:gd name="connsiteY0" fmla="*/ 32 h 628194"/>
              <a:gd name="connsiteX1" fmla="*/ 150246 w 150368"/>
              <a:gd name="connsiteY1" fmla="*/ 326604 h 628194"/>
              <a:gd name="connsiteX2" fmla="*/ 65337 w 150368"/>
              <a:gd name="connsiteY2" fmla="*/ 470295 h 628194"/>
              <a:gd name="connsiteX3" fmla="*/ 23 w 150368"/>
              <a:gd name="connsiteY3" fmla="*/ 627050 h 628194"/>
              <a:gd name="connsiteX4" fmla="*/ 58806 w 150368"/>
              <a:gd name="connsiteY4" fmla="*/ 385387 h 628194"/>
              <a:gd name="connsiteX5" fmla="*/ 137183 w 150368"/>
              <a:gd name="connsiteY5" fmla="*/ 307010 h 628194"/>
              <a:gd name="connsiteX6" fmla="*/ 45743 w 150368"/>
              <a:gd name="connsiteY6" fmla="*/ 32 h 628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0368" h="628194">
                <a:moveTo>
                  <a:pt x="45743" y="32"/>
                </a:moveTo>
                <a:cubicBezTo>
                  <a:pt x="47920" y="3298"/>
                  <a:pt x="146980" y="248227"/>
                  <a:pt x="150246" y="326604"/>
                </a:cubicBezTo>
                <a:cubicBezTo>
                  <a:pt x="153512" y="404981"/>
                  <a:pt x="90374" y="420221"/>
                  <a:pt x="65337" y="470295"/>
                </a:cubicBezTo>
                <a:cubicBezTo>
                  <a:pt x="40300" y="520369"/>
                  <a:pt x="1111" y="641201"/>
                  <a:pt x="23" y="627050"/>
                </a:cubicBezTo>
                <a:cubicBezTo>
                  <a:pt x="-1065" y="612899"/>
                  <a:pt x="35946" y="438727"/>
                  <a:pt x="58806" y="385387"/>
                </a:cubicBezTo>
                <a:cubicBezTo>
                  <a:pt x="81666" y="332047"/>
                  <a:pt x="144803" y="374501"/>
                  <a:pt x="137183" y="307010"/>
                </a:cubicBezTo>
                <a:cubicBezTo>
                  <a:pt x="129563" y="239519"/>
                  <a:pt x="43566" y="-3234"/>
                  <a:pt x="45743" y="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4" name="フリーフォーム 153">
            <a:extLst>
              <a:ext uri="{FF2B5EF4-FFF2-40B4-BE49-F238E27FC236}">
                <a16:creationId xmlns:a16="http://schemas.microsoft.com/office/drawing/2014/main" id="{631F0DDD-F9A6-A250-1C16-C7E593BB6F5F}"/>
              </a:ext>
            </a:extLst>
          </p:cNvPr>
          <p:cNvSpPr/>
          <p:nvPr/>
        </p:nvSpPr>
        <p:spPr>
          <a:xfrm>
            <a:off x="4983480" y="1188685"/>
            <a:ext cx="764096" cy="959245"/>
          </a:xfrm>
          <a:custGeom>
            <a:avLst/>
            <a:gdLst>
              <a:gd name="connsiteX0" fmla="*/ 0 w 764096"/>
              <a:gd name="connsiteY0" fmla="*/ 35 h 959245"/>
              <a:gd name="connsiteX1" fmla="*/ 280851 w 764096"/>
              <a:gd name="connsiteY1" fmla="*/ 313544 h 959245"/>
              <a:gd name="connsiteX2" fmla="*/ 437606 w 764096"/>
              <a:gd name="connsiteY2" fmla="*/ 731555 h 959245"/>
              <a:gd name="connsiteX3" fmla="*/ 404949 w 764096"/>
              <a:gd name="connsiteY3" fmla="*/ 685835 h 959245"/>
              <a:gd name="connsiteX4" fmla="*/ 757646 w 764096"/>
              <a:gd name="connsiteY4" fmla="*/ 953624 h 959245"/>
              <a:gd name="connsiteX5" fmla="*/ 627017 w 764096"/>
              <a:gd name="connsiteY5" fmla="*/ 836058 h 959245"/>
              <a:gd name="connsiteX6" fmla="*/ 548640 w 764096"/>
              <a:gd name="connsiteY6" fmla="*/ 470298 h 959245"/>
              <a:gd name="connsiteX7" fmla="*/ 574766 w 764096"/>
              <a:gd name="connsiteY7" fmla="*/ 757681 h 959245"/>
              <a:gd name="connsiteX8" fmla="*/ 444137 w 764096"/>
              <a:gd name="connsiteY8" fmla="*/ 672772 h 959245"/>
              <a:gd name="connsiteX9" fmla="*/ 359229 w 764096"/>
              <a:gd name="connsiteY9" fmla="*/ 424578 h 959245"/>
              <a:gd name="connsiteX10" fmla="*/ 280851 w 764096"/>
              <a:gd name="connsiteY10" fmla="*/ 293949 h 959245"/>
              <a:gd name="connsiteX11" fmla="*/ 0 w 764096"/>
              <a:gd name="connsiteY11" fmla="*/ 35 h 95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64096" h="959245">
                <a:moveTo>
                  <a:pt x="0" y="35"/>
                </a:moveTo>
                <a:cubicBezTo>
                  <a:pt x="0" y="3301"/>
                  <a:pt x="207917" y="191624"/>
                  <a:pt x="280851" y="313544"/>
                </a:cubicBezTo>
                <a:cubicBezTo>
                  <a:pt x="353785" y="435464"/>
                  <a:pt x="416923" y="669507"/>
                  <a:pt x="437606" y="731555"/>
                </a:cubicBezTo>
                <a:cubicBezTo>
                  <a:pt x="458289" y="793603"/>
                  <a:pt x="351609" y="648824"/>
                  <a:pt x="404949" y="685835"/>
                </a:cubicBezTo>
                <a:cubicBezTo>
                  <a:pt x="458289" y="722847"/>
                  <a:pt x="720635" y="928587"/>
                  <a:pt x="757646" y="953624"/>
                </a:cubicBezTo>
                <a:cubicBezTo>
                  <a:pt x="794657" y="978661"/>
                  <a:pt x="661851" y="916612"/>
                  <a:pt x="627017" y="836058"/>
                </a:cubicBezTo>
                <a:cubicBezTo>
                  <a:pt x="592183" y="755504"/>
                  <a:pt x="557348" y="483361"/>
                  <a:pt x="548640" y="470298"/>
                </a:cubicBezTo>
                <a:cubicBezTo>
                  <a:pt x="539932" y="457235"/>
                  <a:pt x="592183" y="723935"/>
                  <a:pt x="574766" y="757681"/>
                </a:cubicBezTo>
                <a:cubicBezTo>
                  <a:pt x="557349" y="791427"/>
                  <a:pt x="480060" y="728289"/>
                  <a:pt x="444137" y="672772"/>
                </a:cubicBezTo>
                <a:cubicBezTo>
                  <a:pt x="408214" y="617255"/>
                  <a:pt x="386443" y="487715"/>
                  <a:pt x="359229" y="424578"/>
                </a:cubicBezTo>
                <a:cubicBezTo>
                  <a:pt x="332015" y="361441"/>
                  <a:pt x="340723" y="365795"/>
                  <a:pt x="280851" y="293949"/>
                </a:cubicBezTo>
                <a:cubicBezTo>
                  <a:pt x="220980" y="222103"/>
                  <a:pt x="0" y="-3231"/>
                  <a:pt x="0" y="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5" name="フリーフォーム 154">
            <a:extLst>
              <a:ext uri="{FF2B5EF4-FFF2-40B4-BE49-F238E27FC236}">
                <a16:creationId xmlns:a16="http://schemas.microsoft.com/office/drawing/2014/main" id="{DA42FFFF-6CE9-1731-B828-2CBC22C569A7}"/>
              </a:ext>
            </a:extLst>
          </p:cNvPr>
          <p:cNvSpPr/>
          <p:nvPr/>
        </p:nvSpPr>
        <p:spPr>
          <a:xfrm>
            <a:off x="4950783" y="1148139"/>
            <a:ext cx="374392" cy="1317170"/>
          </a:xfrm>
          <a:custGeom>
            <a:avLst/>
            <a:gdLst>
              <a:gd name="connsiteX0" fmla="*/ 40 w 374392"/>
              <a:gd name="connsiteY0" fmla="*/ 1392 h 1317170"/>
              <a:gd name="connsiteX1" fmla="*/ 248234 w 374392"/>
              <a:gd name="connsiteY1" fmla="*/ 517375 h 1317170"/>
              <a:gd name="connsiteX2" fmla="*/ 195983 w 374392"/>
              <a:gd name="connsiteY2" fmla="*/ 399810 h 1317170"/>
              <a:gd name="connsiteX3" fmla="*/ 359268 w 374392"/>
              <a:gd name="connsiteY3" fmla="*/ 915792 h 1317170"/>
              <a:gd name="connsiteX4" fmla="*/ 359268 w 374392"/>
              <a:gd name="connsiteY4" fmla="*/ 837415 h 1317170"/>
              <a:gd name="connsiteX5" fmla="*/ 372331 w 374392"/>
              <a:gd name="connsiteY5" fmla="*/ 1314210 h 1317170"/>
              <a:gd name="connsiteX6" fmla="*/ 372331 w 374392"/>
              <a:gd name="connsiteY6" fmla="*/ 1013764 h 1317170"/>
              <a:gd name="connsiteX7" fmla="*/ 352737 w 374392"/>
              <a:gd name="connsiteY7" fmla="*/ 510844 h 1317170"/>
              <a:gd name="connsiteX8" fmla="*/ 333143 w 374392"/>
              <a:gd name="connsiteY8" fmla="*/ 700255 h 1317170"/>
              <a:gd name="connsiteX9" fmla="*/ 228640 w 374392"/>
              <a:gd name="connsiteY9" fmla="*/ 438998 h 1317170"/>
              <a:gd name="connsiteX10" fmla="*/ 228640 w 374392"/>
              <a:gd name="connsiteY10" fmla="*/ 367152 h 1317170"/>
              <a:gd name="connsiteX11" fmla="*/ 40 w 374392"/>
              <a:gd name="connsiteY11" fmla="*/ 1392 h 1317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74392" h="1317170">
                <a:moveTo>
                  <a:pt x="40" y="1392"/>
                </a:moveTo>
                <a:cubicBezTo>
                  <a:pt x="3306" y="26429"/>
                  <a:pt x="215577" y="450972"/>
                  <a:pt x="248234" y="517375"/>
                </a:cubicBezTo>
                <a:cubicBezTo>
                  <a:pt x="280891" y="583778"/>
                  <a:pt x="177477" y="333407"/>
                  <a:pt x="195983" y="399810"/>
                </a:cubicBezTo>
                <a:cubicBezTo>
                  <a:pt x="214489" y="466213"/>
                  <a:pt x="332054" y="842858"/>
                  <a:pt x="359268" y="915792"/>
                </a:cubicBezTo>
                <a:cubicBezTo>
                  <a:pt x="386482" y="988726"/>
                  <a:pt x="357091" y="771012"/>
                  <a:pt x="359268" y="837415"/>
                </a:cubicBezTo>
                <a:cubicBezTo>
                  <a:pt x="361445" y="903818"/>
                  <a:pt x="370154" y="1284819"/>
                  <a:pt x="372331" y="1314210"/>
                </a:cubicBezTo>
                <a:cubicBezTo>
                  <a:pt x="374508" y="1343601"/>
                  <a:pt x="375597" y="1147658"/>
                  <a:pt x="372331" y="1013764"/>
                </a:cubicBezTo>
                <a:cubicBezTo>
                  <a:pt x="369065" y="879870"/>
                  <a:pt x="359268" y="563095"/>
                  <a:pt x="352737" y="510844"/>
                </a:cubicBezTo>
                <a:cubicBezTo>
                  <a:pt x="346206" y="458593"/>
                  <a:pt x="353826" y="712229"/>
                  <a:pt x="333143" y="700255"/>
                </a:cubicBezTo>
                <a:cubicBezTo>
                  <a:pt x="312460" y="688281"/>
                  <a:pt x="246057" y="494515"/>
                  <a:pt x="228640" y="438998"/>
                </a:cubicBezTo>
                <a:cubicBezTo>
                  <a:pt x="211223" y="383481"/>
                  <a:pt x="263474" y="437909"/>
                  <a:pt x="228640" y="367152"/>
                </a:cubicBezTo>
                <a:cubicBezTo>
                  <a:pt x="193806" y="296395"/>
                  <a:pt x="-3226" y="-23645"/>
                  <a:pt x="40" y="13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6" name="フリーフォーム 155">
            <a:extLst>
              <a:ext uri="{FF2B5EF4-FFF2-40B4-BE49-F238E27FC236}">
                <a16:creationId xmlns:a16="http://schemas.microsoft.com/office/drawing/2014/main" id="{22393330-224F-E75A-8864-9BE0C9D48A41}"/>
              </a:ext>
            </a:extLst>
          </p:cNvPr>
          <p:cNvSpPr/>
          <p:nvPr/>
        </p:nvSpPr>
        <p:spPr>
          <a:xfrm>
            <a:off x="3458655" y="2031223"/>
            <a:ext cx="206136" cy="349044"/>
          </a:xfrm>
          <a:custGeom>
            <a:avLst/>
            <a:gdLst>
              <a:gd name="connsiteX0" fmla="*/ 11 w 206136"/>
              <a:gd name="connsiteY0" fmla="*/ 55843 h 349044"/>
              <a:gd name="connsiteX1" fmla="*/ 101223 w 206136"/>
              <a:gd name="connsiteY1" fmla="*/ 167525 h 349044"/>
              <a:gd name="connsiteX2" fmla="*/ 94243 w 206136"/>
              <a:gd name="connsiteY2" fmla="*/ 122154 h 349044"/>
              <a:gd name="connsiteX3" fmla="*/ 178005 w 206136"/>
              <a:gd name="connsiteY3" fmla="*/ 279208 h 349044"/>
              <a:gd name="connsiteX4" fmla="*/ 164044 w 206136"/>
              <a:gd name="connsiteY4" fmla="*/ 226856 h 349044"/>
              <a:gd name="connsiteX5" fmla="*/ 205925 w 206136"/>
              <a:gd name="connsiteY5" fmla="*/ 349009 h 349044"/>
              <a:gd name="connsiteX6" fmla="*/ 143104 w 206136"/>
              <a:gd name="connsiteY6" fmla="*/ 212896 h 349044"/>
              <a:gd name="connsiteX7" fmla="*/ 125653 w 206136"/>
              <a:gd name="connsiteY7" fmla="*/ 143095 h 349044"/>
              <a:gd name="connsiteX8" fmla="*/ 132634 w 206136"/>
              <a:gd name="connsiteY8" fmla="*/ 1 h 349044"/>
              <a:gd name="connsiteX9" fmla="*/ 108203 w 206136"/>
              <a:gd name="connsiteY9" fmla="*/ 139604 h 349044"/>
              <a:gd name="connsiteX10" fmla="*/ 11 w 206136"/>
              <a:gd name="connsiteY10" fmla="*/ 55843 h 3490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06136" h="349044">
                <a:moveTo>
                  <a:pt x="11" y="55843"/>
                </a:moveTo>
                <a:cubicBezTo>
                  <a:pt x="-1152" y="60497"/>
                  <a:pt x="85518" y="156473"/>
                  <a:pt x="101223" y="167525"/>
                </a:cubicBezTo>
                <a:cubicBezTo>
                  <a:pt x="116928" y="178577"/>
                  <a:pt x="81446" y="103540"/>
                  <a:pt x="94243" y="122154"/>
                </a:cubicBezTo>
                <a:cubicBezTo>
                  <a:pt x="107040" y="140768"/>
                  <a:pt x="166372" y="261758"/>
                  <a:pt x="178005" y="279208"/>
                </a:cubicBezTo>
                <a:cubicBezTo>
                  <a:pt x="189638" y="296658"/>
                  <a:pt x="159391" y="215223"/>
                  <a:pt x="164044" y="226856"/>
                </a:cubicBezTo>
                <a:cubicBezTo>
                  <a:pt x="168697" y="238489"/>
                  <a:pt x="209415" y="351336"/>
                  <a:pt x="205925" y="349009"/>
                </a:cubicBezTo>
                <a:cubicBezTo>
                  <a:pt x="202435" y="346682"/>
                  <a:pt x="156483" y="247215"/>
                  <a:pt x="143104" y="212896"/>
                </a:cubicBezTo>
                <a:cubicBezTo>
                  <a:pt x="129725" y="178577"/>
                  <a:pt x="127398" y="178577"/>
                  <a:pt x="125653" y="143095"/>
                </a:cubicBezTo>
                <a:cubicBezTo>
                  <a:pt x="123908" y="107613"/>
                  <a:pt x="135542" y="583"/>
                  <a:pt x="132634" y="1"/>
                </a:cubicBezTo>
                <a:cubicBezTo>
                  <a:pt x="129726" y="-581"/>
                  <a:pt x="126235" y="127970"/>
                  <a:pt x="108203" y="139604"/>
                </a:cubicBezTo>
                <a:cubicBezTo>
                  <a:pt x="90171" y="151238"/>
                  <a:pt x="1174" y="51189"/>
                  <a:pt x="11" y="558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7" name="フリーフォーム 156">
            <a:extLst>
              <a:ext uri="{FF2B5EF4-FFF2-40B4-BE49-F238E27FC236}">
                <a16:creationId xmlns:a16="http://schemas.microsoft.com/office/drawing/2014/main" id="{2A5A763E-8429-0972-A5DA-65102C9183B8}"/>
              </a:ext>
            </a:extLst>
          </p:cNvPr>
          <p:cNvSpPr/>
          <p:nvPr/>
        </p:nvSpPr>
        <p:spPr>
          <a:xfrm>
            <a:off x="3413224" y="2142554"/>
            <a:ext cx="209589" cy="373856"/>
          </a:xfrm>
          <a:custGeom>
            <a:avLst/>
            <a:gdLst>
              <a:gd name="connsiteX0" fmla="*/ 71 w 209589"/>
              <a:gd name="connsiteY0" fmla="*/ 353 h 373856"/>
              <a:gd name="connsiteX1" fmla="*/ 111753 w 209589"/>
              <a:gd name="connsiteY1" fmla="*/ 112035 h 373856"/>
              <a:gd name="connsiteX2" fmla="*/ 167594 w 209589"/>
              <a:gd name="connsiteY2" fmla="*/ 216738 h 373856"/>
              <a:gd name="connsiteX3" fmla="*/ 167594 w 209589"/>
              <a:gd name="connsiteY3" fmla="*/ 178347 h 373856"/>
              <a:gd name="connsiteX4" fmla="*/ 205985 w 209589"/>
              <a:gd name="connsiteY4" fmla="*/ 265599 h 373856"/>
              <a:gd name="connsiteX5" fmla="*/ 205985 w 209589"/>
              <a:gd name="connsiteY5" fmla="*/ 328420 h 373856"/>
              <a:gd name="connsiteX6" fmla="*/ 188535 w 209589"/>
              <a:gd name="connsiteY6" fmla="*/ 269089 h 373856"/>
              <a:gd name="connsiteX7" fmla="*/ 139674 w 209589"/>
              <a:gd name="connsiteY7" fmla="*/ 223718 h 373856"/>
              <a:gd name="connsiteX8" fmla="*/ 153634 w 209589"/>
              <a:gd name="connsiteY8" fmla="*/ 373791 h 373856"/>
              <a:gd name="connsiteX9" fmla="*/ 160614 w 209589"/>
              <a:gd name="connsiteY9" fmla="*/ 202777 h 373856"/>
              <a:gd name="connsiteX10" fmla="*/ 129203 w 209589"/>
              <a:gd name="connsiteY10" fmla="*/ 150426 h 373856"/>
              <a:gd name="connsiteX11" fmla="*/ 71 w 209589"/>
              <a:gd name="connsiteY11" fmla="*/ 353 h 3738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9589" h="373856">
                <a:moveTo>
                  <a:pt x="71" y="353"/>
                </a:moveTo>
                <a:cubicBezTo>
                  <a:pt x="-2837" y="-6045"/>
                  <a:pt x="83833" y="75971"/>
                  <a:pt x="111753" y="112035"/>
                </a:cubicBezTo>
                <a:cubicBezTo>
                  <a:pt x="139673" y="148099"/>
                  <a:pt x="158287" y="205686"/>
                  <a:pt x="167594" y="216738"/>
                </a:cubicBezTo>
                <a:cubicBezTo>
                  <a:pt x="176901" y="227790"/>
                  <a:pt x="161196" y="170204"/>
                  <a:pt x="167594" y="178347"/>
                </a:cubicBezTo>
                <a:cubicBezTo>
                  <a:pt x="173993" y="186491"/>
                  <a:pt x="199587" y="240587"/>
                  <a:pt x="205985" y="265599"/>
                </a:cubicBezTo>
                <a:cubicBezTo>
                  <a:pt x="212383" y="290611"/>
                  <a:pt x="208893" y="327838"/>
                  <a:pt x="205985" y="328420"/>
                </a:cubicBezTo>
                <a:cubicBezTo>
                  <a:pt x="203077" y="329002"/>
                  <a:pt x="199587" y="286539"/>
                  <a:pt x="188535" y="269089"/>
                </a:cubicBezTo>
                <a:cubicBezTo>
                  <a:pt x="177483" y="251639"/>
                  <a:pt x="145491" y="206268"/>
                  <a:pt x="139674" y="223718"/>
                </a:cubicBezTo>
                <a:cubicBezTo>
                  <a:pt x="133857" y="241168"/>
                  <a:pt x="150144" y="377281"/>
                  <a:pt x="153634" y="373791"/>
                </a:cubicBezTo>
                <a:cubicBezTo>
                  <a:pt x="157124" y="370301"/>
                  <a:pt x="164686" y="240005"/>
                  <a:pt x="160614" y="202777"/>
                </a:cubicBezTo>
                <a:cubicBezTo>
                  <a:pt x="156542" y="165550"/>
                  <a:pt x="152470" y="183000"/>
                  <a:pt x="129203" y="150426"/>
                </a:cubicBezTo>
                <a:cubicBezTo>
                  <a:pt x="105936" y="117852"/>
                  <a:pt x="2979" y="6751"/>
                  <a:pt x="71" y="3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8" name="フリーフォーム 157">
            <a:extLst>
              <a:ext uri="{FF2B5EF4-FFF2-40B4-BE49-F238E27FC236}">
                <a16:creationId xmlns:a16="http://schemas.microsoft.com/office/drawing/2014/main" id="{FF0DAF77-96A2-DBBF-6D38-48825953D155}"/>
              </a:ext>
            </a:extLst>
          </p:cNvPr>
          <p:cNvSpPr/>
          <p:nvPr/>
        </p:nvSpPr>
        <p:spPr>
          <a:xfrm>
            <a:off x="3729864" y="2065756"/>
            <a:ext cx="99778" cy="196851"/>
          </a:xfrm>
          <a:custGeom>
            <a:avLst/>
            <a:gdLst>
              <a:gd name="connsiteX0" fmla="*/ 98750 w 99778"/>
              <a:gd name="connsiteY0" fmla="*/ 3859 h 196851"/>
              <a:gd name="connsiteX1" fmla="*/ 1028 w 99778"/>
              <a:gd name="connsiteY1" fmla="*/ 195813 h 196851"/>
              <a:gd name="connsiteX2" fmla="*/ 49889 w 99778"/>
              <a:gd name="connsiteY2" fmla="*/ 77151 h 196851"/>
              <a:gd name="connsiteX3" fmla="*/ 98750 w 99778"/>
              <a:gd name="connsiteY3" fmla="*/ 3859 h 196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9778" h="196851">
                <a:moveTo>
                  <a:pt x="98750" y="3859"/>
                </a:moveTo>
                <a:cubicBezTo>
                  <a:pt x="90607" y="23636"/>
                  <a:pt x="9171" y="183598"/>
                  <a:pt x="1028" y="195813"/>
                </a:cubicBezTo>
                <a:cubicBezTo>
                  <a:pt x="-7115" y="208028"/>
                  <a:pt x="35347" y="109143"/>
                  <a:pt x="49889" y="77151"/>
                </a:cubicBezTo>
                <a:cubicBezTo>
                  <a:pt x="64431" y="45159"/>
                  <a:pt x="106893" y="-15918"/>
                  <a:pt x="98750" y="38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9" name="フリーフォーム 158">
            <a:extLst>
              <a:ext uri="{FF2B5EF4-FFF2-40B4-BE49-F238E27FC236}">
                <a16:creationId xmlns:a16="http://schemas.microsoft.com/office/drawing/2014/main" id="{1469974E-9CE1-D5FF-492C-2AC980C1D14F}"/>
              </a:ext>
            </a:extLst>
          </p:cNvPr>
          <p:cNvSpPr/>
          <p:nvPr/>
        </p:nvSpPr>
        <p:spPr>
          <a:xfrm>
            <a:off x="3234817" y="2153361"/>
            <a:ext cx="256880" cy="300177"/>
          </a:xfrm>
          <a:custGeom>
            <a:avLst/>
            <a:gdLst>
              <a:gd name="connsiteX0" fmla="*/ 484 w 256880"/>
              <a:gd name="connsiteY0" fmla="*/ 143109 h 300177"/>
              <a:gd name="connsiteX1" fmla="*/ 91226 w 256880"/>
              <a:gd name="connsiteY1" fmla="*/ 139619 h 300177"/>
              <a:gd name="connsiteX2" fmla="*/ 164517 w 256880"/>
              <a:gd name="connsiteY2" fmla="*/ 171030 h 300177"/>
              <a:gd name="connsiteX3" fmla="*/ 171498 w 256880"/>
              <a:gd name="connsiteY3" fmla="*/ 108208 h 300177"/>
              <a:gd name="connsiteX4" fmla="*/ 251769 w 256880"/>
              <a:gd name="connsiteY4" fmla="*/ 198950 h 300177"/>
              <a:gd name="connsiteX5" fmla="*/ 248279 w 256880"/>
              <a:gd name="connsiteY5" fmla="*/ 300163 h 300177"/>
              <a:gd name="connsiteX6" fmla="*/ 244789 w 256880"/>
              <a:gd name="connsiteY6" fmla="*/ 205931 h 300177"/>
              <a:gd name="connsiteX7" fmla="*/ 202908 w 256880"/>
              <a:gd name="connsiteY7" fmla="*/ 132639 h 300177"/>
              <a:gd name="connsiteX8" fmla="*/ 188948 w 256880"/>
              <a:gd name="connsiteY8" fmla="*/ 80288 h 300177"/>
              <a:gd name="connsiteX9" fmla="*/ 140087 w 256880"/>
              <a:gd name="connsiteY9" fmla="*/ 16 h 300177"/>
              <a:gd name="connsiteX10" fmla="*/ 168007 w 256880"/>
              <a:gd name="connsiteY10" fmla="*/ 87268 h 300177"/>
              <a:gd name="connsiteX11" fmla="*/ 154047 w 256880"/>
              <a:gd name="connsiteY11" fmla="*/ 160560 h 300177"/>
              <a:gd name="connsiteX12" fmla="*/ 133107 w 256880"/>
              <a:gd name="connsiteY12" fmla="*/ 143109 h 300177"/>
              <a:gd name="connsiteX13" fmla="*/ 484 w 256880"/>
              <a:gd name="connsiteY13" fmla="*/ 143109 h 300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56880" h="300177">
                <a:moveTo>
                  <a:pt x="484" y="143109"/>
                </a:moveTo>
                <a:cubicBezTo>
                  <a:pt x="-6496" y="142527"/>
                  <a:pt x="63887" y="134965"/>
                  <a:pt x="91226" y="139619"/>
                </a:cubicBezTo>
                <a:cubicBezTo>
                  <a:pt x="118565" y="144273"/>
                  <a:pt x="151138" y="176265"/>
                  <a:pt x="164517" y="171030"/>
                </a:cubicBezTo>
                <a:cubicBezTo>
                  <a:pt x="177896" y="165795"/>
                  <a:pt x="156956" y="103555"/>
                  <a:pt x="171498" y="108208"/>
                </a:cubicBezTo>
                <a:cubicBezTo>
                  <a:pt x="186040" y="112861"/>
                  <a:pt x="238972" y="166958"/>
                  <a:pt x="251769" y="198950"/>
                </a:cubicBezTo>
                <a:cubicBezTo>
                  <a:pt x="264566" y="230942"/>
                  <a:pt x="249442" y="299000"/>
                  <a:pt x="248279" y="300163"/>
                </a:cubicBezTo>
                <a:cubicBezTo>
                  <a:pt x="247116" y="301326"/>
                  <a:pt x="252351" y="233852"/>
                  <a:pt x="244789" y="205931"/>
                </a:cubicBezTo>
                <a:cubicBezTo>
                  <a:pt x="237227" y="178010"/>
                  <a:pt x="212215" y="153579"/>
                  <a:pt x="202908" y="132639"/>
                </a:cubicBezTo>
                <a:cubicBezTo>
                  <a:pt x="193601" y="111699"/>
                  <a:pt x="199418" y="102392"/>
                  <a:pt x="188948" y="80288"/>
                </a:cubicBezTo>
                <a:cubicBezTo>
                  <a:pt x="178478" y="58184"/>
                  <a:pt x="143577" y="-1147"/>
                  <a:pt x="140087" y="16"/>
                </a:cubicBezTo>
                <a:cubicBezTo>
                  <a:pt x="136597" y="1179"/>
                  <a:pt x="165680" y="60511"/>
                  <a:pt x="168007" y="87268"/>
                </a:cubicBezTo>
                <a:cubicBezTo>
                  <a:pt x="170334" y="114025"/>
                  <a:pt x="159864" y="151253"/>
                  <a:pt x="154047" y="160560"/>
                </a:cubicBezTo>
                <a:cubicBezTo>
                  <a:pt x="148230" y="169867"/>
                  <a:pt x="154048" y="149508"/>
                  <a:pt x="133107" y="143109"/>
                </a:cubicBezTo>
                <a:cubicBezTo>
                  <a:pt x="112167" y="136710"/>
                  <a:pt x="7464" y="143691"/>
                  <a:pt x="484" y="1431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0" name="フリーフォーム 159">
            <a:extLst>
              <a:ext uri="{FF2B5EF4-FFF2-40B4-BE49-F238E27FC236}">
                <a16:creationId xmlns:a16="http://schemas.microsoft.com/office/drawing/2014/main" id="{BBD7DFEE-AD70-9439-F86E-BB47D42E4407}"/>
              </a:ext>
            </a:extLst>
          </p:cNvPr>
          <p:cNvSpPr/>
          <p:nvPr/>
        </p:nvSpPr>
        <p:spPr>
          <a:xfrm>
            <a:off x="3291043" y="2338339"/>
            <a:ext cx="175511" cy="135523"/>
          </a:xfrm>
          <a:custGeom>
            <a:avLst/>
            <a:gdLst>
              <a:gd name="connsiteX0" fmla="*/ 99 w 175511"/>
              <a:gd name="connsiteY0" fmla="*/ 13972 h 135523"/>
              <a:gd name="connsiteX1" fmla="*/ 167623 w 175511"/>
              <a:gd name="connsiteY1" fmla="*/ 132635 h 135523"/>
              <a:gd name="connsiteX2" fmla="*/ 150172 w 175511"/>
              <a:gd name="connsiteY2" fmla="*/ 90754 h 135523"/>
              <a:gd name="connsiteX3" fmla="*/ 167623 w 175511"/>
              <a:gd name="connsiteY3" fmla="*/ 12 h 135523"/>
              <a:gd name="connsiteX4" fmla="*/ 143192 w 175511"/>
              <a:gd name="connsiteY4" fmla="*/ 83774 h 135523"/>
              <a:gd name="connsiteX5" fmla="*/ 99 w 175511"/>
              <a:gd name="connsiteY5" fmla="*/ 13972 h 1355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5511" h="135523">
                <a:moveTo>
                  <a:pt x="99" y="13972"/>
                </a:moveTo>
                <a:cubicBezTo>
                  <a:pt x="4171" y="22116"/>
                  <a:pt x="142611" y="119838"/>
                  <a:pt x="167623" y="132635"/>
                </a:cubicBezTo>
                <a:cubicBezTo>
                  <a:pt x="192635" y="145432"/>
                  <a:pt x="150172" y="112858"/>
                  <a:pt x="150172" y="90754"/>
                </a:cubicBezTo>
                <a:cubicBezTo>
                  <a:pt x="150172" y="68650"/>
                  <a:pt x="168786" y="1175"/>
                  <a:pt x="167623" y="12"/>
                </a:cubicBezTo>
                <a:cubicBezTo>
                  <a:pt x="166460" y="-1151"/>
                  <a:pt x="167623" y="79121"/>
                  <a:pt x="143192" y="83774"/>
                </a:cubicBezTo>
                <a:cubicBezTo>
                  <a:pt x="118761" y="88428"/>
                  <a:pt x="-3973" y="5828"/>
                  <a:pt x="99" y="139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1" name="フリーフォーム 160">
            <a:extLst>
              <a:ext uri="{FF2B5EF4-FFF2-40B4-BE49-F238E27FC236}">
                <a16:creationId xmlns:a16="http://schemas.microsoft.com/office/drawing/2014/main" id="{FC9065ED-7CEA-9729-0A03-6446EB9E9D7C}"/>
              </a:ext>
            </a:extLst>
          </p:cNvPr>
          <p:cNvSpPr/>
          <p:nvPr/>
        </p:nvSpPr>
        <p:spPr>
          <a:xfrm>
            <a:off x="2981462" y="2394184"/>
            <a:ext cx="383011" cy="104914"/>
          </a:xfrm>
          <a:custGeom>
            <a:avLst/>
            <a:gdLst>
              <a:gd name="connsiteX0" fmla="*/ 2553 w 383011"/>
              <a:gd name="connsiteY0" fmla="*/ 104711 h 104914"/>
              <a:gd name="connsiteX1" fmla="*/ 225918 w 383011"/>
              <a:gd name="connsiteY1" fmla="*/ 52360 h 104914"/>
              <a:gd name="connsiteX2" fmla="*/ 208468 w 383011"/>
              <a:gd name="connsiteY2" fmla="*/ 27929 h 104914"/>
              <a:gd name="connsiteX3" fmla="*/ 382972 w 383011"/>
              <a:gd name="connsiteY3" fmla="*/ 101221 h 104914"/>
              <a:gd name="connsiteX4" fmla="*/ 225918 w 383011"/>
              <a:gd name="connsiteY4" fmla="*/ 45379 h 104914"/>
              <a:gd name="connsiteX5" fmla="*/ 100275 w 383011"/>
              <a:gd name="connsiteY5" fmla="*/ 8 h 104914"/>
              <a:gd name="connsiteX6" fmla="*/ 173567 w 383011"/>
              <a:gd name="connsiteY6" fmla="*/ 48869 h 104914"/>
              <a:gd name="connsiteX7" fmla="*/ 110746 w 383011"/>
              <a:gd name="connsiteY7" fmla="*/ 69810 h 104914"/>
              <a:gd name="connsiteX8" fmla="*/ 2553 w 383011"/>
              <a:gd name="connsiteY8" fmla="*/ 104711 h 104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83011" h="104914">
                <a:moveTo>
                  <a:pt x="2553" y="104711"/>
                </a:moveTo>
                <a:cubicBezTo>
                  <a:pt x="21748" y="101803"/>
                  <a:pt x="191599" y="65157"/>
                  <a:pt x="225918" y="52360"/>
                </a:cubicBezTo>
                <a:cubicBezTo>
                  <a:pt x="260237" y="39563"/>
                  <a:pt x="182292" y="19786"/>
                  <a:pt x="208468" y="27929"/>
                </a:cubicBezTo>
                <a:cubicBezTo>
                  <a:pt x="234644" y="36072"/>
                  <a:pt x="380064" y="98313"/>
                  <a:pt x="382972" y="101221"/>
                </a:cubicBezTo>
                <a:cubicBezTo>
                  <a:pt x="385880" y="104129"/>
                  <a:pt x="225918" y="45379"/>
                  <a:pt x="225918" y="45379"/>
                </a:cubicBezTo>
                <a:cubicBezTo>
                  <a:pt x="178802" y="28510"/>
                  <a:pt x="109000" y="-574"/>
                  <a:pt x="100275" y="8"/>
                </a:cubicBezTo>
                <a:cubicBezTo>
                  <a:pt x="91550" y="590"/>
                  <a:pt x="171822" y="37235"/>
                  <a:pt x="173567" y="48869"/>
                </a:cubicBezTo>
                <a:cubicBezTo>
                  <a:pt x="175312" y="60503"/>
                  <a:pt x="143902" y="61085"/>
                  <a:pt x="110746" y="69810"/>
                </a:cubicBezTo>
                <a:cubicBezTo>
                  <a:pt x="77590" y="78535"/>
                  <a:pt x="-16642" y="107619"/>
                  <a:pt x="2553" y="1047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2" name="フリーフォーム 161">
            <a:extLst>
              <a:ext uri="{FF2B5EF4-FFF2-40B4-BE49-F238E27FC236}">
                <a16:creationId xmlns:a16="http://schemas.microsoft.com/office/drawing/2014/main" id="{BBC828DA-AF3F-6E9D-75E0-C86B473CB513}"/>
              </a:ext>
            </a:extLst>
          </p:cNvPr>
          <p:cNvSpPr/>
          <p:nvPr/>
        </p:nvSpPr>
        <p:spPr>
          <a:xfrm>
            <a:off x="2944972" y="2501513"/>
            <a:ext cx="252011" cy="105574"/>
          </a:xfrm>
          <a:custGeom>
            <a:avLst/>
            <a:gdLst>
              <a:gd name="connsiteX0" fmla="*/ 652 w 252011"/>
              <a:gd name="connsiteY0" fmla="*/ 105574 h 105574"/>
              <a:gd name="connsiteX1" fmla="*/ 63474 w 252011"/>
              <a:gd name="connsiteY1" fmla="*/ 39263 h 105574"/>
              <a:gd name="connsiteX2" fmla="*/ 248448 w 252011"/>
              <a:gd name="connsiteY2" fmla="*/ 4362 h 105574"/>
              <a:gd name="connsiteX3" fmla="*/ 178646 w 252011"/>
              <a:gd name="connsiteY3" fmla="*/ 4362 h 105574"/>
              <a:gd name="connsiteX4" fmla="*/ 94884 w 252011"/>
              <a:gd name="connsiteY4" fmla="*/ 39263 h 105574"/>
              <a:gd name="connsiteX5" fmla="*/ 652 w 252011"/>
              <a:gd name="connsiteY5" fmla="*/ 105574 h 1055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2011" h="105574">
                <a:moveTo>
                  <a:pt x="652" y="105574"/>
                </a:moveTo>
                <a:cubicBezTo>
                  <a:pt x="-4583" y="105574"/>
                  <a:pt x="22175" y="56132"/>
                  <a:pt x="63474" y="39263"/>
                </a:cubicBezTo>
                <a:cubicBezTo>
                  <a:pt x="104773" y="22394"/>
                  <a:pt x="229253" y="10179"/>
                  <a:pt x="248448" y="4362"/>
                </a:cubicBezTo>
                <a:cubicBezTo>
                  <a:pt x="267643" y="-1455"/>
                  <a:pt x="204240" y="-1455"/>
                  <a:pt x="178646" y="4362"/>
                </a:cubicBezTo>
                <a:cubicBezTo>
                  <a:pt x="153052" y="10179"/>
                  <a:pt x="126876" y="26466"/>
                  <a:pt x="94884" y="39263"/>
                </a:cubicBezTo>
                <a:cubicBezTo>
                  <a:pt x="62892" y="52060"/>
                  <a:pt x="5887" y="105574"/>
                  <a:pt x="652" y="1055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3" name="フリーフォーム 162">
            <a:extLst>
              <a:ext uri="{FF2B5EF4-FFF2-40B4-BE49-F238E27FC236}">
                <a16:creationId xmlns:a16="http://schemas.microsoft.com/office/drawing/2014/main" id="{67CF0FCD-19E7-BEB2-A66D-5AC91FE2D65B}"/>
              </a:ext>
            </a:extLst>
          </p:cNvPr>
          <p:cNvSpPr/>
          <p:nvPr/>
        </p:nvSpPr>
        <p:spPr>
          <a:xfrm>
            <a:off x="2936359" y="2573787"/>
            <a:ext cx="167600" cy="178282"/>
          </a:xfrm>
          <a:custGeom>
            <a:avLst/>
            <a:gdLst>
              <a:gd name="connsiteX0" fmla="*/ 2285 w 167600"/>
              <a:gd name="connsiteY0" fmla="*/ 176393 h 178282"/>
              <a:gd name="connsiteX1" fmla="*/ 166319 w 167600"/>
              <a:gd name="connsiteY1" fmla="*/ 1889 h 178282"/>
              <a:gd name="connsiteX2" fmla="*/ 75577 w 167600"/>
              <a:gd name="connsiteY2" fmla="*/ 89141 h 178282"/>
              <a:gd name="connsiteX3" fmla="*/ 2285 w 167600"/>
              <a:gd name="connsiteY3" fmla="*/ 176393 h 178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7600" h="178282">
                <a:moveTo>
                  <a:pt x="2285" y="176393"/>
                </a:moveTo>
                <a:cubicBezTo>
                  <a:pt x="17409" y="161851"/>
                  <a:pt x="154104" y="16431"/>
                  <a:pt x="166319" y="1889"/>
                </a:cubicBezTo>
                <a:cubicBezTo>
                  <a:pt x="178534" y="-12653"/>
                  <a:pt x="100007" y="60639"/>
                  <a:pt x="75577" y="89141"/>
                </a:cubicBezTo>
                <a:cubicBezTo>
                  <a:pt x="51147" y="117643"/>
                  <a:pt x="-12839" y="190935"/>
                  <a:pt x="2285" y="1763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4" name="フリーフォーム 163">
            <a:extLst>
              <a:ext uri="{FF2B5EF4-FFF2-40B4-BE49-F238E27FC236}">
                <a16:creationId xmlns:a16="http://schemas.microsoft.com/office/drawing/2014/main" id="{2136D622-184A-73CC-3D2B-3726979385C8}"/>
              </a:ext>
            </a:extLst>
          </p:cNvPr>
          <p:cNvSpPr/>
          <p:nvPr/>
        </p:nvSpPr>
        <p:spPr>
          <a:xfrm>
            <a:off x="3158400" y="2519726"/>
            <a:ext cx="218096" cy="48995"/>
          </a:xfrm>
          <a:custGeom>
            <a:avLst/>
            <a:gdLst>
              <a:gd name="connsiteX0" fmla="*/ 119 w 218096"/>
              <a:gd name="connsiteY0" fmla="*/ 48970 h 48995"/>
              <a:gd name="connsiteX1" fmla="*/ 83881 w 218096"/>
              <a:gd name="connsiteY1" fmla="*/ 109 h 48995"/>
              <a:gd name="connsiteX2" fmla="*/ 216504 w 218096"/>
              <a:gd name="connsiteY2" fmla="*/ 35010 h 48995"/>
              <a:gd name="connsiteX3" fmla="*/ 153682 w 218096"/>
              <a:gd name="connsiteY3" fmla="*/ 10579 h 48995"/>
              <a:gd name="connsiteX4" fmla="*/ 101331 w 218096"/>
              <a:gd name="connsiteY4" fmla="*/ 7089 h 48995"/>
              <a:gd name="connsiteX5" fmla="*/ 119 w 218096"/>
              <a:gd name="connsiteY5" fmla="*/ 48970 h 489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8096" h="48995">
                <a:moveTo>
                  <a:pt x="119" y="48970"/>
                </a:moveTo>
                <a:cubicBezTo>
                  <a:pt x="-2789" y="47807"/>
                  <a:pt x="47817" y="2436"/>
                  <a:pt x="83881" y="109"/>
                </a:cubicBezTo>
                <a:cubicBezTo>
                  <a:pt x="119945" y="-2218"/>
                  <a:pt x="204871" y="33265"/>
                  <a:pt x="216504" y="35010"/>
                </a:cubicBezTo>
                <a:cubicBezTo>
                  <a:pt x="228137" y="36755"/>
                  <a:pt x="172878" y="15233"/>
                  <a:pt x="153682" y="10579"/>
                </a:cubicBezTo>
                <a:cubicBezTo>
                  <a:pt x="134486" y="5925"/>
                  <a:pt x="123435" y="2436"/>
                  <a:pt x="101331" y="7089"/>
                </a:cubicBezTo>
                <a:cubicBezTo>
                  <a:pt x="79227" y="11742"/>
                  <a:pt x="3027" y="50133"/>
                  <a:pt x="119" y="489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5" name="フリーフォーム 164">
            <a:extLst>
              <a:ext uri="{FF2B5EF4-FFF2-40B4-BE49-F238E27FC236}">
                <a16:creationId xmlns:a16="http://schemas.microsoft.com/office/drawing/2014/main" id="{CF97E0AE-3363-DEBF-73B6-A6A5EAED6A87}"/>
              </a:ext>
            </a:extLst>
          </p:cNvPr>
          <p:cNvSpPr/>
          <p:nvPr/>
        </p:nvSpPr>
        <p:spPr>
          <a:xfrm>
            <a:off x="4589260" y="2379401"/>
            <a:ext cx="146981" cy="74162"/>
          </a:xfrm>
          <a:custGeom>
            <a:avLst/>
            <a:gdLst>
              <a:gd name="connsiteX0" fmla="*/ 190 w 146981"/>
              <a:gd name="connsiteY0" fmla="*/ 74123 h 74162"/>
              <a:gd name="connsiteX1" fmla="*/ 66502 w 146981"/>
              <a:gd name="connsiteY1" fmla="*/ 11301 h 74162"/>
              <a:gd name="connsiteX2" fmla="*/ 146774 w 146981"/>
              <a:gd name="connsiteY2" fmla="*/ 28752 h 74162"/>
              <a:gd name="connsiteX3" fmla="*/ 87442 w 146981"/>
              <a:gd name="connsiteY3" fmla="*/ 831 h 74162"/>
              <a:gd name="connsiteX4" fmla="*/ 190 w 146981"/>
              <a:gd name="connsiteY4" fmla="*/ 74123 h 74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6981" h="74162">
                <a:moveTo>
                  <a:pt x="190" y="74123"/>
                </a:moveTo>
                <a:cubicBezTo>
                  <a:pt x="-3300" y="75868"/>
                  <a:pt x="42071" y="18863"/>
                  <a:pt x="66502" y="11301"/>
                </a:cubicBezTo>
                <a:cubicBezTo>
                  <a:pt x="90933" y="3739"/>
                  <a:pt x="143284" y="30497"/>
                  <a:pt x="146774" y="28752"/>
                </a:cubicBezTo>
                <a:cubicBezTo>
                  <a:pt x="150264" y="27007"/>
                  <a:pt x="108964" y="-5567"/>
                  <a:pt x="87442" y="831"/>
                </a:cubicBezTo>
                <a:cubicBezTo>
                  <a:pt x="65920" y="7229"/>
                  <a:pt x="3680" y="72378"/>
                  <a:pt x="190" y="741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6" name="フリーフォーム 165">
            <a:extLst>
              <a:ext uri="{FF2B5EF4-FFF2-40B4-BE49-F238E27FC236}">
                <a16:creationId xmlns:a16="http://schemas.microsoft.com/office/drawing/2014/main" id="{4D122C4F-E5BB-6031-AD1F-97FDA0037458}"/>
              </a:ext>
            </a:extLst>
          </p:cNvPr>
          <p:cNvSpPr/>
          <p:nvPr/>
        </p:nvSpPr>
        <p:spPr>
          <a:xfrm>
            <a:off x="4009822" y="1120310"/>
            <a:ext cx="485189" cy="81377"/>
          </a:xfrm>
          <a:custGeom>
            <a:avLst/>
            <a:gdLst>
              <a:gd name="connsiteX0" fmla="*/ 276 w 485189"/>
              <a:gd name="connsiteY0" fmla="*/ 76786 h 81377"/>
              <a:gd name="connsiteX1" fmla="*/ 300422 w 485189"/>
              <a:gd name="connsiteY1" fmla="*/ 80276 h 81377"/>
              <a:gd name="connsiteX2" fmla="*/ 289952 w 485189"/>
              <a:gd name="connsiteY2" fmla="*/ 55846 h 81377"/>
              <a:gd name="connsiteX3" fmla="*/ 478416 w 485189"/>
              <a:gd name="connsiteY3" fmla="*/ 59336 h 81377"/>
              <a:gd name="connsiteX4" fmla="*/ 447005 w 485189"/>
              <a:gd name="connsiteY4" fmla="*/ 5 h 81377"/>
              <a:gd name="connsiteX5" fmla="*/ 481906 w 485189"/>
              <a:gd name="connsiteY5" fmla="*/ 55846 h 81377"/>
              <a:gd name="connsiteX6" fmla="*/ 436535 w 485189"/>
              <a:gd name="connsiteY6" fmla="*/ 62826 h 81377"/>
              <a:gd name="connsiteX7" fmla="*/ 167799 w 485189"/>
              <a:gd name="connsiteY7" fmla="*/ 80276 h 81377"/>
              <a:gd name="connsiteX8" fmla="*/ 244581 w 485189"/>
              <a:gd name="connsiteY8" fmla="*/ 73296 h 81377"/>
              <a:gd name="connsiteX9" fmla="*/ 276 w 485189"/>
              <a:gd name="connsiteY9" fmla="*/ 76786 h 813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85189" h="81377">
                <a:moveTo>
                  <a:pt x="276" y="76786"/>
                </a:moveTo>
                <a:cubicBezTo>
                  <a:pt x="9583" y="77949"/>
                  <a:pt x="252143" y="83766"/>
                  <a:pt x="300422" y="80276"/>
                </a:cubicBezTo>
                <a:cubicBezTo>
                  <a:pt x="348701" y="76786"/>
                  <a:pt x="260286" y="59336"/>
                  <a:pt x="289952" y="55846"/>
                </a:cubicBezTo>
                <a:cubicBezTo>
                  <a:pt x="319618" y="52356"/>
                  <a:pt x="452241" y="68643"/>
                  <a:pt x="478416" y="59336"/>
                </a:cubicBezTo>
                <a:cubicBezTo>
                  <a:pt x="504591" y="50029"/>
                  <a:pt x="446423" y="587"/>
                  <a:pt x="447005" y="5"/>
                </a:cubicBezTo>
                <a:cubicBezTo>
                  <a:pt x="447587" y="-577"/>
                  <a:pt x="483651" y="45376"/>
                  <a:pt x="481906" y="55846"/>
                </a:cubicBezTo>
                <a:cubicBezTo>
                  <a:pt x="480161" y="66316"/>
                  <a:pt x="488886" y="58754"/>
                  <a:pt x="436535" y="62826"/>
                </a:cubicBezTo>
                <a:cubicBezTo>
                  <a:pt x="384184" y="66898"/>
                  <a:pt x="199791" y="78531"/>
                  <a:pt x="167799" y="80276"/>
                </a:cubicBezTo>
                <a:cubicBezTo>
                  <a:pt x="135807" y="82021"/>
                  <a:pt x="269593" y="75041"/>
                  <a:pt x="244581" y="73296"/>
                </a:cubicBezTo>
                <a:cubicBezTo>
                  <a:pt x="219569" y="71551"/>
                  <a:pt x="-9031" y="75623"/>
                  <a:pt x="276" y="767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7" name="フリーフォーム 166">
            <a:extLst>
              <a:ext uri="{FF2B5EF4-FFF2-40B4-BE49-F238E27FC236}">
                <a16:creationId xmlns:a16="http://schemas.microsoft.com/office/drawing/2014/main" id="{D04285F7-25E4-F540-F4CB-09701EB09999}"/>
              </a:ext>
            </a:extLst>
          </p:cNvPr>
          <p:cNvSpPr/>
          <p:nvPr/>
        </p:nvSpPr>
        <p:spPr>
          <a:xfrm>
            <a:off x="3067614" y="2037640"/>
            <a:ext cx="325295" cy="49558"/>
          </a:xfrm>
          <a:custGeom>
            <a:avLst/>
            <a:gdLst>
              <a:gd name="connsiteX0" fmla="*/ 163 w 325295"/>
              <a:gd name="connsiteY0" fmla="*/ 21505 h 49558"/>
              <a:gd name="connsiteX1" fmla="*/ 258429 w 325295"/>
              <a:gd name="connsiteY1" fmla="*/ 565 h 49558"/>
              <a:gd name="connsiteX2" fmla="*/ 324740 w 325295"/>
              <a:gd name="connsiteY2" fmla="*/ 49426 h 49558"/>
              <a:gd name="connsiteX3" fmla="*/ 286349 w 325295"/>
              <a:gd name="connsiteY3" fmla="*/ 14525 h 49558"/>
              <a:gd name="connsiteX4" fmla="*/ 220038 w 325295"/>
              <a:gd name="connsiteY4" fmla="*/ 565 h 49558"/>
              <a:gd name="connsiteX5" fmla="*/ 163 w 325295"/>
              <a:gd name="connsiteY5" fmla="*/ 21505 h 49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5295" h="49558">
                <a:moveTo>
                  <a:pt x="163" y="21505"/>
                </a:moveTo>
                <a:cubicBezTo>
                  <a:pt x="6561" y="21505"/>
                  <a:pt x="204333" y="-4088"/>
                  <a:pt x="258429" y="565"/>
                </a:cubicBezTo>
                <a:cubicBezTo>
                  <a:pt x="312525" y="5218"/>
                  <a:pt x="320087" y="47099"/>
                  <a:pt x="324740" y="49426"/>
                </a:cubicBezTo>
                <a:cubicBezTo>
                  <a:pt x="329393" y="51753"/>
                  <a:pt x="303799" y="22668"/>
                  <a:pt x="286349" y="14525"/>
                </a:cubicBezTo>
                <a:cubicBezTo>
                  <a:pt x="268899" y="6382"/>
                  <a:pt x="262500" y="-598"/>
                  <a:pt x="220038" y="565"/>
                </a:cubicBezTo>
                <a:cubicBezTo>
                  <a:pt x="177576" y="1728"/>
                  <a:pt x="-6235" y="21505"/>
                  <a:pt x="163" y="215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8" name="フリーフォーム 167">
            <a:extLst>
              <a:ext uri="{FF2B5EF4-FFF2-40B4-BE49-F238E27FC236}">
                <a16:creationId xmlns:a16="http://schemas.microsoft.com/office/drawing/2014/main" id="{C1F5493E-7DDC-6A2F-93F1-9B5CBFBBD826}"/>
              </a:ext>
            </a:extLst>
          </p:cNvPr>
          <p:cNvSpPr/>
          <p:nvPr/>
        </p:nvSpPr>
        <p:spPr>
          <a:xfrm>
            <a:off x="3761959" y="1676761"/>
            <a:ext cx="587194" cy="75437"/>
          </a:xfrm>
          <a:custGeom>
            <a:avLst/>
            <a:gdLst>
              <a:gd name="connsiteX0" fmla="*/ 343 w 587194"/>
              <a:gd name="connsiteY0" fmla="*/ 75257 h 75437"/>
              <a:gd name="connsiteX1" fmla="*/ 227198 w 587194"/>
              <a:gd name="connsiteY1" fmla="*/ 1966 h 75437"/>
              <a:gd name="connsiteX2" fmla="*/ 398212 w 587194"/>
              <a:gd name="connsiteY2" fmla="*/ 19416 h 75437"/>
              <a:gd name="connsiteX3" fmla="*/ 387742 w 587194"/>
              <a:gd name="connsiteY3" fmla="*/ 1966 h 75437"/>
              <a:gd name="connsiteX4" fmla="*/ 583186 w 587194"/>
              <a:gd name="connsiteY4" fmla="*/ 68277 h 75437"/>
              <a:gd name="connsiteX5" fmla="*/ 502914 w 587194"/>
              <a:gd name="connsiteY5" fmla="*/ 40357 h 75437"/>
              <a:gd name="connsiteX6" fmla="*/ 307470 w 587194"/>
              <a:gd name="connsiteY6" fmla="*/ 12436 h 75437"/>
              <a:gd name="connsiteX7" fmla="*/ 178337 w 587194"/>
              <a:gd name="connsiteY7" fmla="*/ 22906 h 75437"/>
              <a:gd name="connsiteX8" fmla="*/ 343 w 587194"/>
              <a:gd name="connsiteY8" fmla="*/ 75257 h 75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87194" h="75437">
                <a:moveTo>
                  <a:pt x="343" y="75257"/>
                </a:moveTo>
                <a:cubicBezTo>
                  <a:pt x="8486" y="71767"/>
                  <a:pt x="160887" y="11273"/>
                  <a:pt x="227198" y="1966"/>
                </a:cubicBezTo>
                <a:cubicBezTo>
                  <a:pt x="293510" y="-7341"/>
                  <a:pt x="371455" y="19416"/>
                  <a:pt x="398212" y="19416"/>
                </a:cubicBezTo>
                <a:cubicBezTo>
                  <a:pt x="424969" y="19416"/>
                  <a:pt x="356913" y="-6178"/>
                  <a:pt x="387742" y="1966"/>
                </a:cubicBezTo>
                <a:cubicBezTo>
                  <a:pt x="418571" y="10109"/>
                  <a:pt x="563991" y="61878"/>
                  <a:pt x="583186" y="68277"/>
                </a:cubicBezTo>
                <a:cubicBezTo>
                  <a:pt x="602381" y="74676"/>
                  <a:pt x="548867" y="49664"/>
                  <a:pt x="502914" y="40357"/>
                </a:cubicBezTo>
                <a:cubicBezTo>
                  <a:pt x="456961" y="31050"/>
                  <a:pt x="361566" y="15344"/>
                  <a:pt x="307470" y="12436"/>
                </a:cubicBezTo>
                <a:cubicBezTo>
                  <a:pt x="253374" y="9528"/>
                  <a:pt x="225453" y="15344"/>
                  <a:pt x="178337" y="22906"/>
                </a:cubicBezTo>
                <a:cubicBezTo>
                  <a:pt x="131221" y="30468"/>
                  <a:pt x="-7800" y="78747"/>
                  <a:pt x="343" y="752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9" name="フリーフォーム 168">
            <a:extLst>
              <a:ext uri="{FF2B5EF4-FFF2-40B4-BE49-F238E27FC236}">
                <a16:creationId xmlns:a16="http://schemas.microsoft.com/office/drawing/2014/main" id="{3C328326-36AC-762B-6DD3-BEC2387241F8}"/>
              </a:ext>
            </a:extLst>
          </p:cNvPr>
          <p:cNvSpPr/>
          <p:nvPr/>
        </p:nvSpPr>
        <p:spPr>
          <a:xfrm>
            <a:off x="3625840" y="1199231"/>
            <a:ext cx="201489" cy="462322"/>
          </a:xfrm>
          <a:custGeom>
            <a:avLst/>
            <a:gdLst>
              <a:gd name="connsiteX0" fmla="*/ 349 w 201489"/>
              <a:gd name="connsiteY0" fmla="*/ 1355 h 462322"/>
              <a:gd name="connsiteX1" fmla="*/ 139952 w 201489"/>
              <a:gd name="connsiteY1" fmla="*/ 168879 h 462322"/>
              <a:gd name="connsiteX2" fmla="*/ 132972 w 201489"/>
              <a:gd name="connsiteY2" fmla="*/ 130488 h 462322"/>
              <a:gd name="connsiteX3" fmla="*/ 195794 w 201489"/>
              <a:gd name="connsiteY3" fmla="*/ 273581 h 462322"/>
              <a:gd name="connsiteX4" fmla="*/ 195794 w 201489"/>
              <a:gd name="connsiteY4" fmla="*/ 231700 h 462322"/>
              <a:gd name="connsiteX5" fmla="*/ 171363 w 201489"/>
              <a:gd name="connsiteY5" fmla="*/ 458555 h 462322"/>
              <a:gd name="connsiteX6" fmla="*/ 185323 w 201489"/>
              <a:gd name="connsiteY6" fmla="*/ 364323 h 462322"/>
              <a:gd name="connsiteX7" fmla="*/ 195794 w 201489"/>
              <a:gd name="connsiteY7" fmla="*/ 245661 h 462322"/>
              <a:gd name="connsiteX8" fmla="*/ 164383 w 201489"/>
              <a:gd name="connsiteY8" fmla="*/ 193309 h 462322"/>
              <a:gd name="connsiteX9" fmla="*/ 91091 w 201489"/>
              <a:gd name="connsiteY9" fmla="*/ 39746 h 462322"/>
              <a:gd name="connsiteX10" fmla="*/ 87601 w 201489"/>
              <a:gd name="connsiteY10" fmla="*/ 106058 h 462322"/>
              <a:gd name="connsiteX11" fmla="*/ 129482 w 201489"/>
              <a:gd name="connsiteY11" fmla="*/ 137468 h 462322"/>
              <a:gd name="connsiteX12" fmla="*/ 101562 w 201489"/>
              <a:gd name="connsiteY12" fmla="*/ 92097 h 462322"/>
              <a:gd name="connsiteX13" fmla="*/ 349 w 201489"/>
              <a:gd name="connsiteY13" fmla="*/ 1355 h 4623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01489" h="462322">
                <a:moveTo>
                  <a:pt x="349" y="1355"/>
                </a:moveTo>
                <a:cubicBezTo>
                  <a:pt x="6747" y="14152"/>
                  <a:pt x="117848" y="147357"/>
                  <a:pt x="139952" y="168879"/>
                </a:cubicBezTo>
                <a:cubicBezTo>
                  <a:pt x="162056" y="190401"/>
                  <a:pt x="123665" y="113038"/>
                  <a:pt x="132972" y="130488"/>
                </a:cubicBezTo>
                <a:cubicBezTo>
                  <a:pt x="142279" y="147938"/>
                  <a:pt x="185324" y="256712"/>
                  <a:pt x="195794" y="273581"/>
                </a:cubicBezTo>
                <a:cubicBezTo>
                  <a:pt x="206264" y="290450"/>
                  <a:pt x="199866" y="200871"/>
                  <a:pt x="195794" y="231700"/>
                </a:cubicBezTo>
                <a:cubicBezTo>
                  <a:pt x="191722" y="262529"/>
                  <a:pt x="173108" y="436451"/>
                  <a:pt x="171363" y="458555"/>
                </a:cubicBezTo>
                <a:cubicBezTo>
                  <a:pt x="169618" y="480659"/>
                  <a:pt x="181251" y="399805"/>
                  <a:pt x="185323" y="364323"/>
                </a:cubicBezTo>
                <a:cubicBezTo>
                  <a:pt x="189395" y="328841"/>
                  <a:pt x="199284" y="274163"/>
                  <a:pt x="195794" y="245661"/>
                </a:cubicBezTo>
                <a:cubicBezTo>
                  <a:pt x="192304" y="217159"/>
                  <a:pt x="181833" y="227628"/>
                  <a:pt x="164383" y="193309"/>
                </a:cubicBezTo>
                <a:cubicBezTo>
                  <a:pt x="146933" y="158990"/>
                  <a:pt x="103888" y="54288"/>
                  <a:pt x="91091" y="39746"/>
                </a:cubicBezTo>
                <a:cubicBezTo>
                  <a:pt x="78294" y="25204"/>
                  <a:pt x="81203" y="89771"/>
                  <a:pt x="87601" y="106058"/>
                </a:cubicBezTo>
                <a:cubicBezTo>
                  <a:pt x="93999" y="122345"/>
                  <a:pt x="127155" y="139795"/>
                  <a:pt x="129482" y="137468"/>
                </a:cubicBezTo>
                <a:cubicBezTo>
                  <a:pt x="131809" y="135141"/>
                  <a:pt x="125993" y="114201"/>
                  <a:pt x="101562" y="92097"/>
                </a:cubicBezTo>
                <a:cubicBezTo>
                  <a:pt x="77131" y="69993"/>
                  <a:pt x="-6049" y="-11442"/>
                  <a:pt x="349" y="13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0" name="フリーフォーム 169">
            <a:extLst>
              <a:ext uri="{FF2B5EF4-FFF2-40B4-BE49-F238E27FC236}">
                <a16:creationId xmlns:a16="http://schemas.microsoft.com/office/drawing/2014/main" id="{978FE869-CDDB-FB9A-7B61-D280195431AD}"/>
              </a:ext>
            </a:extLst>
          </p:cNvPr>
          <p:cNvSpPr/>
          <p:nvPr/>
        </p:nvSpPr>
        <p:spPr>
          <a:xfrm>
            <a:off x="3130224" y="1565855"/>
            <a:ext cx="98577" cy="431387"/>
          </a:xfrm>
          <a:custGeom>
            <a:avLst/>
            <a:gdLst>
              <a:gd name="connsiteX0" fmla="*/ 374 w 98577"/>
              <a:gd name="connsiteY0" fmla="*/ 430469 h 431387"/>
              <a:gd name="connsiteX1" fmla="*/ 63196 w 98577"/>
              <a:gd name="connsiteY1" fmla="*/ 161733 h 431387"/>
              <a:gd name="connsiteX2" fmla="*/ 98097 w 98577"/>
              <a:gd name="connsiteY2" fmla="*/ 1189 h 431387"/>
              <a:gd name="connsiteX3" fmla="*/ 38765 w 98577"/>
              <a:gd name="connsiteY3" fmla="*/ 242005 h 431387"/>
              <a:gd name="connsiteX4" fmla="*/ 374 w 98577"/>
              <a:gd name="connsiteY4" fmla="*/ 430469 h 4313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8577" h="431387">
                <a:moveTo>
                  <a:pt x="374" y="430469"/>
                </a:moveTo>
                <a:cubicBezTo>
                  <a:pt x="4446" y="417090"/>
                  <a:pt x="46909" y="233280"/>
                  <a:pt x="63196" y="161733"/>
                </a:cubicBezTo>
                <a:cubicBezTo>
                  <a:pt x="79483" y="90186"/>
                  <a:pt x="102169" y="-12190"/>
                  <a:pt x="98097" y="1189"/>
                </a:cubicBezTo>
                <a:cubicBezTo>
                  <a:pt x="94025" y="14568"/>
                  <a:pt x="50980" y="176275"/>
                  <a:pt x="38765" y="242005"/>
                </a:cubicBezTo>
                <a:cubicBezTo>
                  <a:pt x="26550" y="307735"/>
                  <a:pt x="-3698" y="443848"/>
                  <a:pt x="374" y="4304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1" name="フリーフォーム 170">
            <a:extLst>
              <a:ext uri="{FF2B5EF4-FFF2-40B4-BE49-F238E27FC236}">
                <a16:creationId xmlns:a16="http://schemas.microsoft.com/office/drawing/2014/main" id="{CFB5F21E-1EA7-221F-24FA-7D84654E4759}"/>
              </a:ext>
            </a:extLst>
          </p:cNvPr>
          <p:cNvSpPr/>
          <p:nvPr/>
        </p:nvSpPr>
        <p:spPr>
          <a:xfrm>
            <a:off x="3074221" y="2076400"/>
            <a:ext cx="224376" cy="11974"/>
          </a:xfrm>
          <a:custGeom>
            <a:avLst/>
            <a:gdLst>
              <a:gd name="connsiteX0" fmla="*/ 536 w 224376"/>
              <a:gd name="connsiteY0" fmla="*/ 10666 h 11974"/>
              <a:gd name="connsiteX1" fmla="*/ 216921 w 224376"/>
              <a:gd name="connsiteY1" fmla="*/ 10666 h 11974"/>
              <a:gd name="connsiteX2" fmla="*/ 157590 w 224376"/>
              <a:gd name="connsiteY2" fmla="*/ 195 h 11974"/>
              <a:gd name="connsiteX3" fmla="*/ 536 w 224376"/>
              <a:gd name="connsiteY3" fmla="*/ 10666 h 11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4376" h="11974">
                <a:moveTo>
                  <a:pt x="536" y="10666"/>
                </a:moveTo>
                <a:cubicBezTo>
                  <a:pt x="10425" y="12411"/>
                  <a:pt x="190745" y="12411"/>
                  <a:pt x="216921" y="10666"/>
                </a:cubicBezTo>
                <a:cubicBezTo>
                  <a:pt x="243097" y="8921"/>
                  <a:pt x="194817" y="1940"/>
                  <a:pt x="157590" y="195"/>
                </a:cubicBezTo>
                <a:cubicBezTo>
                  <a:pt x="120363" y="-1550"/>
                  <a:pt x="-9353" y="8921"/>
                  <a:pt x="536" y="106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2" name="フリーフォーム 171">
            <a:extLst>
              <a:ext uri="{FF2B5EF4-FFF2-40B4-BE49-F238E27FC236}">
                <a16:creationId xmlns:a16="http://schemas.microsoft.com/office/drawing/2014/main" id="{13E66076-3E46-1740-C6F5-BEDA3D04A0B1}"/>
              </a:ext>
            </a:extLst>
          </p:cNvPr>
          <p:cNvSpPr/>
          <p:nvPr/>
        </p:nvSpPr>
        <p:spPr>
          <a:xfrm>
            <a:off x="2770076" y="2180385"/>
            <a:ext cx="128622" cy="165552"/>
          </a:xfrm>
          <a:custGeom>
            <a:avLst/>
            <a:gdLst>
              <a:gd name="connsiteX0" fmla="*/ 126687 w 128622"/>
              <a:gd name="connsiteY0" fmla="*/ 4403 h 165552"/>
              <a:gd name="connsiteX1" fmla="*/ 1045 w 128622"/>
              <a:gd name="connsiteY1" fmla="*/ 164946 h 165552"/>
              <a:gd name="connsiteX2" fmla="*/ 70846 w 128622"/>
              <a:gd name="connsiteY2" fmla="*/ 56754 h 165552"/>
              <a:gd name="connsiteX3" fmla="*/ 126687 w 128622"/>
              <a:gd name="connsiteY3" fmla="*/ 4403 h 165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8622" h="165552">
                <a:moveTo>
                  <a:pt x="126687" y="4403"/>
                </a:moveTo>
                <a:cubicBezTo>
                  <a:pt x="115054" y="22435"/>
                  <a:pt x="10352" y="156221"/>
                  <a:pt x="1045" y="164946"/>
                </a:cubicBezTo>
                <a:cubicBezTo>
                  <a:pt x="-8262" y="173671"/>
                  <a:pt x="46997" y="85838"/>
                  <a:pt x="70846" y="56754"/>
                </a:cubicBezTo>
                <a:cubicBezTo>
                  <a:pt x="94695" y="27670"/>
                  <a:pt x="138320" y="-13629"/>
                  <a:pt x="126687" y="44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3" name="フリーフォーム 172">
            <a:extLst>
              <a:ext uri="{FF2B5EF4-FFF2-40B4-BE49-F238E27FC236}">
                <a16:creationId xmlns:a16="http://schemas.microsoft.com/office/drawing/2014/main" id="{3BD007B3-C57A-13A8-B84C-A215B6627217}"/>
              </a:ext>
            </a:extLst>
          </p:cNvPr>
          <p:cNvSpPr/>
          <p:nvPr/>
        </p:nvSpPr>
        <p:spPr>
          <a:xfrm>
            <a:off x="2724507" y="1517173"/>
            <a:ext cx="180741" cy="805402"/>
          </a:xfrm>
          <a:custGeom>
            <a:avLst/>
            <a:gdLst>
              <a:gd name="connsiteX0" fmla="*/ 179237 w 180741"/>
              <a:gd name="connsiteY0" fmla="*/ 7990 h 805402"/>
              <a:gd name="connsiteX1" fmla="*/ 32653 w 180741"/>
              <a:gd name="connsiteY1" fmla="*/ 451230 h 805402"/>
              <a:gd name="connsiteX2" fmla="*/ 50104 w 180741"/>
              <a:gd name="connsiteY2" fmla="*/ 409349 h 805402"/>
              <a:gd name="connsiteX3" fmla="*/ 1243 w 180741"/>
              <a:gd name="connsiteY3" fmla="*/ 796748 h 805402"/>
              <a:gd name="connsiteX4" fmla="*/ 22183 w 180741"/>
              <a:gd name="connsiteY4" fmla="*/ 639694 h 805402"/>
              <a:gd name="connsiteX5" fmla="*/ 102455 w 180741"/>
              <a:gd name="connsiteY5" fmla="*/ 199945 h 805402"/>
              <a:gd name="connsiteX6" fmla="*/ 179237 w 180741"/>
              <a:gd name="connsiteY6" fmla="*/ 7990 h 8054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0741" h="805402">
                <a:moveTo>
                  <a:pt x="179237" y="7990"/>
                </a:moveTo>
                <a:cubicBezTo>
                  <a:pt x="167603" y="49871"/>
                  <a:pt x="54175" y="384337"/>
                  <a:pt x="32653" y="451230"/>
                </a:cubicBezTo>
                <a:cubicBezTo>
                  <a:pt x="11131" y="518123"/>
                  <a:pt x="55339" y="351763"/>
                  <a:pt x="50104" y="409349"/>
                </a:cubicBezTo>
                <a:cubicBezTo>
                  <a:pt x="44869" y="466935"/>
                  <a:pt x="5897" y="758357"/>
                  <a:pt x="1243" y="796748"/>
                </a:cubicBezTo>
                <a:cubicBezTo>
                  <a:pt x="-3411" y="835139"/>
                  <a:pt x="5314" y="739161"/>
                  <a:pt x="22183" y="639694"/>
                </a:cubicBezTo>
                <a:cubicBezTo>
                  <a:pt x="39052" y="540227"/>
                  <a:pt x="72789" y="302321"/>
                  <a:pt x="102455" y="199945"/>
                </a:cubicBezTo>
                <a:cubicBezTo>
                  <a:pt x="132121" y="97570"/>
                  <a:pt x="190871" y="-33891"/>
                  <a:pt x="179237" y="79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4" name="フリーフォーム 173">
            <a:extLst>
              <a:ext uri="{FF2B5EF4-FFF2-40B4-BE49-F238E27FC236}">
                <a16:creationId xmlns:a16="http://schemas.microsoft.com/office/drawing/2014/main" id="{2D1D421C-AD86-F8B9-407D-58AB453F0486}"/>
              </a:ext>
            </a:extLst>
          </p:cNvPr>
          <p:cNvSpPr/>
          <p:nvPr/>
        </p:nvSpPr>
        <p:spPr>
          <a:xfrm>
            <a:off x="4882492" y="1755489"/>
            <a:ext cx="120532" cy="356999"/>
          </a:xfrm>
          <a:custGeom>
            <a:avLst/>
            <a:gdLst>
              <a:gd name="connsiteX0" fmla="*/ 125 w 120532"/>
              <a:gd name="connsiteY0" fmla="*/ 19 h 356999"/>
              <a:gd name="connsiteX1" fmla="*/ 83887 w 120532"/>
              <a:gd name="connsiteY1" fmla="*/ 150093 h 356999"/>
              <a:gd name="connsiteX2" fmla="*/ 101337 w 120532"/>
              <a:gd name="connsiteY2" fmla="*/ 198954 h 356999"/>
              <a:gd name="connsiteX3" fmla="*/ 104827 w 120532"/>
              <a:gd name="connsiteY3" fmla="*/ 356007 h 356999"/>
              <a:gd name="connsiteX4" fmla="*/ 118787 w 120532"/>
              <a:gd name="connsiteY4" fmla="*/ 258285 h 356999"/>
              <a:gd name="connsiteX5" fmla="*/ 118787 w 120532"/>
              <a:gd name="connsiteY5" fmla="*/ 108212 h 356999"/>
              <a:gd name="connsiteX6" fmla="*/ 104827 w 120532"/>
              <a:gd name="connsiteY6" fmla="*/ 160563 h 356999"/>
              <a:gd name="connsiteX7" fmla="*/ 125 w 120532"/>
              <a:gd name="connsiteY7" fmla="*/ 19 h 356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0532" h="356999">
                <a:moveTo>
                  <a:pt x="125" y="19"/>
                </a:moveTo>
                <a:cubicBezTo>
                  <a:pt x="-3365" y="-1726"/>
                  <a:pt x="67018" y="116937"/>
                  <a:pt x="83887" y="150093"/>
                </a:cubicBezTo>
                <a:cubicBezTo>
                  <a:pt x="100756" y="183249"/>
                  <a:pt x="97847" y="164635"/>
                  <a:pt x="101337" y="198954"/>
                </a:cubicBezTo>
                <a:cubicBezTo>
                  <a:pt x="104827" y="233273"/>
                  <a:pt x="101919" y="346118"/>
                  <a:pt x="104827" y="356007"/>
                </a:cubicBezTo>
                <a:cubicBezTo>
                  <a:pt x="107735" y="365896"/>
                  <a:pt x="116460" y="299584"/>
                  <a:pt x="118787" y="258285"/>
                </a:cubicBezTo>
                <a:cubicBezTo>
                  <a:pt x="121114" y="216986"/>
                  <a:pt x="121114" y="124499"/>
                  <a:pt x="118787" y="108212"/>
                </a:cubicBezTo>
                <a:cubicBezTo>
                  <a:pt x="116460" y="91925"/>
                  <a:pt x="122859" y="173942"/>
                  <a:pt x="104827" y="160563"/>
                </a:cubicBezTo>
                <a:cubicBezTo>
                  <a:pt x="86795" y="147184"/>
                  <a:pt x="3615" y="1764"/>
                  <a:pt x="125" y="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5" name="フリーフォーム 174">
            <a:extLst>
              <a:ext uri="{FF2B5EF4-FFF2-40B4-BE49-F238E27FC236}">
                <a16:creationId xmlns:a16="http://schemas.microsoft.com/office/drawing/2014/main" id="{254155C9-F8ED-16D5-82E1-7A1C93C8EA7F}"/>
              </a:ext>
            </a:extLst>
          </p:cNvPr>
          <p:cNvSpPr/>
          <p:nvPr/>
        </p:nvSpPr>
        <p:spPr>
          <a:xfrm>
            <a:off x="5046646" y="2111421"/>
            <a:ext cx="97771" cy="366706"/>
          </a:xfrm>
          <a:custGeom>
            <a:avLst/>
            <a:gdLst>
              <a:gd name="connsiteX0" fmla="*/ 4 w 97771"/>
              <a:gd name="connsiteY0" fmla="*/ 164109 h 366706"/>
              <a:gd name="connsiteX1" fmla="*/ 55846 w 97771"/>
              <a:gd name="connsiteY1" fmla="*/ 286261 h 366706"/>
              <a:gd name="connsiteX2" fmla="*/ 34905 w 97771"/>
              <a:gd name="connsiteY2" fmla="*/ 366533 h 366706"/>
              <a:gd name="connsiteX3" fmla="*/ 66316 w 97771"/>
              <a:gd name="connsiteY3" fmla="*/ 265321 h 366706"/>
              <a:gd name="connsiteX4" fmla="*/ 97727 w 97771"/>
              <a:gd name="connsiteY4" fmla="*/ 75 h 366706"/>
              <a:gd name="connsiteX5" fmla="*/ 59336 w 97771"/>
              <a:gd name="connsiteY5" fmla="*/ 237400 h 366706"/>
              <a:gd name="connsiteX6" fmla="*/ 4 w 97771"/>
              <a:gd name="connsiteY6" fmla="*/ 164109 h 3667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7771" h="366706">
                <a:moveTo>
                  <a:pt x="4" y="164109"/>
                </a:moveTo>
                <a:cubicBezTo>
                  <a:pt x="-578" y="172252"/>
                  <a:pt x="50029" y="252524"/>
                  <a:pt x="55846" y="286261"/>
                </a:cubicBezTo>
                <a:cubicBezTo>
                  <a:pt x="61663" y="319998"/>
                  <a:pt x="33160" y="370023"/>
                  <a:pt x="34905" y="366533"/>
                </a:cubicBezTo>
                <a:cubicBezTo>
                  <a:pt x="36650" y="363043"/>
                  <a:pt x="55846" y="326397"/>
                  <a:pt x="66316" y="265321"/>
                </a:cubicBezTo>
                <a:cubicBezTo>
                  <a:pt x="76786" y="204245"/>
                  <a:pt x="98890" y="4728"/>
                  <a:pt x="97727" y="75"/>
                </a:cubicBezTo>
                <a:cubicBezTo>
                  <a:pt x="96564" y="-4579"/>
                  <a:pt x="73878" y="207734"/>
                  <a:pt x="59336" y="237400"/>
                </a:cubicBezTo>
                <a:cubicBezTo>
                  <a:pt x="44794" y="267066"/>
                  <a:pt x="586" y="155966"/>
                  <a:pt x="4" y="1641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6" name="フリーフォーム 175">
            <a:extLst>
              <a:ext uri="{FF2B5EF4-FFF2-40B4-BE49-F238E27FC236}">
                <a16:creationId xmlns:a16="http://schemas.microsoft.com/office/drawing/2014/main" id="{092DBF0A-9AF3-DC07-4F24-8F65561C1D74}"/>
              </a:ext>
            </a:extLst>
          </p:cNvPr>
          <p:cNvSpPr/>
          <p:nvPr/>
        </p:nvSpPr>
        <p:spPr>
          <a:xfrm>
            <a:off x="5129993" y="3007290"/>
            <a:ext cx="368385" cy="1039390"/>
          </a:xfrm>
          <a:custGeom>
            <a:avLst/>
            <a:gdLst>
              <a:gd name="connsiteX0" fmla="*/ 318016 w 368385"/>
              <a:gd name="connsiteY0" fmla="*/ 1156 h 1039390"/>
              <a:gd name="connsiteX1" fmla="*/ 338957 w 368385"/>
              <a:gd name="connsiteY1" fmla="*/ 217541 h 1039390"/>
              <a:gd name="connsiteX2" fmla="*/ 307546 w 368385"/>
              <a:gd name="connsiteY2" fmla="*/ 437415 h 1039390"/>
              <a:gd name="connsiteX3" fmla="*/ 363387 w 368385"/>
              <a:gd name="connsiteY3" fmla="*/ 339693 h 1039390"/>
              <a:gd name="connsiteX4" fmla="*/ 157473 w 368385"/>
              <a:gd name="connsiteY4" fmla="*/ 734072 h 1039390"/>
              <a:gd name="connsiteX5" fmla="*/ 216804 w 368385"/>
              <a:gd name="connsiteY5" fmla="*/ 685211 h 1039390"/>
              <a:gd name="connsiteX6" fmla="*/ 7399 w 368385"/>
              <a:gd name="connsiteY6" fmla="*/ 1030728 h 1039390"/>
              <a:gd name="connsiteX7" fmla="*/ 59751 w 368385"/>
              <a:gd name="connsiteY7" fmla="*/ 919046 h 1039390"/>
              <a:gd name="connsiteX8" fmla="*/ 181903 w 368385"/>
              <a:gd name="connsiteY8" fmla="*/ 741052 h 1039390"/>
              <a:gd name="connsiteX9" fmla="*/ 304056 w 368385"/>
              <a:gd name="connsiteY9" fmla="*/ 430435 h 1039390"/>
              <a:gd name="connsiteX10" fmla="*/ 352917 w 368385"/>
              <a:gd name="connsiteY10" fmla="*/ 315263 h 1039390"/>
              <a:gd name="connsiteX11" fmla="*/ 318016 w 368385"/>
              <a:gd name="connsiteY11" fmla="*/ 1156 h 10393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68385" h="1039390">
                <a:moveTo>
                  <a:pt x="318016" y="1156"/>
                </a:moveTo>
                <a:cubicBezTo>
                  <a:pt x="315689" y="-15131"/>
                  <a:pt x="340702" y="144831"/>
                  <a:pt x="338957" y="217541"/>
                </a:cubicBezTo>
                <a:cubicBezTo>
                  <a:pt x="337212" y="290251"/>
                  <a:pt x="303474" y="417056"/>
                  <a:pt x="307546" y="437415"/>
                </a:cubicBezTo>
                <a:cubicBezTo>
                  <a:pt x="311618" y="457774"/>
                  <a:pt x="388399" y="290250"/>
                  <a:pt x="363387" y="339693"/>
                </a:cubicBezTo>
                <a:cubicBezTo>
                  <a:pt x="338375" y="389136"/>
                  <a:pt x="181903" y="676486"/>
                  <a:pt x="157473" y="734072"/>
                </a:cubicBezTo>
                <a:cubicBezTo>
                  <a:pt x="133043" y="791658"/>
                  <a:pt x="241816" y="635768"/>
                  <a:pt x="216804" y="685211"/>
                </a:cubicBezTo>
                <a:cubicBezTo>
                  <a:pt x="191792" y="734654"/>
                  <a:pt x="33574" y="991756"/>
                  <a:pt x="7399" y="1030728"/>
                </a:cubicBezTo>
                <a:cubicBezTo>
                  <a:pt x="-18776" y="1069700"/>
                  <a:pt x="30667" y="967325"/>
                  <a:pt x="59751" y="919046"/>
                </a:cubicBezTo>
                <a:cubicBezTo>
                  <a:pt x="88835" y="870767"/>
                  <a:pt x="141185" y="822487"/>
                  <a:pt x="181903" y="741052"/>
                </a:cubicBezTo>
                <a:cubicBezTo>
                  <a:pt x="222620" y="659617"/>
                  <a:pt x="275554" y="501400"/>
                  <a:pt x="304056" y="430435"/>
                </a:cubicBezTo>
                <a:cubicBezTo>
                  <a:pt x="332558" y="359470"/>
                  <a:pt x="347100" y="387973"/>
                  <a:pt x="352917" y="315263"/>
                </a:cubicBezTo>
                <a:cubicBezTo>
                  <a:pt x="358734" y="242553"/>
                  <a:pt x="320343" y="17443"/>
                  <a:pt x="318016" y="11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7" name="フリーフォーム 176">
            <a:extLst>
              <a:ext uri="{FF2B5EF4-FFF2-40B4-BE49-F238E27FC236}">
                <a16:creationId xmlns:a16="http://schemas.microsoft.com/office/drawing/2014/main" id="{B236ACD5-8EFE-ED0C-8142-06CF31AAE65A}"/>
              </a:ext>
            </a:extLst>
          </p:cNvPr>
          <p:cNvSpPr/>
          <p:nvPr/>
        </p:nvSpPr>
        <p:spPr>
          <a:xfrm>
            <a:off x="4121751" y="2704134"/>
            <a:ext cx="209639" cy="296164"/>
          </a:xfrm>
          <a:custGeom>
            <a:avLst/>
            <a:gdLst>
              <a:gd name="connsiteX0" fmla="*/ 164063 w 209639"/>
              <a:gd name="connsiteY0" fmla="*/ 675 h 296164"/>
              <a:gd name="connsiteX1" fmla="*/ 132652 w 209639"/>
              <a:gd name="connsiteY1" fmla="*/ 154239 h 296164"/>
              <a:gd name="connsiteX2" fmla="*/ 209434 w 209639"/>
              <a:gd name="connsiteY2" fmla="*/ 293842 h 296164"/>
              <a:gd name="connsiteX3" fmla="*/ 153593 w 209639"/>
              <a:gd name="connsiteY3" fmla="*/ 234510 h 296164"/>
              <a:gd name="connsiteX4" fmla="*/ 104731 w 209639"/>
              <a:gd name="connsiteY4" fmla="*/ 143768 h 296164"/>
              <a:gd name="connsiteX5" fmla="*/ 29 w 209639"/>
              <a:gd name="connsiteY5" fmla="*/ 140278 h 296164"/>
              <a:gd name="connsiteX6" fmla="*/ 94261 w 209639"/>
              <a:gd name="connsiteY6" fmla="*/ 126318 h 296164"/>
              <a:gd name="connsiteX7" fmla="*/ 125672 w 209639"/>
              <a:gd name="connsiteY7" fmla="*/ 98397 h 296164"/>
              <a:gd name="connsiteX8" fmla="*/ 164063 w 209639"/>
              <a:gd name="connsiteY8" fmla="*/ 675 h 296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9639" h="296164">
                <a:moveTo>
                  <a:pt x="164063" y="675"/>
                </a:moveTo>
                <a:cubicBezTo>
                  <a:pt x="165226" y="9982"/>
                  <a:pt x="125090" y="105378"/>
                  <a:pt x="132652" y="154239"/>
                </a:cubicBezTo>
                <a:cubicBezTo>
                  <a:pt x="140214" y="203100"/>
                  <a:pt x="205944" y="280464"/>
                  <a:pt x="209434" y="293842"/>
                </a:cubicBezTo>
                <a:cubicBezTo>
                  <a:pt x="212924" y="307220"/>
                  <a:pt x="171044" y="259522"/>
                  <a:pt x="153593" y="234510"/>
                </a:cubicBezTo>
                <a:cubicBezTo>
                  <a:pt x="136142" y="209498"/>
                  <a:pt x="130325" y="159473"/>
                  <a:pt x="104731" y="143768"/>
                </a:cubicBezTo>
                <a:cubicBezTo>
                  <a:pt x="79137" y="128063"/>
                  <a:pt x="1774" y="143186"/>
                  <a:pt x="29" y="140278"/>
                </a:cubicBezTo>
                <a:cubicBezTo>
                  <a:pt x="-1716" y="137370"/>
                  <a:pt x="73320" y="133298"/>
                  <a:pt x="94261" y="126318"/>
                </a:cubicBezTo>
                <a:cubicBezTo>
                  <a:pt x="115201" y="119338"/>
                  <a:pt x="112875" y="115847"/>
                  <a:pt x="125672" y="98397"/>
                </a:cubicBezTo>
                <a:cubicBezTo>
                  <a:pt x="138469" y="80947"/>
                  <a:pt x="162900" y="-8632"/>
                  <a:pt x="164063" y="6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9" name="フリーフォーム 178">
            <a:extLst>
              <a:ext uri="{FF2B5EF4-FFF2-40B4-BE49-F238E27FC236}">
                <a16:creationId xmlns:a16="http://schemas.microsoft.com/office/drawing/2014/main" id="{0B567BA7-0522-2E6C-B5B3-4510891CCE32}"/>
              </a:ext>
            </a:extLst>
          </p:cNvPr>
          <p:cNvSpPr/>
          <p:nvPr/>
        </p:nvSpPr>
        <p:spPr>
          <a:xfrm>
            <a:off x="4009417" y="2084856"/>
            <a:ext cx="585270" cy="121990"/>
          </a:xfrm>
          <a:custGeom>
            <a:avLst/>
            <a:gdLst>
              <a:gd name="connsiteX0" fmla="*/ 608 w 585270"/>
              <a:gd name="connsiteY0" fmla="*/ 109069 h 121990"/>
              <a:gd name="connsiteX1" fmla="*/ 114908 w 585270"/>
              <a:gd name="connsiteY1" fmla="*/ 36044 h 121990"/>
              <a:gd name="connsiteX2" fmla="*/ 245083 w 585270"/>
              <a:gd name="connsiteY2" fmla="*/ 48744 h 121990"/>
              <a:gd name="connsiteX3" fmla="*/ 245083 w 585270"/>
              <a:gd name="connsiteY3" fmla="*/ 20169 h 121990"/>
              <a:gd name="connsiteX4" fmla="*/ 391133 w 585270"/>
              <a:gd name="connsiteY4" fmla="*/ 67794 h 121990"/>
              <a:gd name="connsiteX5" fmla="*/ 524483 w 585270"/>
              <a:gd name="connsiteY5" fmla="*/ 77319 h 121990"/>
              <a:gd name="connsiteX6" fmla="*/ 584808 w 585270"/>
              <a:gd name="connsiteY6" fmla="*/ 121769 h 121990"/>
              <a:gd name="connsiteX7" fmla="*/ 495908 w 585270"/>
              <a:gd name="connsiteY7" fmla="*/ 93194 h 121990"/>
              <a:gd name="connsiteX8" fmla="*/ 416533 w 585270"/>
              <a:gd name="connsiteY8" fmla="*/ 64619 h 121990"/>
              <a:gd name="connsiteX9" fmla="*/ 232383 w 585270"/>
              <a:gd name="connsiteY9" fmla="*/ 1119 h 121990"/>
              <a:gd name="connsiteX10" fmla="*/ 216508 w 585270"/>
              <a:gd name="connsiteY10" fmla="*/ 23344 h 121990"/>
              <a:gd name="connsiteX11" fmla="*/ 165708 w 585270"/>
              <a:gd name="connsiteY11" fmla="*/ 13819 h 121990"/>
              <a:gd name="connsiteX12" fmla="*/ 608 w 585270"/>
              <a:gd name="connsiteY12" fmla="*/ 109069 h 121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85270" h="121990">
                <a:moveTo>
                  <a:pt x="608" y="109069"/>
                </a:moveTo>
                <a:cubicBezTo>
                  <a:pt x="-7859" y="112773"/>
                  <a:pt x="74162" y="46098"/>
                  <a:pt x="114908" y="36044"/>
                </a:cubicBezTo>
                <a:cubicBezTo>
                  <a:pt x="155654" y="25990"/>
                  <a:pt x="223387" y="51390"/>
                  <a:pt x="245083" y="48744"/>
                </a:cubicBezTo>
                <a:cubicBezTo>
                  <a:pt x="266779" y="46098"/>
                  <a:pt x="220741" y="16994"/>
                  <a:pt x="245083" y="20169"/>
                </a:cubicBezTo>
                <a:cubicBezTo>
                  <a:pt x="269425" y="23344"/>
                  <a:pt x="344566" y="58269"/>
                  <a:pt x="391133" y="67794"/>
                </a:cubicBezTo>
                <a:cubicBezTo>
                  <a:pt x="437700" y="77319"/>
                  <a:pt x="492204" y="68323"/>
                  <a:pt x="524483" y="77319"/>
                </a:cubicBezTo>
                <a:cubicBezTo>
                  <a:pt x="556762" y="86315"/>
                  <a:pt x="589570" y="119123"/>
                  <a:pt x="584808" y="121769"/>
                </a:cubicBezTo>
                <a:cubicBezTo>
                  <a:pt x="580046" y="124415"/>
                  <a:pt x="523954" y="102719"/>
                  <a:pt x="495908" y="93194"/>
                </a:cubicBezTo>
                <a:cubicBezTo>
                  <a:pt x="467862" y="83669"/>
                  <a:pt x="416533" y="64619"/>
                  <a:pt x="416533" y="64619"/>
                </a:cubicBezTo>
                <a:cubicBezTo>
                  <a:pt x="372612" y="49273"/>
                  <a:pt x="265721" y="7998"/>
                  <a:pt x="232383" y="1119"/>
                </a:cubicBezTo>
                <a:cubicBezTo>
                  <a:pt x="199045" y="-5760"/>
                  <a:pt x="227620" y="21227"/>
                  <a:pt x="216508" y="23344"/>
                </a:cubicBezTo>
                <a:cubicBezTo>
                  <a:pt x="205396" y="25461"/>
                  <a:pt x="196400" y="2706"/>
                  <a:pt x="165708" y="13819"/>
                </a:cubicBezTo>
                <a:cubicBezTo>
                  <a:pt x="135016" y="24931"/>
                  <a:pt x="9075" y="105365"/>
                  <a:pt x="608" y="1090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0" name="フリーフォーム 179">
            <a:extLst>
              <a:ext uri="{FF2B5EF4-FFF2-40B4-BE49-F238E27FC236}">
                <a16:creationId xmlns:a16="http://schemas.microsoft.com/office/drawing/2014/main" id="{186D1653-8FF4-3267-1BB8-800C3E75CBC1}"/>
              </a:ext>
            </a:extLst>
          </p:cNvPr>
          <p:cNvSpPr/>
          <p:nvPr/>
        </p:nvSpPr>
        <p:spPr>
          <a:xfrm>
            <a:off x="4645025" y="2256807"/>
            <a:ext cx="174628" cy="102242"/>
          </a:xfrm>
          <a:custGeom>
            <a:avLst/>
            <a:gdLst>
              <a:gd name="connsiteX0" fmla="*/ 0 w 174628"/>
              <a:gd name="connsiteY0" fmla="*/ 102218 h 102242"/>
              <a:gd name="connsiteX1" fmla="*/ 111125 w 174628"/>
              <a:gd name="connsiteY1" fmla="*/ 16493 h 102242"/>
              <a:gd name="connsiteX2" fmla="*/ 174625 w 174628"/>
              <a:gd name="connsiteY2" fmla="*/ 41893 h 102242"/>
              <a:gd name="connsiteX3" fmla="*/ 114300 w 174628"/>
              <a:gd name="connsiteY3" fmla="*/ 13318 h 102242"/>
              <a:gd name="connsiteX4" fmla="*/ 111125 w 174628"/>
              <a:gd name="connsiteY4" fmla="*/ 6968 h 102242"/>
              <a:gd name="connsiteX5" fmla="*/ 0 w 174628"/>
              <a:gd name="connsiteY5" fmla="*/ 102218 h 102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4628" h="102242">
                <a:moveTo>
                  <a:pt x="0" y="102218"/>
                </a:moveTo>
                <a:cubicBezTo>
                  <a:pt x="0" y="103805"/>
                  <a:pt x="82021" y="26547"/>
                  <a:pt x="111125" y="16493"/>
                </a:cubicBezTo>
                <a:cubicBezTo>
                  <a:pt x="140229" y="6439"/>
                  <a:pt x="174096" y="42422"/>
                  <a:pt x="174625" y="41893"/>
                </a:cubicBezTo>
                <a:cubicBezTo>
                  <a:pt x="175154" y="41364"/>
                  <a:pt x="114300" y="13318"/>
                  <a:pt x="114300" y="13318"/>
                </a:cubicBezTo>
                <a:cubicBezTo>
                  <a:pt x="103717" y="7497"/>
                  <a:pt x="128588" y="-9436"/>
                  <a:pt x="111125" y="6968"/>
                </a:cubicBezTo>
                <a:cubicBezTo>
                  <a:pt x="93663" y="23372"/>
                  <a:pt x="0" y="100631"/>
                  <a:pt x="0" y="1022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1" name="フリーフォーム 180">
            <a:extLst>
              <a:ext uri="{FF2B5EF4-FFF2-40B4-BE49-F238E27FC236}">
                <a16:creationId xmlns:a16="http://schemas.microsoft.com/office/drawing/2014/main" id="{030FB4BA-09CE-6A9F-8DBD-3C54C60EC51E}"/>
              </a:ext>
            </a:extLst>
          </p:cNvPr>
          <p:cNvSpPr/>
          <p:nvPr/>
        </p:nvSpPr>
        <p:spPr>
          <a:xfrm>
            <a:off x="4555434" y="1828744"/>
            <a:ext cx="238900" cy="89508"/>
          </a:xfrm>
          <a:custGeom>
            <a:avLst/>
            <a:gdLst>
              <a:gd name="connsiteX0" fmla="*/ 691 w 238900"/>
              <a:gd name="connsiteY0" fmla="*/ 34981 h 89508"/>
              <a:gd name="connsiteX1" fmla="*/ 95941 w 238900"/>
              <a:gd name="connsiteY1" fmla="*/ 79431 h 89508"/>
              <a:gd name="connsiteX2" fmla="*/ 194366 w 238900"/>
              <a:gd name="connsiteY2" fmla="*/ 82606 h 89508"/>
              <a:gd name="connsiteX3" fmla="*/ 238816 w 238900"/>
              <a:gd name="connsiteY3" fmla="*/ 56 h 89508"/>
              <a:gd name="connsiteX4" fmla="*/ 203891 w 238900"/>
              <a:gd name="connsiteY4" fmla="*/ 69906 h 89508"/>
              <a:gd name="connsiteX5" fmla="*/ 146741 w 238900"/>
              <a:gd name="connsiteY5" fmla="*/ 82606 h 89508"/>
              <a:gd name="connsiteX6" fmla="*/ 691 w 238900"/>
              <a:gd name="connsiteY6" fmla="*/ 34981 h 895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8900" h="89508">
                <a:moveTo>
                  <a:pt x="691" y="34981"/>
                </a:moveTo>
                <a:cubicBezTo>
                  <a:pt x="-7776" y="34452"/>
                  <a:pt x="63662" y="71494"/>
                  <a:pt x="95941" y="79431"/>
                </a:cubicBezTo>
                <a:cubicBezTo>
                  <a:pt x="128220" y="87368"/>
                  <a:pt x="170554" y="95835"/>
                  <a:pt x="194366" y="82606"/>
                </a:cubicBezTo>
                <a:cubicBezTo>
                  <a:pt x="218178" y="69377"/>
                  <a:pt x="237228" y="2173"/>
                  <a:pt x="238816" y="56"/>
                </a:cubicBezTo>
                <a:cubicBezTo>
                  <a:pt x="240404" y="-2061"/>
                  <a:pt x="219237" y="56148"/>
                  <a:pt x="203891" y="69906"/>
                </a:cubicBezTo>
                <a:cubicBezTo>
                  <a:pt x="188545" y="83664"/>
                  <a:pt x="174787" y="87368"/>
                  <a:pt x="146741" y="82606"/>
                </a:cubicBezTo>
                <a:cubicBezTo>
                  <a:pt x="118695" y="77844"/>
                  <a:pt x="9158" y="35510"/>
                  <a:pt x="691" y="349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2" name="フリーフォーム 181">
            <a:extLst>
              <a:ext uri="{FF2B5EF4-FFF2-40B4-BE49-F238E27FC236}">
                <a16:creationId xmlns:a16="http://schemas.microsoft.com/office/drawing/2014/main" id="{69927398-F322-A5EC-04D8-30104FA182DC}"/>
              </a:ext>
            </a:extLst>
          </p:cNvPr>
          <p:cNvSpPr/>
          <p:nvPr/>
        </p:nvSpPr>
        <p:spPr>
          <a:xfrm>
            <a:off x="3427035" y="1314386"/>
            <a:ext cx="56028" cy="177479"/>
          </a:xfrm>
          <a:custGeom>
            <a:avLst/>
            <a:gdLst>
              <a:gd name="connsiteX0" fmla="*/ 55940 w 56028"/>
              <a:gd name="connsiteY0" fmla="*/ 64 h 177479"/>
              <a:gd name="connsiteX1" fmla="*/ 14665 w 56028"/>
              <a:gd name="connsiteY1" fmla="*/ 82614 h 177479"/>
              <a:gd name="connsiteX2" fmla="*/ 14665 w 56028"/>
              <a:gd name="connsiteY2" fmla="*/ 174689 h 177479"/>
              <a:gd name="connsiteX3" fmla="*/ 14665 w 56028"/>
              <a:gd name="connsiteY3" fmla="*/ 146114 h 177479"/>
              <a:gd name="connsiteX4" fmla="*/ 1965 w 56028"/>
              <a:gd name="connsiteY4" fmla="*/ 69914 h 177479"/>
              <a:gd name="connsiteX5" fmla="*/ 55940 w 56028"/>
              <a:gd name="connsiteY5" fmla="*/ 64 h 177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028" h="177479">
                <a:moveTo>
                  <a:pt x="55940" y="64"/>
                </a:moveTo>
                <a:cubicBezTo>
                  <a:pt x="58057" y="2181"/>
                  <a:pt x="21544" y="53510"/>
                  <a:pt x="14665" y="82614"/>
                </a:cubicBezTo>
                <a:cubicBezTo>
                  <a:pt x="7786" y="111718"/>
                  <a:pt x="14665" y="174689"/>
                  <a:pt x="14665" y="174689"/>
                </a:cubicBezTo>
                <a:cubicBezTo>
                  <a:pt x="14665" y="185272"/>
                  <a:pt x="16782" y="163576"/>
                  <a:pt x="14665" y="146114"/>
                </a:cubicBezTo>
                <a:cubicBezTo>
                  <a:pt x="12548" y="128652"/>
                  <a:pt x="-5972" y="91610"/>
                  <a:pt x="1965" y="69914"/>
                </a:cubicBezTo>
                <a:cubicBezTo>
                  <a:pt x="9902" y="48218"/>
                  <a:pt x="53823" y="-2053"/>
                  <a:pt x="55940" y="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3" name="フリーフォーム 182">
            <a:extLst>
              <a:ext uri="{FF2B5EF4-FFF2-40B4-BE49-F238E27FC236}">
                <a16:creationId xmlns:a16="http://schemas.microsoft.com/office/drawing/2014/main" id="{E2F51751-482A-FADA-5E9A-E88089EE57D9}"/>
              </a:ext>
            </a:extLst>
          </p:cNvPr>
          <p:cNvSpPr/>
          <p:nvPr/>
        </p:nvSpPr>
        <p:spPr>
          <a:xfrm>
            <a:off x="3463572" y="1606536"/>
            <a:ext cx="25921" cy="219006"/>
          </a:xfrm>
          <a:custGeom>
            <a:avLst/>
            <a:gdLst>
              <a:gd name="connsiteX0" fmla="*/ 25753 w 25921"/>
              <a:gd name="connsiteY0" fmla="*/ 14 h 219006"/>
              <a:gd name="connsiteX1" fmla="*/ 13053 w 25921"/>
              <a:gd name="connsiteY1" fmla="*/ 92089 h 219006"/>
              <a:gd name="connsiteX2" fmla="*/ 353 w 25921"/>
              <a:gd name="connsiteY2" fmla="*/ 215914 h 219006"/>
              <a:gd name="connsiteX3" fmla="*/ 3528 w 25921"/>
              <a:gd name="connsiteY3" fmla="*/ 174639 h 219006"/>
              <a:gd name="connsiteX4" fmla="*/ 3528 w 25921"/>
              <a:gd name="connsiteY4" fmla="*/ 98439 h 219006"/>
              <a:gd name="connsiteX5" fmla="*/ 25753 w 25921"/>
              <a:gd name="connsiteY5" fmla="*/ 14 h 2190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921" h="219006">
                <a:moveTo>
                  <a:pt x="25753" y="14"/>
                </a:moveTo>
                <a:cubicBezTo>
                  <a:pt x="27341" y="-1044"/>
                  <a:pt x="17286" y="56106"/>
                  <a:pt x="13053" y="92089"/>
                </a:cubicBezTo>
                <a:cubicBezTo>
                  <a:pt x="8820" y="128072"/>
                  <a:pt x="1940" y="202156"/>
                  <a:pt x="353" y="215914"/>
                </a:cubicBezTo>
                <a:cubicBezTo>
                  <a:pt x="-1234" y="229672"/>
                  <a:pt x="2999" y="194218"/>
                  <a:pt x="3528" y="174639"/>
                </a:cubicBezTo>
                <a:cubicBezTo>
                  <a:pt x="4057" y="155060"/>
                  <a:pt x="-2822" y="123839"/>
                  <a:pt x="3528" y="98439"/>
                </a:cubicBezTo>
                <a:cubicBezTo>
                  <a:pt x="9878" y="73039"/>
                  <a:pt x="24165" y="1072"/>
                  <a:pt x="25753" y="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4" name="フリーフォーム 183">
            <a:extLst>
              <a:ext uri="{FF2B5EF4-FFF2-40B4-BE49-F238E27FC236}">
                <a16:creationId xmlns:a16="http://schemas.microsoft.com/office/drawing/2014/main" id="{3CCCFC53-8D75-E120-B6D2-A90C1F8045D7}"/>
              </a:ext>
            </a:extLst>
          </p:cNvPr>
          <p:cNvSpPr/>
          <p:nvPr/>
        </p:nvSpPr>
        <p:spPr>
          <a:xfrm>
            <a:off x="4248024" y="1593679"/>
            <a:ext cx="466519" cy="126065"/>
          </a:xfrm>
          <a:custGeom>
            <a:avLst/>
            <a:gdLst>
              <a:gd name="connsiteX0" fmla="*/ 126 w 466519"/>
              <a:gd name="connsiteY0" fmla="*/ 171 h 126065"/>
              <a:gd name="connsiteX1" fmla="*/ 212851 w 466519"/>
              <a:gd name="connsiteY1" fmla="*/ 41446 h 126065"/>
              <a:gd name="connsiteX2" fmla="*/ 209676 w 466519"/>
              <a:gd name="connsiteY2" fmla="*/ 16046 h 126065"/>
              <a:gd name="connsiteX3" fmla="*/ 460501 w 466519"/>
              <a:gd name="connsiteY3" fmla="*/ 123996 h 126065"/>
              <a:gd name="connsiteX4" fmla="*/ 371601 w 466519"/>
              <a:gd name="connsiteY4" fmla="*/ 82721 h 126065"/>
              <a:gd name="connsiteX5" fmla="*/ 184276 w 466519"/>
              <a:gd name="connsiteY5" fmla="*/ 28746 h 126065"/>
              <a:gd name="connsiteX6" fmla="*/ 126 w 466519"/>
              <a:gd name="connsiteY6" fmla="*/ 171 h 126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66519" h="126065">
                <a:moveTo>
                  <a:pt x="126" y="171"/>
                </a:moveTo>
                <a:cubicBezTo>
                  <a:pt x="4888" y="2288"/>
                  <a:pt x="177926" y="38800"/>
                  <a:pt x="212851" y="41446"/>
                </a:cubicBezTo>
                <a:cubicBezTo>
                  <a:pt x="247776" y="44092"/>
                  <a:pt x="168401" y="2288"/>
                  <a:pt x="209676" y="16046"/>
                </a:cubicBezTo>
                <a:cubicBezTo>
                  <a:pt x="250951" y="29804"/>
                  <a:pt x="433514" y="112884"/>
                  <a:pt x="460501" y="123996"/>
                </a:cubicBezTo>
                <a:cubicBezTo>
                  <a:pt x="487488" y="135108"/>
                  <a:pt x="417639" y="98596"/>
                  <a:pt x="371601" y="82721"/>
                </a:cubicBezTo>
                <a:cubicBezTo>
                  <a:pt x="325564" y="66846"/>
                  <a:pt x="242484" y="41446"/>
                  <a:pt x="184276" y="28746"/>
                </a:cubicBezTo>
                <a:cubicBezTo>
                  <a:pt x="126068" y="16046"/>
                  <a:pt x="-4636" y="-1946"/>
                  <a:pt x="126" y="1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5" name="フリーフォーム 184">
            <a:extLst>
              <a:ext uri="{FF2B5EF4-FFF2-40B4-BE49-F238E27FC236}">
                <a16:creationId xmlns:a16="http://schemas.microsoft.com/office/drawing/2014/main" id="{FFACF0C6-DE0F-9264-F048-8DAEBD14EBA0}"/>
              </a:ext>
            </a:extLst>
          </p:cNvPr>
          <p:cNvSpPr/>
          <p:nvPr/>
        </p:nvSpPr>
        <p:spPr>
          <a:xfrm>
            <a:off x="3343016" y="3241473"/>
            <a:ext cx="44763" cy="117901"/>
          </a:xfrm>
          <a:custGeom>
            <a:avLst/>
            <a:gdLst>
              <a:gd name="connsiteX0" fmla="*/ 259 w 44763"/>
              <a:gd name="connsiteY0" fmla="*/ 202 h 117901"/>
              <a:gd name="connsiteX1" fmla="*/ 25659 w 44763"/>
              <a:gd name="connsiteY1" fmla="*/ 70052 h 117901"/>
              <a:gd name="connsiteX2" fmla="*/ 9784 w 44763"/>
              <a:gd name="connsiteY2" fmla="*/ 117677 h 117901"/>
              <a:gd name="connsiteX3" fmla="*/ 44709 w 44763"/>
              <a:gd name="connsiteY3" fmla="*/ 51002 h 117901"/>
              <a:gd name="connsiteX4" fmla="*/ 259 w 44763"/>
              <a:gd name="connsiteY4" fmla="*/ 202 h 117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763" h="117901">
                <a:moveTo>
                  <a:pt x="259" y="202"/>
                </a:moveTo>
                <a:cubicBezTo>
                  <a:pt x="-2916" y="3377"/>
                  <a:pt x="24072" y="50473"/>
                  <a:pt x="25659" y="70052"/>
                </a:cubicBezTo>
                <a:cubicBezTo>
                  <a:pt x="27246" y="89631"/>
                  <a:pt x="6609" y="120852"/>
                  <a:pt x="9784" y="117677"/>
                </a:cubicBezTo>
                <a:cubicBezTo>
                  <a:pt x="12959" y="114502"/>
                  <a:pt x="46296" y="70052"/>
                  <a:pt x="44709" y="51002"/>
                </a:cubicBezTo>
                <a:cubicBezTo>
                  <a:pt x="43122" y="31952"/>
                  <a:pt x="3434" y="-2973"/>
                  <a:pt x="259" y="2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6" name="フリーフォーム 185">
            <a:extLst>
              <a:ext uri="{FF2B5EF4-FFF2-40B4-BE49-F238E27FC236}">
                <a16:creationId xmlns:a16="http://schemas.microsoft.com/office/drawing/2014/main" id="{BC17E2F3-E00E-7F72-3A45-B4D6ED5AB315}"/>
              </a:ext>
            </a:extLst>
          </p:cNvPr>
          <p:cNvSpPr/>
          <p:nvPr/>
        </p:nvSpPr>
        <p:spPr>
          <a:xfrm>
            <a:off x="3547514" y="2498709"/>
            <a:ext cx="65667" cy="407595"/>
          </a:xfrm>
          <a:custGeom>
            <a:avLst/>
            <a:gdLst>
              <a:gd name="connsiteX0" fmla="*/ 65636 w 65667"/>
              <a:gd name="connsiteY0" fmla="*/ 16 h 407595"/>
              <a:gd name="connsiteX1" fmla="*/ 37061 w 65667"/>
              <a:gd name="connsiteY1" fmla="*/ 263541 h 407595"/>
              <a:gd name="connsiteX2" fmla="*/ 43411 w 65667"/>
              <a:gd name="connsiteY2" fmla="*/ 228616 h 407595"/>
              <a:gd name="connsiteX3" fmla="*/ 2136 w 65667"/>
              <a:gd name="connsiteY3" fmla="*/ 403241 h 407595"/>
              <a:gd name="connsiteX4" fmla="*/ 8486 w 65667"/>
              <a:gd name="connsiteY4" fmla="*/ 346091 h 407595"/>
              <a:gd name="connsiteX5" fmla="*/ 30711 w 65667"/>
              <a:gd name="connsiteY5" fmla="*/ 250841 h 407595"/>
              <a:gd name="connsiteX6" fmla="*/ 65636 w 65667"/>
              <a:gd name="connsiteY6" fmla="*/ 16 h 4075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5667" h="407595">
                <a:moveTo>
                  <a:pt x="65636" y="16"/>
                </a:moveTo>
                <a:cubicBezTo>
                  <a:pt x="66694" y="2133"/>
                  <a:pt x="40765" y="225441"/>
                  <a:pt x="37061" y="263541"/>
                </a:cubicBezTo>
                <a:cubicBezTo>
                  <a:pt x="33357" y="301641"/>
                  <a:pt x="49232" y="205333"/>
                  <a:pt x="43411" y="228616"/>
                </a:cubicBezTo>
                <a:cubicBezTo>
                  <a:pt x="37590" y="251899"/>
                  <a:pt x="7957" y="383662"/>
                  <a:pt x="2136" y="403241"/>
                </a:cubicBezTo>
                <a:cubicBezTo>
                  <a:pt x="-3685" y="422820"/>
                  <a:pt x="3724" y="371491"/>
                  <a:pt x="8486" y="346091"/>
                </a:cubicBezTo>
                <a:cubicBezTo>
                  <a:pt x="13248" y="320691"/>
                  <a:pt x="21186" y="301641"/>
                  <a:pt x="30711" y="250841"/>
                </a:cubicBezTo>
                <a:cubicBezTo>
                  <a:pt x="40236" y="200041"/>
                  <a:pt x="64578" y="-2101"/>
                  <a:pt x="65636" y="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7" name="フリーフォーム 186">
            <a:extLst>
              <a:ext uri="{FF2B5EF4-FFF2-40B4-BE49-F238E27FC236}">
                <a16:creationId xmlns:a16="http://schemas.microsoft.com/office/drawing/2014/main" id="{5699F194-811B-0FBA-BA04-60989AC97B77}"/>
              </a:ext>
            </a:extLst>
          </p:cNvPr>
          <p:cNvSpPr/>
          <p:nvPr/>
        </p:nvSpPr>
        <p:spPr>
          <a:xfrm>
            <a:off x="3708386" y="2492330"/>
            <a:ext cx="130244" cy="314370"/>
          </a:xfrm>
          <a:custGeom>
            <a:avLst/>
            <a:gdLst>
              <a:gd name="connsiteX0" fmla="*/ 14 w 130244"/>
              <a:gd name="connsiteY0" fmla="*/ 45 h 314370"/>
              <a:gd name="connsiteX1" fmla="*/ 63514 w 130244"/>
              <a:gd name="connsiteY1" fmla="*/ 101645 h 314370"/>
              <a:gd name="connsiteX2" fmla="*/ 50814 w 130244"/>
              <a:gd name="connsiteY2" fmla="*/ 181020 h 314370"/>
              <a:gd name="connsiteX3" fmla="*/ 76214 w 130244"/>
              <a:gd name="connsiteY3" fmla="*/ 158795 h 314370"/>
              <a:gd name="connsiteX4" fmla="*/ 79389 w 130244"/>
              <a:gd name="connsiteY4" fmla="*/ 244520 h 314370"/>
              <a:gd name="connsiteX5" fmla="*/ 79389 w 130244"/>
              <a:gd name="connsiteY5" fmla="*/ 314370 h 314370"/>
              <a:gd name="connsiteX6" fmla="*/ 79389 w 130244"/>
              <a:gd name="connsiteY6" fmla="*/ 215945 h 314370"/>
              <a:gd name="connsiteX7" fmla="*/ 130189 w 130244"/>
              <a:gd name="connsiteY7" fmla="*/ 60370 h 314370"/>
              <a:gd name="connsiteX8" fmla="*/ 88914 w 130244"/>
              <a:gd name="connsiteY8" fmla="*/ 127045 h 314370"/>
              <a:gd name="connsiteX9" fmla="*/ 69864 w 130244"/>
              <a:gd name="connsiteY9" fmla="*/ 88945 h 314370"/>
              <a:gd name="connsiteX10" fmla="*/ 14 w 130244"/>
              <a:gd name="connsiteY10" fmla="*/ 45 h 3143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0244" h="314370">
                <a:moveTo>
                  <a:pt x="14" y="45"/>
                </a:moveTo>
                <a:cubicBezTo>
                  <a:pt x="-1044" y="2162"/>
                  <a:pt x="55047" y="71483"/>
                  <a:pt x="63514" y="101645"/>
                </a:cubicBezTo>
                <a:cubicBezTo>
                  <a:pt x="71981" y="131808"/>
                  <a:pt x="48697" y="171495"/>
                  <a:pt x="50814" y="181020"/>
                </a:cubicBezTo>
                <a:cubicBezTo>
                  <a:pt x="52931" y="190545"/>
                  <a:pt x="71452" y="148212"/>
                  <a:pt x="76214" y="158795"/>
                </a:cubicBezTo>
                <a:cubicBezTo>
                  <a:pt x="80977" y="169378"/>
                  <a:pt x="78860" y="218591"/>
                  <a:pt x="79389" y="244520"/>
                </a:cubicBezTo>
                <a:cubicBezTo>
                  <a:pt x="79918" y="270449"/>
                  <a:pt x="79389" y="314370"/>
                  <a:pt x="79389" y="314370"/>
                </a:cubicBezTo>
                <a:cubicBezTo>
                  <a:pt x="79389" y="309608"/>
                  <a:pt x="70922" y="258278"/>
                  <a:pt x="79389" y="215945"/>
                </a:cubicBezTo>
                <a:cubicBezTo>
                  <a:pt x="87856" y="173612"/>
                  <a:pt x="128602" y="75187"/>
                  <a:pt x="130189" y="60370"/>
                </a:cubicBezTo>
                <a:cubicBezTo>
                  <a:pt x="131776" y="45553"/>
                  <a:pt x="98968" y="122283"/>
                  <a:pt x="88914" y="127045"/>
                </a:cubicBezTo>
                <a:cubicBezTo>
                  <a:pt x="78860" y="131808"/>
                  <a:pt x="82564" y="106937"/>
                  <a:pt x="69864" y="88945"/>
                </a:cubicBezTo>
                <a:cubicBezTo>
                  <a:pt x="57164" y="70953"/>
                  <a:pt x="1072" y="-2072"/>
                  <a:pt x="14" y="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8" name="フリーフォーム 187">
            <a:extLst>
              <a:ext uri="{FF2B5EF4-FFF2-40B4-BE49-F238E27FC236}">
                <a16:creationId xmlns:a16="http://schemas.microsoft.com/office/drawing/2014/main" id="{57B25312-49D4-000C-FE96-A8CA6AB7151A}"/>
              </a:ext>
            </a:extLst>
          </p:cNvPr>
          <p:cNvSpPr/>
          <p:nvPr/>
        </p:nvSpPr>
        <p:spPr>
          <a:xfrm>
            <a:off x="3854415" y="2759037"/>
            <a:ext cx="183857" cy="139738"/>
          </a:xfrm>
          <a:custGeom>
            <a:avLst/>
            <a:gdLst>
              <a:gd name="connsiteX0" fmla="*/ 35 w 183857"/>
              <a:gd name="connsiteY0" fmla="*/ 50838 h 139738"/>
              <a:gd name="connsiteX1" fmla="*/ 107985 w 183857"/>
              <a:gd name="connsiteY1" fmla="*/ 79413 h 139738"/>
              <a:gd name="connsiteX2" fmla="*/ 98460 w 183857"/>
              <a:gd name="connsiteY2" fmla="*/ 107988 h 139738"/>
              <a:gd name="connsiteX3" fmla="*/ 177835 w 183857"/>
              <a:gd name="connsiteY3" fmla="*/ 139738 h 139738"/>
              <a:gd name="connsiteX4" fmla="*/ 168310 w 183857"/>
              <a:gd name="connsiteY4" fmla="*/ 107988 h 139738"/>
              <a:gd name="connsiteX5" fmla="*/ 88935 w 183857"/>
              <a:gd name="connsiteY5" fmla="*/ 38 h 139738"/>
              <a:gd name="connsiteX6" fmla="*/ 152435 w 183857"/>
              <a:gd name="connsiteY6" fmla="*/ 120688 h 139738"/>
              <a:gd name="connsiteX7" fmla="*/ 120685 w 183857"/>
              <a:gd name="connsiteY7" fmla="*/ 79413 h 139738"/>
              <a:gd name="connsiteX8" fmla="*/ 35 w 183857"/>
              <a:gd name="connsiteY8" fmla="*/ 50838 h 139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3857" h="139738">
                <a:moveTo>
                  <a:pt x="35" y="50838"/>
                </a:moveTo>
                <a:cubicBezTo>
                  <a:pt x="-2082" y="50838"/>
                  <a:pt x="91581" y="69888"/>
                  <a:pt x="107985" y="79413"/>
                </a:cubicBezTo>
                <a:cubicBezTo>
                  <a:pt x="124389" y="88938"/>
                  <a:pt x="86818" y="97934"/>
                  <a:pt x="98460" y="107988"/>
                </a:cubicBezTo>
                <a:cubicBezTo>
                  <a:pt x="110102" y="118042"/>
                  <a:pt x="166193" y="139738"/>
                  <a:pt x="177835" y="139738"/>
                </a:cubicBezTo>
                <a:cubicBezTo>
                  <a:pt x="189477" y="139738"/>
                  <a:pt x="183127" y="131271"/>
                  <a:pt x="168310" y="107988"/>
                </a:cubicBezTo>
                <a:cubicBezTo>
                  <a:pt x="153493" y="84705"/>
                  <a:pt x="91581" y="-2079"/>
                  <a:pt x="88935" y="38"/>
                </a:cubicBezTo>
                <a:cubicBezTo>
                  <a:pt x="86289" y="2155"/>
                  <a:pt x="147143" y="107459"/>
                  <a:pt x="152435" y="120688"/>
                </a:cubicBezTo>
                <a:cubicBezTo>
                  <a:pt x="157727" y="133917"/>
                  <a:pt x="141322" y="91584"/>
                  <a:pt x="120685" y="79413"/>
                </a:cubicBezTo>
                <a:cubicBezTo>
                  <a:pt x="100048" y="67242"/>
                  <a:pt x="2152" y="50838"/>
                  <a:pt x="35" y="508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9" name="フリーフォーム 188">
            <a:extLst>
              <a:ext uri="{FF2B5EF4-FFF2-40B4-BE49-F238E27FC236}">
                <a16:creationId xmlns:a16="http://schemas.microsoft.com/office/drawing/2014/main" id="{DC040795-8F8B-0E04-6E02-FB29EF025742}"/>
              </a:ext>
            </a:extLst>
          </p:cNvPr>
          <p:cNvSpPr/>
          <p:nvPr/>
        </p:nvSpPr>
        <p:spPr>
          <a:xfrm>
            <a:off x="4314541" y="3033779"/>
            <a:ext cx="216404" cy="33271"/>
          </a:xfrm>
          <a:custGeom>
            <a:avLst/>
            <a:gdLst>
              <a:gd name="connsiteX0" fmla="*/ 284 w 216404"/>
              <a:gd name="connsiteY0" fmla="*/ 33271 h 33271"/>
              <a:gd name="connsiteX1" fmla="*/ 111409 w 216404"/>
              <a:gd name="connsiteY1" fmla="*/ 1521 h 33271"/>
              <a:gd name="connsiteX2" fmla="*/ 216184 w 216404"/>
              <a:gd name="connsiteY2" fmla="*/ 4696 h 33271"/>
              <a:gd name="connsiteX3" fmla="*/ 82834 w 216404"/>
              <a:gd name="connsiteY3" fmla="*/ 1521 h 33271"/>
              <a:gd name="connsiteX4" fmla="*/ 284 w 216404"/>
              <a:gd name="connsiteY4" fmla="*/ 33271 h 332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404" h="33271">
                <a:moveTo>
                  <a:pt x="284" y="33271"/>
                </a:moveTo>
                <a:cubicBezTo>
                  <a:pt x="5046" y="33271"/>
                  <a:pt x="75426" y="6283"/>
                  <a:pt x="111409" y="1521"/>
                </a:cubicBezTo>
                <a:cubicBezTo>
                  <a:pt x="147392" y="-3241"/>
                  <a:pt x="220946" y="4696"/>
                  <a:pt x="216184" y="4696"/>
                </a:cubicBezTo>
                <a:cubicBezTo>
                  <a:pt x="211422" y="4696"/>
                  <a:pt x="114055" y="-2183"/>
                  <a:pt x="82834" y="1521"/>
                </a:cubicBezTo>
                <a:cubicBezTo>
                  <a:pt x="51613" y="5225"/>
                  <a:pt x="-4478" y="33271"/>
                  <a:pt x="284" y="332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0" name="フリーフォーム 189">
            <a:extLst>
              <a:ext uri="{FF2B5EF4-FFF2-40B4-BE49-F238E27FC236}">
                <a16:creationId xmlns:a16="http://schemas.microsoft.com/office/drawing/2014/main" id="{46B53B92-16CE-87B4-E2EB-364EE710E782}"/>
              </a:ext>
            </a:extLst>
          </p:cNvPr>
          <p:cNvSpPr/>
          <p:nvPr/>
        </p:nvSpPr>
        <p:spPr>
          <a:xfrm>
            <a:off x="4416361" y="3409946"/>
            <a:ext cx="133573" cy="133733"/>
          </a:xfrm>
          <a:custGeom>
            <a:avLst/>
            <a:gdLst>
              <a:gd name="connsiteX0" fmla="*/ 64 w 133573"/>
              <a:gd name="connsiteY0" fmla="*/ 28579 h 133733"/>
              <a:gd name="connsiteX1" fmla="*/ 92139 w 133573"/>
              <a:gd name="connsiteY1" fmla="*/ 79379 h 133733"/>
              <a:gd name="connsiteX2" fmla="*/ 92139 w 133573"/>
              <a:gd name="connsiteY2" fmla="*/ 133354 h 133733"/>
              <a:gd name="connsiteX3" fmla="*/ 117539 w 133573"/>
              <a:gd name="connsiteY3" fmla="*/ 50804 h 133733"/>
              <a:gd name="connsiteX4" fmla="*/ 133414 w 133573"/>
              <a:gd name="connsiteY4" fmla="*/ 4 h 133733"/>
              <a:gd name="connsiteX5" fmla="*/ 108014 w 133573"/>
              <a:gd name="connsiteY5" fmla="*/ 47629 h 133733"/>
              <a:gd name="connsiteX6" fmla="*/ 64 w 133573"/>
              <a:gd name="connsiteY6" fmla="*/ 28579 h 133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3573" h="133733">
                <a:moveTo>
                  <a:pt x="64" y="28579"/>
                </a:moveTo>
                <a:cubicBezTo>
                  <a:pt x="-2582" y="33871"/>
                  <a:pt x="76793" y="61917"/>
                  <a:pt x="92139" y="79379"/>
                </a:cubicBezTo>
                <a:cubicBezTo>
                  <a:pt x="107485" y="96841"/>
                  <a:pt x="87906" y="138116"/>
                  <a:pt x="92139" y="133354"/>
                </a:cubicBezTo>
                <a:cubicBezTo>
                  <a:pt x="96372" y="128592"/>
                  <a:pt x="110660" y="73029"/>
                  <a:pt x="117539" y="50804"/>
                </a:cubicBezTo>
                <a:cubicBezTo>
                  <a:pt x="124418" y="28579"/>
                  <a:pt x="135001" y="533"/>
                  <a:pt x="133414" y="4"/>
                </a:cubicBezTo>
                <a:cubicBezTo>
                  <a:pt x="131827" y="-525"/>
                  <a:pt x="130768" y="42866"/>
                  <a:pt x="108014" y="47629"/>
                </a:cubicBezTo>
                <a:cubicBezTo>
                  <a:pt x="85260" y="52392"/>
                  <a:pt x="2710" y="23287"/>
                  <a:pt x="64" y="285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1" name="フリーフォーム 190">
            <a:extLst>
              <a:ext uri="{FF2B5EF4-FFF2-40B4-BE49-F238E27FC236}">
                <a16:creationId xmlns:a16="http://schemas.microsoft.com/office/drawing/2014/main" id="{18CCEEEB-5105-3F9E-1E11-3392AE423CC0}"/>
              </a:ext>
            </a:extLst>
          </p:cNvPr>
          <p:cNvSpPr/>
          <p:nvPr/>
        </p:nvSpPr>
        <p:spPr>
          <a:xfrm>
            <a:off x="3574944" y="3573155"/>
            <a:ext cx="263702" cy="195701"/>
          </a:xfrm>
          <a:custGeom>
            <a:avLst/>
            <a:gdLst>
              <a:gd name="connsiteX0" fmla="*/ 106 w 263702"/>
              <a:gd name="connsiteY0" fmla="*/ 195570 h 195701"/>
              <a:gd name="connsiteX1" fmla="*/ 104881 w 263702"/>
              <a:gd name="connsiteY1" fmla="*/ 17770 h 195701"/>
              <a:gd name="connsiteX2" fmla="*/ 168381 w 263702"/>
              <a:gd name="connsiteY2" fmla="*/ 11420 h 195701"/>
              <a:gd name="connsiteX3" fmla="*/ 155681 w 263702"/>
              <a:gd name="connsiteY3" fmla="*/ 5070 h 195701"/>
              <a:gd name="connsiteX4" fmla="*/ 263631 w 263702"/>
              <a:gd name="connsiteY4" fmla="*/ 33645 h 195701"/>
              <a:gd name="connsiteX5" fmla="*/ 171556 w 263702"/>
              <a:gd name="connsiteY5" fmla="*/ 1895 h 195701"/>
              <a:gd name="connsiteX6" fmla="*/ 127106 w 263702"/>
              <a:gd name="connsiteY6" fmla="*/ 8245 h 195701"/>
              <a:gd name="connsiteX7" fmla="*/ 85831 w 263702"/>
              <a:gd name="connsiteY7" fmla="*/ 46345 h 195701"/>
              <a:gd name="connsiteX8" fmla="*/ 106 w 263702"/>
              <a:gd name="connsiteY8" fmla="*/ 195570 h 1957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3702" h="195701">
                <a:moveTo>
                  <a:pt x="106" y="195570"/>
                </a:moveTo>
                <a:cubicBezTo>
                  <a:pt x="3281" y="190808"/>
                  <a:pt x="76835" y="48462"/>
                  <a:pt x="104881" y="17770"/>
                </a:cubicBezTo>
                <a:cubicBezTo>
                  <a:pt x="132927" y="-12922"/>
                  <a:pt x="168381" y="11420"/>
                  <a:pt x="168381" y="11420"/>
                </a:cubicBezTo>
                <a:cubicBezTo>
                  <a:pt x="176848" y="9303"/>
                  <a:pt x="139806" y="1366"/>
                  <a:pt x="155681" y="5070"/>
                </a:cubicBezTo>
                <a:cubicBezTo>
                  <a:pt x="171556" y="8774"/>
                  <a:pt x="260985" y="34174"/>
                  <a:pt x="263631" y="33645"/>
                </a:cubicBezTo>
                <a:cubicBezTo>
                  <a:pt x="266277" y="33116"/>
                  <a:pt x="194310" y="6128"/>
                  <a:pt x="171556" y="1895"/>
                </a:cubicBezTo>
                <a:cubicBezTo>
                  <a:pt x="148802" y="-2338"/>
                  <a:pt x="141393" y="837"/>
                  <a:pt x="127106" y="8245"/>
                </a:cubicBezTo>
                <a:cubicBezTo>
                  <a:pt x="112819" y="15653"/>
                  <a:pt x="105939" y="18299"/>
                  <a:pt x="85831" y="46345"/>
                </a:cubicBezTo>
                <a:cubicBezTo>
                  <a:pt x="65723" y="74391"/>
                  <a:pt x="-3069" y="200332"/>
                  <a:pt x="106" y="1955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2" name="フリーフォーム 191">
            <a:extLst>
              <a:ext uri="{FF2B5EF4-FFF2-40B4-BE49-F238E27FC236}">
                <a16:creationId xmlns:a16="http://schemas.microsoft.com/office/drawing/2014/main" id="{EDC4D70D-6DB6-7878-530B-16A4653CF216}"/>
              </a:ext>
            </a:extLst>
          </p:cNvPr>
          <p:cNvSpPr/>
          <p:nvPr/>
        </p:nvSpPr>
        <p:spPr>
          <a:xfrm>
            <a:off x="3854415" y="3466846"/>
            <a:ext cx="424419" cy="105569"/>
          </a:xfrm>
          <a:custGeom>
            <a:avLst/>
            <a:gdLst>
              <a:gd name="connsiteX0" fmla="*/ 35 w 424419"/>
              <a:gd name="connsiteY0" fmla="*/ 98679 h 105569"/>
              <a:gd name="connsiteX1" fmla="*/ 120685 w 424419"/>
              <a:gd name="connsiteY1" fmla="*/ 3429 h 105569"/>
              <a:gd name="connsiteX2" fmla="*/ 171485 w 424419"/>
              <a:gd name="connsiteY2" fmla="*/ 25654 h 105569"/>
              <a:gd name="connsiteX3" fmla="*/ 266735 w 424419"/>
              <a:gd name="connsiteY3" fmla="*/ 70104 h 105569"/>
              <a:gd name="connsiteX4" fmla="*/ 257210 w 424419"/>
              <a:gd name="connsiteY4" fmla="*/ 51054 h 105569"/>
              <a:gd name="connsiteX5" fmla="*/ 419135 w 424419"/>
              <a:gd name="connsiteY5" fmla="*/ 105029 h 105569"/>
              <a:gd name="connsiteX6" fmla="*/ 368335 w 424419"/>
              <a:gd name="connsiteY6" fmla="*/ 76454 h 105569"/>
              <a:gd name="connsiteX7" fmla="*/ 203235 w 424419"/>
              <a:gd name="connsiteY7" fmla="*/ 38354 h 105569"/>
              <a:gd name="connsiteX8" fmla="*/ 168310 w 424419"/>
              <a:gd name="connsiteY8" fmla="*/ 16129 h 105569"/>
              <a:gd name="connsiteX9" fmla="*/ 133385 w 424419"/>
              <a:gd name="connsiteY9" fmla="*/ 19304 h 105569"/>
              <a:gd name="connsiteX10" fmla="*/ 35 w 424419"/>
              <a:gd name="connsiteY10" fmla="*/ 98679 h 1055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24419" h="105569">
                <a:moveTo>
                  <a:pt x="35" y="98679"/>
                </a:moveTo>
                <a:cubicBezTo>
                  <a:pt x="-2082" y="96033"/>
                  <a:pt x="92110" y="15600"/>
                  <a:pt x="120685" y="3429"/>
                </a:cubicBezTo>
                <a:cubicBezTo>
                  <a:pt x="149260" y="-8742"/>
                  <a:pt x="147143" y="14542"/>
                  <a:pt x="171485" y="25654"/>
                </a:cubicBezTo>
                <a:cubicBezTo>
                  <a:pt x="195827" y="36766"/>
                  <a:pt x="266735" y="70104"/>
                  <a:pt x="266735" y="70104"/>
                </a:cubicBezTo>
                <a:cubicBezTo>
                  <a:pt x="281022" y="74337"/>
                  <a:pt x="231810" y="45233"/>
                  <a:pt x="257210" y="51054"/>
                </a:cubicBezTo>
                <a:cubicBezTo>
                  <a:pt x="282610" y="56875"/>
                  <a:pt x="400614" y="100796"/>
                  <a:pt x="419135" y="105029"/>
                </a:cubicBezTo>
                <a:cubicBezTo>
                  <a:pt x="437656" y="109262"/>
                  <a:pt x="404318" y="87567"/>
                  <a:pt x="368335" y="76454"/>
                </a:cubicBezTo>
                <a:cubicBezTo>
                  <a:pt x="332352" y="65341"/>
                  <a:pt x="236573" y="48408"/>
                  <a:pt x="203235" y="38354"/>
                </a:cubicBezTo>
                <a:cubicBezTo>
                  <a:pt x="169897" y="28300"/>
                  <a:pt x="179952" y="19304"/>
                  <a:pt x="168310" y="16129"/>
                </a:cubicBezTo>
                <a:cubicBezTo>
                  <a:pt x="156668" y="12954"/>
                  <a:pt x="161960" y="12425"/>
                  <a:pt x="133385" y="19304"/>
                </a:cubicBezTo>
                <a:cubicBezTo>
                  <a:pt x="104810" y="26183"/>
                  <a:pt x="2152" y="101325"/>
                  <a:pt x="35" y="986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3" name="フリーフォーム 192">
            <a:extLst>
              <a:ext uri="{FF2B5EF4-FFF2-40B4-BE49-F238E27FC236}">
                <a16:creationId xmlns:a16="http://schemas.microsoft.com/office/drawing/2014/main" id="{78F5E0D6-4B03-E9C3-29D8-65296E08B07D}"/>
              </a:ext>
            </a:extLst>
          </p:cNvPr>
          <p:cNvSpPr/>
          <p:nvPr/>
        </p:nvSpPr>
        <p:spPr>
          <a:xfrm>
            <a:off x="4394191" y="3570127"/>
            <a:ext cx="181136" cy="211909"/>
          </a:xfrm>
          <a:custGeom>
            <a:avLst/>
            <a:gdLst>
              <a:gd name="connsiteX0" fmla="*/ 9 w 181136"/>
              <a:gd name="connsiteY0" fmla="*/ 14448 h 211909"/>
              <a:gd name="connsiteX1" fmla="*/ 104784 w 181136"/>
              <a:gd name="connsiteY1" fmla="*/ 1748 h 211909"/>
              <a:gd name="connsiteX2" fmla="*/ 85734 w 181136"/>
              <a:gd name="connsiteY2" fmla="*/ 55723 h 211909"/>
              <a:gd name="connsiteX3" fmla="*/ 177809 w 181136"/>
              <a:gd name="connsiteY3" fmla="*/ 208123 h 211909"/>
              <a:gd name="connsiteX4" fmla="*/ 155584 w 181136"/>
              <a:gd name="connsiteY4" fmla="*/ 160498 h 211909"/>
              <a:gd name="connsiteX5" fmla="*/ 104784 w 181136"/>
              <a:gd name="connsiteY5" fmla="*/ 103348 h 211909"/>
              <a:gd name="connsiteX6" fmla="*/ 98434 w 181136"/>
              <a:gd name="connsiteY6" fmla="*/ 27148 h 211909"/>
              <a:gd name="connsiteX7" fmla="*/ 9 w 181136"/>
              <a:gd name="connsiteY7" fmla="*/ 14448 h 211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1136" h="211909">
                <a:moveTo>
                  <a:pt x="9" y="14448"/>
                </a:moveTo>
                <a:cubicBezTo>
                  <a:pt x="1067" y="10215"/>
                  <a:pt x="90497" y="-5131"/>
                  <a:pt x="104784" y="1748"/>
                </a:cubicBezTo>
                <a:cubicBezTo>
                  <a:pt x="119072" y="8627"/>
                  <a:pt x="73563" y="21327"/>
                  <a:pt x="85734" y="55723"/>
                </a:cubicBezTo>
                <a:cubicBezTo>
                  <a:pt x="97905" y="90119"/>
                  <a:pt x="166167" y="190661"/>
                  <a:pt x="177809" y="208123"/>
                </a:cubicBezTo>
                <a:cubicBezTo>
                  <a:pt x="189451" y="225585"/>
                  <a:pt x="167755" y="177960"/>
                  <a:pt x="155584" y="160498"/>
                </a:cubicBezTo>
                <a:cubicBezTo>
                  <a:pt x="143413" y="143036"/>
                  <a:pt x="114309" y="125573"/>
                  <a:pt x="104784" y="103348"/>
                </a:cubicBezTo>
                <a:cubicBezTo>
                  <a:pt x="95259" y="81123"/>
                  <a:pt x="109017" y="41436"/>
                  <a:pt x="98434" y="27148"/>
                </a:cubicBezTo>
                <a:cubicBezTo>
                  <a:pt x="87851" y="12860"/>
                  <a:pt x="-1049" y="18681"/>
                  <a:pt x="9" y="144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4" name="フリーフォーム 193">
            <a:extLst>
              <a:ext uri="{FF2B5EF4-FFF2-40B4-BE49-F238E27FC236}">
                <a16:creationId xmlns:a16="http://schemas.microsoft.com/office/drawing/2014/main" id="{6073BA76-0D68-04D8-562C-BA8CA20F3397}"/>
              </a:ext>
            </a:extLst>
          </p:cNvPr>
          <p:cNvSpPr/>
          <p:nvPr/>
        </p:nvSpPr>
        <p:spPr>
          <a:xfrm>
            <a:off x="4387796" y="3733766"/>
            <a:ext cx="200316" cy="79609"/>
          </a:xfrm>
          <a:custGeom>
            <a:avLst/>
            <a:gdLst>
              <a:gd name="connsiteX0" fmla="*/ 54 w 200316"/>
              <a:gd name="connsiteY0" fmla="*/ 34 h 79609"/>
              <a:gd name="connsiteX1" fmla="*/ 108004 w 200316"/>
              <a:gd name="connsiteY1" fmla="*/ 41309 h 79609"/>
              <a:gd name="connsiteX2" fmla="*/ 98479 w 200316"/>
              <a:gd name="connsiteY2" fmla="*/ 15909 h 79609"/>
              <a:gd name="connsiteX3" fmla="*/ 200079 w 200316"/>
              <a:gd name="connsiteY3" fmla="*/ 79409 h 79609"/>
              <a:gd name="connsiteX4" fmla="*/ 123879 w 200316"/>
              <a:gd name="connsiteY4" fmla="*/ 34959 h 79609"/>
              <a:gd name="connsiteX5" fmla="*/ 54 w 200316"/>
              <a:gd name="connsiteY5" fmla="*/ 34 h 796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0316" h="79609">
                <a:moveTo>
                  <a:pt x="54" y="34"/>
                </a:moveTo>
                <a:cubicBezTo>
                  <a:pt x="-2592" y="1092"/>
                  <a:pt x="91600" y="38663"/>
                  <a:pt x="108004" y="41309"/>
                </a:cubicBezTo>
                <a:cubicBezTo>
                  <a:pt x="124408" y="43955"/>
                  <a:pt x="83133" y="9559"/>
                  <a:pt x="98479" y="15909"/>
                </a:cubicBezTo>
                <a:cubicBezTo>
                  <a:pt x="113825" y="22259"/>
                  <a:pt x="195846" y="76234"/>
                  <a:pt x="200079" y="79409"/>
                </a:cubicBezTo>
                <a:cubicBezTo>
                  <a:pt x="204312" y="82584"/>
                  <a:pt x="150867" y="47130"/>
                  <a:pt x="123879" y="34959"/>
                </a:cubicBezTo>
                <a:cubicBezTo>
                  <a:pt x="96892" y="22788"/>
                  <a:pt x="2700" y="-1024"/>
                  <a:pt x="54" y="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5" name="フリーフォーム 194">
            <a:extLst>
              <a:ext uri="{FF2B5EF4-FFF2-40B4-BE49-F238E27FC236}">
                <a16:creationId xmlns:a16="http://schemas.microsoft.com/office/drawing/2014/main" id="{99EF5CA1-A576-B303-07D5-67015443E508}"/>
              </a:ext>
            </a:extLst>
          </p:cNvPr>
          <p:cNvSpPr/>
          <p:nvPr/>
        </p:nvSpPr>
        <p:spPr>
          <a:xfrm>
            <a:off x="4076699" y="3806512"/>
            <a:ext cx="365181" cy="159111"/>
          </a:xfrm>
          <a:custGeom>
            <a:avLst/>
            <a:gdLst>
              <a:gd name="connsiteX0" fmla="*/ 1 w 365181"/>
              <a:gd name="connsiteY0" fmla="*/ 124138 h 159111"/>
              <a:gd name="connsiteX1" fmla="*/ 225426 w 365181"/>
              <a:gd name="connsiteY1" fmla="*/ 32063 h 159111"/>
              <a:gd name="connsiteX2" fmla="*/ 257176 w 365181"/>
              <a:gd name="connsiteY2" fmla="*/ 38413 h 159111"/>
              <a:gd name="connsiteX3" fmla="*/ 365126 w 365181"/>
              <a:gd name="connsiteY3" fmla="*/ 313 h 159111"/>
              <a:gd name="connsiteX4" fmla="*/ 269876 w 365181"/>
              <a:gd name="connsiteY4" fmla="*/ 28888 h 159111"/>
              <a:gd name="connsiteX5" fmla="*/ 136526 w 365181"/>
              <a:gd name="connsiteY5" fmla="*/ 159063 h 159111"/>
              <a:gd name="connsiteX6" fmla="*/ 304801 w 365181"/>
              <a:gd name="connsiteY6" fmla="*/ 13013 h 159111"/>
              <a:gd name="connsiteX7" fmla="*/ 222251 w 365181"/>
              <a:gd name="connsiteY7" fmla="*/ 22538 h 159111"/>
              <a:gd name="connsiteX8" fmla="*/ 1 w 365181"/>
              <a:gd name="connsiteY8" fmla="*/ 124138 h 1591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65181" h="159111">
                <a:moveTo>
                  <a:pt x="1" y="124138"/>
                </a:moveTo>
                <a:cubicBezTo>
                  <a:pt x="530" y="125725"/>
                  <a:pt x="182564" y="46350"/>
                  <a:pt x="225426" y="32063"/>
                </a:cubicBezTo>
                <a:cubicBezTo>
                  <a:pt x="268288" y="17776"/>
                  <a:pt x="233893" y="43705"/>
                  <a:pt x="257176" y="38413"/>
                </a:cubicBezTo>
                <a:cubicBezTo>
                  <a:pt x="280459" y="33121"/>
                  <a:pt x="363009" y="1901"/>
                  <a:pt x="365126" y="313"/>
                </a:cubicBezTo>
                <a:cubicBezTo>
                  <a:pt x="367243" y="-1275"/>
                  <a:pt x="307976" y="2430"/>
                  <a:pt x="269876" y="28888"/>
                </a:cubicBezTo>
                <a:cubicBezTo>
                  <a:pt x="231776" y="55346"/>
                  <a:pt x="130705" y="161709"/>
                  <a:pt x="136526" y="159063"/>
                </a:cubicBezTo>
                <a:cubicBezTo>
                  <a:pt x="142347" y="156417"/>
                  <a:pt x="290514" y="35767"/>
                  <a:pt x="304801" y="13013"/>
                </a:cubicBezTo>
                <a:cubicBezTo>
                  <a:pt x="319089" y="-9741"/>
                  <a:pt x="269347" y="3488"/>
                  <a:pt x="222251" y="22538"/>
                </a:cubicBezTo>
                <a:cubicBezTo>
                  <a:pt x="175155" y="41588"/>
                  <a:pt x="-528" y="122551"/>
                  <a:pt x="1" y="1241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6" name="フリーフォーム 195">
            <a:extLst>
              <a:ext uri="{FF2B5EF4-FFF2-40B4-BE49-F238E27FC236}">
                <a16:creationId xmlns:a16="http://schemas.microsoft.com/office/drawing/2014/main" id="{912E56B5-5390-02F1-6E3C-19324F83AC85}"/>
              </a:ext>
            </a:extLst>
          </p:cNvPr>
          <p:cNvSpPr/>
          <p:nvPr/>
        </p:nvSpPr>
        <p:spPr>
          <a:xfrm>
            <a:off x="4041702" y="3866476"/>
            <a:ext cx="496295" cy="140416"/>
          </a:xfrm>
          <a:custGeom>
            <a:avLst/>
            <a:gdLst>
              <a:gd name="connsiteX0" fmla="*/ 73 w 496295"/>
              <a:gd name="connsiteY0" fmla="*/ 95924 h 140416"/>
              <a:gd name="connsiteX1" fmla="*/ 190573 w 496295"/>
              <a:gd name="connsiteY1" fmla="*/ 57824 h 140416"/>
              <a:gd name="connsiteX2" fmla="*/ 161998 w 496295"/>
              <a:gd name="connsiteY2" fmla="*/ 89574 h 140416"/>
              <a:gd name="connsiteX3" fmla="*/ 285823 w 496295"/>
              <a:gd name="connsiteY3" fmla="*/ 45124 h 140416"/>
              <a:gd name="connsiteX4" fmla="*/ 231848 w 496295"/>
              <a:gd name="connsiteY4" fmla="*/ 83224 h 140416"/>
              <a:gd name="connsiteX5" fmla="*/ 320748 w 496295"/>
              <a:gd name="connsiteY5" fmla="*/ 64174 h 140416"/>
              <a:gd name="connsiteX6" fmla="*/ 295348 w 496295"/>
              <a:gd name="connsiteY6" fmla="*/ 86399 h 140416"/>
              <a:gd name="connsiteX7" fmla="*/ 495373 w 496295"/>
              <a:gd name="connsiteY7" fmla="*/ 674 h 140416"/>
              <a:gd name="connsiteX8" fmla="*/ 365198 w 496295"/>
              <a:gd name="connsiteY8" fmla="*/ 48299 h 140416"/>
              <a:gd name="connsiteX9" fmla="*/ 254073 w 496295"/>
              <a:gd name="connsiteY9" fmla="*/ 83224 h 140416"/>
              <a:gd name="connsiteX10" fmla="*/ 123898 w 496295"/>
              <a:gd name="connsiteY10" fmla="*/ 140374 h 140416"/>
              <a:gd name="connsiteX11" fmla="*/ 250898 w 496295"/>
              <a:gd name="connsiteY11" fmla="*/ 73699 h 140416"/>
              <a:gd name="connsiteX12" fmla="*/ 168348 w 496295"/>
              <a:gd name="connsiteY12" fmla="*/ 70524 h 140416"/>
              <a:gd name="connsiteX13" fmla="*/ 73 w 496295"/>
              <a:gd name="connsiteY13" fmla="*/ 95924 h 1404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96295" h="140416">
                <a:moveTo>
                  <a:pt x="73" y="95924"/>
                </a:moveTo>
                <a:cubicBezTo>
                  <a:pt x="3777" y="93807"/>
                  <a:pt x="163586" y="58882"/>
                  <a:pt x="190573" y="57824"/>
                </a:cubicBezTo>
                <a:cubicBezTo>
                  <a:pt x="217560" y="56766"/>
                  <a:pt x="146123" y="91691"/>
                  <a:pt x="161998" y="89574"/>
                </a:cubicBezTo>
                <a:cubicBezTo>
                  <a:pt x="177873" y="87457"/>
                  <a:pt x="274181" y="46182"/>
                  <a:pt x="285823" y="45124"/>
                </a:cubicBezTo>
                <a:cubicBezTo>
                  <a:pt x="297465" y="44066"/>
                  <a:pt x="226027" y="80049"/>
                  <a:pt x="231848" y="83224"/>
                </a:cubicBezTo>
                <a:cubicBezTo>
                  <a:pt x="237669" y="86399"/>
                  <a:pt x="310165" y="63645"/>
                  <a:pt x="320748" y="64174"/>
                </a:cubicBezTo>
                <a:cubicBezTo>
                  <a:pt x="331331" y="64703"/>
                  <a:pt x="266244" y="96982"/>
                  <a:pt x="295348" y="86399"/>
                </a:cubicBezTo>
                <a:cubicBezTo>
                  <a:pt x="324452" y="75816"/>
                  <a:pt x="483731" y="7024"/>
                  <a:pt x="495373" y="674"/>
                </a:cubicBezTo>
                <a:cubicBezTo>
                  <a:pt x="507015" y="-5676"/>
                  <a:pt x="405415" y="34541"/>
                  <a:pt x="365198" y="48299"/>
                </a:cubicBezTo>
                <a:cubicBezTo>
                  <a:pt x="324981" y="62057"/>
                  <a:pt x="294290" y="67878"/>
                  <a:pt x="254073" y="83224"/>
                </a:cubicBezTo>
                <a:cubicBezTo>
                  <a:pt x="213856" y="98570"/>
                  <a:pt x="124427" y="141961"/>
                  <a:pt x="123898" y="140374"/>
                </a:cubicBezTo>
                <a:cubicBezTo>
                  <a:pt x="123369" y="138787"/>
                  <a:pt x="243490" y="85341"/>
                  <a:pt x="250898" y="73699"/>
                </a:cubicBezTo>
                <a:cubicBezTo>
                  <a:pt x="258306" y="62057"/>
                  <a:pt x="202744" y="67878"/>
                  <a:pt x="168348" y="70524"/>
                </a:cubicBezTo>
                <a:cubicBezTo>
                  <a:pt x="133952" y="73170"/>
                  <a:pt x="-3631" y="98041"/>
                  <a:pt x="73" y="959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7" name="フリーフォーム 196">
            <a:extLst>
              <a:ext uri="{FF2B5EF4-FFF2-40B4-BE49-F238E27FC236}">
                <a16:creationId xmlns:a16="http://schemas.microsoft.com/office/drawing/2014/main" id="{9A008DD2-BE2B-4586-9613-0962878AFA87}"/>
              </a:ext>
            </a:extLst>
          </p:cNvPr>
          <p:cNvSpPr/>
          <p:nvPr/>
        </p:nvSpPr>
        <p:spPr>
          <a:xfrm>
            <a:off x="3514721" y="3844849"/>
            <a:ext cx="197208" cy="150586"/>
          </a:xfrm>
          <a:custGeom>
            <a:avLst/>
            <a:gdLst>
              <a:gd name="connsiteX0" fmla="*/ 60329 w 197208"/>
              <a:gd name="connsiteY0" fmla="*/ 35001 h 150586"/>
              <a:gd name="connsiteX1" fmla="*/ 4 w 197208"/>
              <a:gd name="connsiteY1" fmla="*/ 146126 h 150586"/>
              <a:gd name="connsiteX2" fmla="*/ 63504 w 197208"/>
              <a:gd name="connsiteY2" fmla="*/ 95326 h 150586"/>
              <a:gd name="connsiteX3" fmla="*/ 44454 w 197208"/>
              <a:gd name="connsiteY3" fmla="*/ 149301 h 150586"/>
              <a:gd name="connsiteX4" fmla="*/ 165104 w 197208"/>
              <a:gd name="connsiteY4" fmla="*/ 28651 h 150586"/>
              <a:gd name="connsiteX5" fmla="*/ 193679 w 197208"/>
              <a:gd name="connsiteY5" fmla="*/ 3251 h 150586"/>
              <a:gd name="connsiteX6" fmla="*/ 101604 w 197208"/>
              <a:gd name="connsiteY6" fmla="*/ 82626 h 150586"/>
              <a:gd name="connsiteX7" fmla="*/ 114304 w 197208"/>
              <a:gd name="connsiteY7" fmla="*/ 44526 h 150586"/>
              <a:gd name="connsiteX8" fmla="*/ 60329 w 197208"/>
              <a:gd name="connsiteY8" fmla="*/ 35001 h 1505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7208" h="150586">
                <a:moveTo>
                  <a:pt x="60329" y="35001"/>
                </a:moveTo>
                <a:cubicBezTo>
                  <a:pt x="41279" y="51934"/>
                  <a:pt x="-525" y="136072"/>
                  <a:pt x="4" y="146126"/>
                </a:cubicBezTo>
                <a:cubicBezTo>
                  <a:pt x="533" y="156180"/>
                  <a:pt x="56096" y="94797"/>
                  <a:pt x="63504" y="95326"/>
                </a:cubicBezTo>
                <a:cubicBezTo>
                  <a:pt x="70912" y="95855"/>
                  <a:pt x="27521" y="160413"/>
                  <a:pt x="44454" y="149301"/>
                </a:cubicBezTo>
                <a:cubicBezTo>
                  <a:pt x="61387" y="138189"/>
                  <a:pt x="140233" y="52993"/>
                  <a:pt x="165104" y="28651"/>
                </a:cubicBezTo>
                <a:cubicBezTo>
                  <a:pt x="189975" y="4309"/>
                  <a:pt x="204262" y="-5745"/>
                  <a:pt x="193679" y="3251"/>
                </a:cubicBezTo>
                <a:cubicBezTo>
                  <a:pt x="183096" y="12247"/>
                  <a:pt x="114833" y="75747"/>
                  <a:pt x="101604" y="82626"/>
                </a:cubicBezTo>
                <a:cubicBezTo>
                  <a:pt x="88375" y="89505"/>
                  <a:pt x="119066" y="46113"/>
                  <a:pt x="114304" y="44526"/>
                </a:cubicBezTo>
                <a:cubicBezTo>
                  <a:pt x="109542" y="42939"/>
                  <a:pt x="79379" y="18068"/>
                  <a:pt x="60329" y="350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8" name="フリーフォーム 197">
            <a:extLst>
              <a:ext uri="{FF2B5EF4-FFF2-40B4-BE49-F238E27FC236}">
                <a16:creationId xmlns:a16="http://schemas.microsoft.com/office/drawing/2014/main" id="{B73C626D-D1C0-046E-5C4B-A1605B1A6447}"/>
              </a:ext>
            </a:extLst>
          </p:cNvPr>
          <p:cNvSpPr/>
          <p:nvPr/>
        </p:nvSpPr>
        <p:spPr>
          <a:xfrm>
            <a:off x="3766282" y="3654149"/>
            <a:ext cx="524107" cy="170663"/>
          </a:xfrm>
          <a:custGeom>
            <a:avLst/>
            <a:gdLst>
              <a:gd name="connsiteX0" fmla="*/ 2443 w 524107"/>
              <a:gd name="connsiteY0" fmla="*/ 111401 h 170663"/>
              <a:gd name="connsiteX1" fmla="*/ 142143 w 524107"/>
              <a:gd name="connsiteY1" fmla="*/ 82826 h 170663"/>
              <a:gd name="connsiteX2" fmla="*/ 253268 w 524107"/>
              <a:gd name="connsiteY2" fmla="*/ 25676 h 170663"/>
              <a:gd name="connsiteX3" fmla="*/ 364393 w 524107"/>
              <a:gd name="connsiteY3" fmla="*/ 12976 h 170663"/>
              <a:gd name="connsiteX4" fmla="*/ 300893 w 524107"/>
              <a:gd name="connsiteY4" fmla="*/ 276 h 170663"/>
              <a:gd name="connsiteX5" fmla="*/ 469168 w 524107"/>
              <a:gd name="connsiteY5" fmla="*/ 25676 h 170663"/>
              <a:gd name="connsiteX6" fmla="*/ 519968 w 524107"/>
              <a:gd name="connsiteY6" fmla="*/ 16151 h 170663"/>
              <a:gd name="connsiteX7" fmla="*/ 377093 w 524107"/>
              <a:gd name="connsiteY7" fmla="*/ 51076 h 170663"/>
              <a:gd name="connsiteX8" fmla="*/ 164368 w 524107"/>
              <a:gd name="connsiteY8" fmla="*/ 89176 h 170663"/>
              <a:gd name="connsiteX9" fmla="*/ 43718 w 524107"/>
              <a:gd name="connsiteY9" fmla="*/ 168551 h 170663"/>
              <a:gd name="connsiteX10" fmla="*/ 50068 w 524107"/>
              <a:gd name="connsiteY10" fmla="*/ 149501 h 170663"/>
              <a:gd name="connsiteX11" fmla="*/ 2443 w 524107"/>
              <a:gd name="connsiteY11" fmla="*/ 111401 h 1706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24107" h="170663">
                <a:moveTo>
                  <a:pt x="2443" y="111401"/>
                </a:moveTo>
                <a:cubicBezTo>
                  <a:pt x="17789" y="100289"/>
                  <a:pt x="100339" y="97113"/>
                  <a:pt x="142143" y="82826"/>
                </a:cubicBezTo>
                <a:cubicBezTo>
                  <a:pt x="183947" y="68539"/>
                  <a:pt x="216226" y="37318"/>
                  <a:pt x="253268" y="25676"/>
                </a:cubicBezTo>
                <a:cubicBezTo>
                  <a:pt x="290310" y="14034"/>
                  <a:pt x="356456" y="17209"/>
                  <a:pt x="364393" y="12976"/>
                </a:cubicBezTo>
                <a:cubicBezTo>
                  <a:pt x="372330" y="8743"/>
                  <a:pt x="283431" y="-1841"/>
                  <a:pt x="300893" y="276"/>
                </a:cubicBezTo>
                <a:cubicBezTo>
                  <a:pt x="318355" y="2393"/>
                  <a:pt x="432656" y="23030"/>
                  <a:pt x="469168" y="25676"/>
                </a:cubicBezTo>
                <a:cubicBezTo>
                  <a:pt x="505680" y="28322"/>
                  <a:pt x="535314" y="11918"/>
                  <a:pt x="519968" y="16151"/>
                </a:cubicBezTo>
                <a:cubicBezTo>
                  <a:pt x="504622" y="20384"/>
                  <a:pt x="436360" y="38905"/>
                  <a:pt x="377093" y="51076"/>
                </a:cubicBezTo>
                <a:cubicBezTo>
                  <a:pt x="317826" y="63247"/>
                  <a:pt x="219931" y="69597"/>
                  <a:pt x="164368" y="89176"/>
                </a:cubicBezTo>
                <a:cubicBezTo>
                  <a:pt x="108806" y="108755"/>
                  <a:pt x="43718" y="168551"/>
                  <a:pt x="43718" y="168551"/>
                </a:cubicBezTo>
                <a:cubicBezTo>
                  <a:pt x="24668" y="178605"/>
                  <a:pt x="50068" y="149501"/>
                  <a:pt x="50068" y="149501"/>
                </a:cubicBezTo>
                <a:cubicBezTo>
                  <a:pt x="49010" y="143680"/>
                  <a:pt x="-12903" y="122513"/>
                  <a:pt x="2443" y="1114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9" name="フリーフォーム 198">
            <a:extLst>
              <a:ext uri="{FF2B5EF4-FFF2-40B4-BE49-F238E27FC236}">
                <a16:creationId xmlns:a16="http://schemas.microsoft.com/office/drawing/2014/main" id="{554DF43C-E60E-5739-CB0F-8DD42624ABE3}"/>
              </a:ext>
            </a:extLst>
          </p:cNvPr>
          <p:cNvSpPr/>
          <p:nvPr/>
        </p:nvSpPr>
        <p:spPr>
          <a:xfrm>
            <a:off x="4387670" y="3796178"/>
            <a:ext cx="228821" cy="93338"/>
          </a:xfrm>
          <a:custGeom>
            <a:avLst/>
            <a:gdLst>
              <a:gd name="connsiteX0" fmla="*/ 180 w 228821"/>
              <a:gd name="connsiteY0" fmla="*/ 93197 h 93338"/>
              <a:gd name="connsiteX1" fmla="*/ 124005 w 228821"/>
              <a:gd name="connsiteY1" fmla="*/ 26522 h 93338"/>
              <a:gd name="connsiteX2" fmla="*/ 228780 w 228821"/>
              <a:gd name="connsiteY2" fmla="*/ 93197 h 93338"/>
              <a:gd name="connsiteX3" fmla="*/ 136705 w 228821"/>
              <a:gd name="connsiteY3" fmla="*/ 36047 h 93338"/>
              <a:gd name="connsiteX4" fmla="*/ 146230 w 228821"/>
              <a:gd name="connsiteY4" fmla="*/ 10647 h 93338"/>
              <a:gd name="connsiteX5" fmla="*/ 152580 w 228821"/>
              <a:gd name="connsiteY5" fmla="*/ 4297 h 93338"/>
              <a:gd name="connsiteX6" fmla="*/ 180 w 228821"/>
              <a:gd name="connsiteY6" fmla="*/ 93197 h 93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8821" h="93338">
                <a:moveTo>
                  <a:pt x="180" y="93197"/>
                </a:moveTo>
                <a:cubicBezTo>
                  <a:pt x="-4582" y="96901"/>
                  <a:pt x="85905" y="26522"/>
                  <a:pt x="124005" y="26522"/>
                </a:cubicBezTo>
                <a:cubicBezTo>
                  <a:pt x="162105" y="26522"/>
                  <a:pt x="226663" y="91609"/>
                  <a:pt x="228780" y="93197"/>
                </a:cubicBezTo>
                <a:cubicBezTo>
                  <a:pt x="230897" y="94785"/>
                  <a:pt x="150463" y="49805"/>
                  <a:pt x="136705" y="36047"/>
                </a:cubicBezTo>
                <a:cubicBezTo>
                  <a:pt x="122947" y="22289"/>
                  <a:pt x="143584" y="15939"/>
                  <a:pt x="146230" y="10647"/>
                </a:cubicBezTo>
                <a:cubicBezTo>
                  <a:pt x="148876" y="5355"/>
                  <a:pt x="172688" y="-6286"/>
                  <a:pt x="152580" y="4297"/>
                </a:cubicBezTo>
                <a:cubicBezTo>
                  <a:pt x="132472" y="14880"/>
                  <a:pt x="4942" y="89493"/>
                  <a:pt x="180" y="931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0" name="フリーフォーム 199">
            <a:extLst>
              <a:ext uri="{FF2B5EF4-FFF2-40B4-BE49-F238E27FC236}">
                <a16:creationId xmlns:a16="http://schemas.microsoft.com/office/drawing/2014/main" id="{5B58EC62-4D7B-2687-6E95-9F81A12AD6CA}"/>
              </a:ext>
            </a:extLst>
          </p:cNvPr>
          <p:cNvSpPr/>
          <p:nvPr/>
        </p:nvSpPr>
        <p:spPr>
          <a:xfrm>
            <a:off x="4337007" y="3838398"/>
            <a:ext cx="203935" cy="121034"/>
          </a:xfrm>
          <a:custGeom>
            <a:avLst/>
            <a:gdLst>
              <a:gd name="connsiteX0" fmla="*/ 43 w 203935"/>
              <a:gd name="connsiteY0" fmla="*/ 120827 h 121034"/>
              <a:gd name="connsiteX1" fmla="*/ 168318 w 203935"/>
              <a:gd name="connsiteY1" fmla="*/ 108127 h 121034"/>
              <a:gd name="connsiteX2" fmla="*/ 187368 w 203935"/>
              <a:gd name="connsiteY2" fmla="*/ 101777 h 121034"/>
              <a:gd name="connsiteX3" fmla="*/ 190543 w 203935"/>
              <a:gd name="connsiteY3" fmla="*/ 54152 h 121034"/>
              <a:gd name="connsiteX4" fmla="*/ 168318 w 203935"/>
              <a:gd name="connsiteY4" fmla="*/ 177 h 121034"/>
              <a:gd name="connsiteX5" fmla="*/ 196893 w 203935"/>
              <a:gd name="connsiteY5" fmla="*/ 73202 h 121034"/>
              <a:gd name="connsiteX6" fmla="*/ 187368 w 203935"/>
              <a:gd name="connsiteY6" fmla="*/ 95427 h 121034"/>
              <a:gd name="connsiteX7" fmla="*/ 43 w 203935"/>
              <a:gd name="connsiteY7" fmla="*/ 120827 h 121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3935" h="121034">
                <a:moveTo>
                  <a:pt x="43" y="120827"/>
                </a:moveTo>
                <a:cubicBezTo>
                  <a:pt x="-3132" y="122944"/>
                  <a:pt x="168318" y="108127"/>
                  <a:pt x="168318" y="108127"/>
                </a:cubicBezTo>
                <a:cubicBezTo>
                  <a:pt x="199539" y="104952"/>
                  <a:pt x="183664" y="110773"/>
                  <a:pt x="187368" y="101777"/>
                </a:cubicBezTo>
                <a:cubicBezTo>
                  <a:pt x="191072" y="92781"/>
                  <a:pt x="193718" y="71085"/>
                  <a:pt x="190543" y="54152"/>
                </a:cubicBezTo>
                <a:cubicBezTo>
                  <a:pt x="187368" y="37219"/>
                  <a:pt x="167260" y="-2998"/>
                  <a:pt x="168318" y="177"/>
                </a:cubicBezTo>
                <a:cubicBezTo>
                  <a:pt x="169376" y="3352"/>
                  <a:pt x="196893" y="73202"/>
                  <a:pt x="196893" y="73202"/>
                </a:cubicBezTo>
                <a:cubicBezTo>
                  <a:pt x="200068" y="89077"/>
                  <a:pt x="215414" y="88019"/>
                  <a:pt x="187368" y="95427"/>
                </a:cubicBezTo>
                <a:cubicBezTo>
                  <a:pt x="159322" y="102835"/>
                  <a:pt x="3218" y="118710"/>
                  <a:pt x="43" y="1208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1" name="フリーフォーム 200">
            <a:extLst>
              <a:ext uri="{FF2B5EF4-FFF2-40B4-BE49-F238E27FC236}">
                <a16:creationId xmlns:a16="http://schemas.microsoft.com/office/drawing/2014/main" id="{E1B9591C-F018-0C06-3BE2-EFE22C96F609}"/>
              </a:ext>
            </a:extLst>
          </p:cNvPr>
          <p:cNvSpPr/>
          <p:nvPr/>
        </p:nvSpPr>
        <p:spPr>
          <a:xfrm>
            <a:off x="4403341" y="4012980"/>
            <a:ext cx="145368" cy="232242"/>
          </a:xfrm>
          <a:custGeom>
            <a:avLst/>
            <a:gdLst>
              <a:gd name="connsiteX0" fmla="*/ 44834 w 145368"/>
              <a:gd name="connsiteY0" fmla="*/ 220 h 232242"/>
              <a:gd name="connsiteX1" fmla="*/ 92459 w 145368"/>
              <a:gd name="connsiteY1" fmla="*/ 79595 h 232242"/>
              <a:gd name="connsiteX2" fmla="*/ 41659 w 145368"/>
              <a:gd name="connsiteY2" fmla="*/ 136745 h 232242"/>
              <a:gd name="connsiteX3" fmla="*/ 114684 w 145368"/>
              <a:gd name="connsiteY3" fmla="*/ 98645 h 232242"/>
              <a:gd name="connsiteX4" fmla="*/ 384 w 145368"/>
              <a:gd name="connsiteY4" fmla="*/ 231995 h 232242"/>
              <a:gd name="connsiteX5" fmla="*/ 79759 w 145368"/>
              <a:gd name="connsiteY5" fmla="*/ 130395 h 232242"/>
              <a:gd name="connsiteX6" fmla="*/ 140084 w 145368"/>
              <a:gd name="connsiteY6" fmla="*/ 76420 h 232242"/>
              <a:gd name="connsiteX7" fmla="*/ 136909 w 145368"/>
              <a:gd name="connsiteY7" fmla="*/ 28795 h 232242"/>
              <a:gd name="connsiteX8" fmla="*/ 92459 w 145368"/>
              <a:gd name="connsiteY8" fmla="*/ 114520 h 232242"/>
              <a:gd name="connsiteX9" fmla="*/ 82934 w 145368"/>
              <a:gd name="connsiteY9" fmla="*/ 57370 h 232242"/>
              <a:gd name="connsiteX10" fmla="*/ 44834 w 145368"/>
              <a:gd name="connsiteY10" fmla="*/ 220 h 232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5368" h="232242">
                <a:moveTo>
                  <a:pt x="44834" y="220"/>
                </a:moveTo>
                <a:cubicBezTo>
                  <a:pt x="46421" y="3924"/>
                  <a:pt x="92988" y="56841"/>
                  <a:pt x="92459" y="79595"/>
                </a:cubicBezTo>
                <a:cubicBezTo>
                  <a:pt x="91930" y="102349"/>
                  <a:pt x="37955" y="133570"/>
                  <a:pt x="41659" y="136745"/>
                </a:cubicBezTo>
                <a:cubicBezTo>
                  <a:pt x="45363" y="139920"/>
                  <a:pt x="121563" y="82770"/>
                  <a:pt x="114684" y="98645"/>
                </a:cubicBezTo>
                <a:cubicBezTo>
                  <a:pt x="107805" y="114520"/>
                  <a:pt x="6205" y="226703"/>
                  <a:pt x="384" y="231995"/>
                </a:cubicBezTo>
                <a:cubicBezTo>
                  <a:pt x="-5437" y="237287"/>
                  <a:pt x="56476" y="156324"/>
                  <a:pt x="79759" y="130395"/>
                </a:cubicBezTo>
                <a:cubicBezTo>
                  <a:pt x="103042" y="104466"/>
                  <a:pt x="130559" y="93353"/>
                  <a:pt x="140084" y="76420"/>
                </a:cubicBezTo>
                <a:cubicBezTo>
                  <a:pt x="149609" y="59487"/>
                  <a:pt x="144846" y="22445"/>
                  <a:pt x="136909" y="28795"/>
                </a:cubicBezTo>
                <a:cubicBezTo>
                  <a:pt x="128972" y="35145"/>
                  <a:pt x="101455" y="109758"/>
                  <a:pt x="92459" y="114520"/>
                </a:cubicBezTo>
                <a:cubicBezTo>
                  <a:pt x="83463" y="119282"/>
                  <a:pt x="88755" y="74303"/>
                  <a:pt x="82934" y="57370"/>
                </a:cubicBezTo>
                <a:cubicBezTo>
                  <a:pt x="77113" y="40437"/>
                  <a:pt x="43247" y="-3484"/>
                  <a:pt x="44834" y="2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2" name="フリーフォーム 201">
            <a:extLst>
              <a:ext uri="{FF2B5EF4-FFF2-40B4-BE49-F238E27FC236}">
                <a16:creationId xmlns:a16="http://schemas.microsoft.com/office/drawing/2014/main" id="{C0BF3014-DED8-4890-B5E8-B85E84998277}"/>
              </a:ext>
            </a:extLst>
          </p:cNvPr>
          <p:cNvSpPr/>
          <p:nvPr/>
        </p:nvSpPr>
        <p:spPr>
          <a:xfrm>
            <a:off x="3853676" y="4016328"/>
            <a:ext cx="542158" cy="219194"/>
          </a:xfrm>
          <a:custGeom>
            <a:avLst/>
            <a:gdLst>
              <a:gd name="connsiteX0" fmla="*/ 774 w 542158"/>
              <a:gd name="connsiteY0" fmla="*/ 219122 h 219194"/>
              <a:gd name="connsiteX1" fmla="*/ 143649 w 542158"/>
              <a:gd name="connsiteY1" fmla="*/ 136572 h 219194"/>
              <a:gd name="connsiteX2" fmla="*/ 378599 w 542158"/>
              <a:gd name="connsiteY2" fmla="*/ 133397 h 219194"/>
              <a:gd name="connsiteX3" fmla="*/ 346849 w 542158"/>
              <a:gd name="connsiteY3" fmla="*/ 107997 h 219194"/>
              <a:gd name="connsiteX4" fmla="*/ 508774 w 542158"/>
              <a:gd name="connsiteY4" fmla="*/ 133397 h 219194"/>
              <a:gd name="connsiteX5" fmla="*/ 540524 w 542158"/>
              <a:gd name="connsiteY5" fmla="*/ 155622 h 219194"/>
              <a:gd name="connsiteX6" fmla="*/ 480199 w 542158"/>
              <a:gd name="connsiteY6" fmla="*/ 98472 h 219194"/>
              <a:gd name="connsiteX7" fmla="*/ 442099 w 542158"/>
              <a:gd name="connsiteY7" fmla="*/ 47 h 219194"/>
              <a:gd name="connsiteX8" fmla="*/ 461149 w 542158"/>
              <a:gd name="connsiteY8" fmla="*/ 85772 h 219194"/>
              <a:gd name="connsiteX9" fmla="*/ 346849 w 542158"/>
              <a:gd name="connsiteY9" fmla="*/ 114347 h 219194"/>
              <a:gd name="connsiteX10" fmla="*/ 203974 w 542158"/>
              <a:gd name="connsiteY10" fmla="*/ 120697 h 219194"/>
              <a:gd name="connsiteX11" fmla="*/ 774 w 542158"/>
              <a:gd name="connsiteY11" fmla="*/ 219122 h 219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42158" h="219194">
                <a:moveTo>
                  <a:pt x="774" y="219122"/>
                </a:moveTo>
                <a:cubicBezTo>
                  <a:pt x="-9280" y="221768"/>
                  <a:pt x="80678" y="150859"/>
                  <a:pt x="143649" y="136572"/>
                </a:cubicBezTo>
                <a:cubicBezTo>
                  <a:pt x="206620" y="122285"/>
                  <a:pt x="344732" y="138159"/>
                  <a:pt x="378599" y="133397"/>
                </a:cubicBezTo>
                <a:cubicBezTo>
                  <a:pt x="412466" y="128635"/>
                  <a:pt x="325153" y="107997"/>
                  <a:pt x="346849" y="107997"/>
                </a:cubicBezTo>
                <a:cubicBezTo>
                  <a:pt x="368545" y="107997"/>
                  <a:pt x="476495" y="125460"/>
                  <a:pt x="508774" y="133397"/>
                </a:cubicBezTo>
                <a:cubicBezTo>
                  <a:pt x="541053" y="141334"/>
                  <a:pt x="545286" y="161443"/>
                  <a:pt x="540524" y="155622"/>
                </a:cubicBezTo>
                <a:cubicBezTo>
                  <a:pt x="535762" y="149801"/>
                  <a:pt x="496603" y="124401"/>
                  <a:pt x="480199" y="98472"/>
                </a:cubicBezTo>
                <a:cubicBezTo>
                  <a:pt x="463795" y="72543"/>
                  <a:pt x="445274" y="2164"/>
                  <a:pt x="442099" y="47"/>
                </a:cubicBezTo>
                <a:cubicBezTo>
                  <a:pt x="438924" y="-2070"/>
                  <a:pt x="477024" y="66722"/>
                  <a:pt x="461149" y="85772"/>
                </a:cubicBezTo>
                <a:cubicBezTo>
                  <a:pt x="445274" y="104822"/>
                  <a:pt x="389712" y="108526"/>
                  <a:pt x="346849" y="114347"/>
                </a:cubicBezTo>
                <a:cubicBezTo>
                  <a:pt x="303987" y="120168"/>
                  <a:pt x="259537" y="103234"/>
                  <a:pt x="203974" y="120697"/>
                </a:cubicBezTo>
                <a:cubicBezTo>
                  <a:pt x="148411" y="138160"/>
                  <a:pt x="10828" y="216476"/>
                  <a:pt x="774" y="2191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3" name="フリーフォーム 202">
            <a:extLst>
              <a:ext uri="{FF2B5EF4-FFF2-40B4-BE49-F238E27FC236}">
                <a16:creationId xmlns:a16="http://schemas.microsoft.com/office/drawing/2014/main" id="{60C3A3FE-FB20-68AA-80E6-D57F73A0F6DE}"/>
              </a:ext>
            </a:extLst>
          </p:cNvPr>
          <p:cNvSpPr/>
          <p:nvPr/>
        </p:nvSpPr>
        <p:spPr>
          <a:xfrm>
            <a:off x="3444737" y="4095555"/>
            <a:ext cx="50470" cy="221295"/>
          </a:xfrm>
          <a:custGeom>
            <a:avLst/>
            <a:gdLst>
              <a:gd name="connsiteX0" fmla="*/ 44588 w 50470"/>
              <a:gd name="connsiteY0" fmla="*/ 195 h 221295"/>
              <a:gd name="connsiteX1" fmla="*/ 6488 w 50470"/>
              <a:gd name="connsiteY1" fmla="*/ 95445 h 221295"/>
              <a:gd name="connsiteX2" fmla="*/ 47763 w 50470"/>
              <a:gd name="connsiteY2" fmla="*/ 219270 h 221295"/>
              <a:gd name="connsiteX3" fmla="*/ 41413 w 50470"/>
              <a:gd name="connsiteY3" fmla="*/ 165295 h 221295"/>
              <a:gd name="connsiteX4" fmla="*/ 138 w 50470"/>
              <a:gd name="connsiteY4" fmla="*/ 73220 h 221295"/>
              <a:gd name="connsiteX5" fmla="*/ 44588 w 50470"/>
              <a:gd name="connsiteY5" fmla="*/ 195 h 2212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470" h="221295">
                <a:moveTo>
                  <a:pt x="44588" y="195"/>
                </a:moveTo>
                <a:cubicBezTo>
                  <a:pt x="45646" y="3899"/>
                  <a:pt x="5959" y="58933"/>
                  <a:pt x="6488" y="95445"/>
                </a:cubicBezTo>
                <a:cubicBezTo>
                  <a:pt x="7017" y="131957"/>
                  <a:pt x="41942" y="207628"/>
                  <a:pt x="47763" y="219270"/>
                </a:cubicBezTo>
                <a:cubicBezTo>
                  <a:pt x="53584" y="230912"/>
                  <a:pt x="49350" y="189637"/>
                  <a:pt x="41413" y="165295"/>
                </a:cubicBezTo>
                <a:cubicBezTo>
                  <a:pt x="33476" y="140953"/>
                  <a:pt x="-2508" y="100208"/>
                  <a:pt x="138" y="73220"/>
                </a:cubicBezTo>
                <a:cubicBezTo>
                  <a:pt x="2784" y="46233"/>
                  <a:pt x="43530" y="-3509"/>
                  <a:pt x="44588" y="1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4" name="フリーフォーム 203">
            <a:extLst>
              <a:ext uri="{FF2B5EF4-FFF2-40B4-BE49-F238E27FC236}">
                <a16:creationId xmlns:a16="http://schemas.microsoft.com/office/drawing/2014/main" id="{8A671CBB-DCB8-8EAD-6D56-1EAC4AA43CF6}"/>
              </a:ext>
            </a:extLst>
          </p:cNvPr>
          <p:cNvSpPr/>
          <p:nvPr/>
        </p:nvSpPr>
        <p:spPr>
          <a:xfrm>
            <a:off x="3292471" y="3390856"/>
            <a:ext cx="54713" cy="123919"/>
          </a:xfrm>
          <a:custGeom>
            <a:avLst/>
            <a:gdLst>
              <a:gd name="connsiteX0" fmla="*/ 28579 w 54713"/>
              <a:gd name="connsiteY0" fmla="*/ 44 h 123919"/>
              <a:gd name="connsiteX1" fmla="*/ 50804 w 54713"/>
              <a:gd name="connsiteY1" fmla="*/ 60369 h 123919"/>
              <a:gd name="connsiteX2" fmla="*/ 4 w 54713"/>
              <a:gd name="connsiteY2" fmla="*/ 123869 h 123919"/>
              <a:gd name="connsiteX3" fmla="*/ 53979 w 54713"/>
              <a:gd name="connsiteY3" fmla="*/ 69894 h 123919"/>
              <a:gd name="connsiteX4" fmla="*/ 28579 w 54713"/>
              <a:gd name="connsiteY4" fmla="*/ 44 h 123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713" h="123919">
                <a:moveTo>
                  <a:pt x="28579" y="44"/>
                </a:moveTo>
                <a:cubicBezTo>
                  <a:pt x="28050" y="-1543"/>
                  <a:pt x="55566" y="39732"/>
                  <a:pt x="50804" y="60369"/>
                </a:cubicBezTo>
                <a:cubicBezTo>
                  <a:pt x="46042" y="81006"/>
                  <a:pt x="-525" y="122282"/>
                  <a:pt x="4" y="123869"/>
                </a:cubicBezTo>
                <a:cubicBezTo>
                  <a:pt x="533" y="125456"/>
                  <a:pt x="48158" y="88944"/>
                  <a:pt x="53979" y="69894"/>
                </a:cubicBezTo>
                <a:cubicBezTo>
                  <a:pt x="59800" y="50844"/>
                  <a:pt x="29108" y="1631"/>
                  <a:pt x="28579" y="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5" name="フリーフォーム 204">
            <a:extLst>
              <a:ext uri="{FF2B5EF4-FFF2-40B4-BE49-F238E27FC236}">
                <a16:creationId xmlns:a16="http://schemas.microsoft.com/office/drawing/2014/main" id="{14ED702A-3AD3-F393-877E-CCB35E56232E}"/>
              </a:ext>
            </a:extLst>
          </p:cNvPr>
          <p:cNvSpPr/>
          <p:nvPr/>
        </p:nvSpPr>
        <p:spPr>
          <a:xfrm>
            <a:off x="3571193" y="3586726"/>
            <a:ext cx="97340" cy="131509"/>
          </a:xfrm>
          <a:custGeom>
            <a:avLst/>
            <a:gdLst>
              <a:gd name="connsiteX0" fmla="*/ 682 w 97340"/>
              <a:gd name="connsiteY0" fmla="*/ 131199 h 131509"/>
              <a:gd name="connsiteX1" fmla="*/ 95932 w 97340"/>
              <a:gd name="connsiteY1" fmla="*/ 4199 h 131509"/>
              <a:gd name="connsiteX2" fmla="*/ 54657 w 97340"/>
              <a:gd name="connsiteY2" fmla="*/ 39124 h 131509"/>
              <a:gd name="connsiteX3" fmla="*/ 682 w 97340"/>
              <a:gd name="connsiteY3" fmla="*/ 131199 h 131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7340" h="131509">
                <a:moveTo>
                  <a:pt x="682" y="131199"/>
                </a:moveTo>
                <a:cubicBezTo>
                  <a:pt x="7561" y="125378"/>
                  <a:pt x="86936" y="19545"/>
                  <a:pt x="95932" y="4199"/>
                </a:cubicBezTo>
                <a:cubicBezTo>
                  <a:pt x="104928" y="-11147"/>
                  <a:pt x="68415" y="19016"/>
                  <a:pt x="54657" y="39124"/>
                </a:cubicBezTo>
                <a:cubicBezTo>
                  <a:pt x="40899" y="59232"/>
                  <a:pt x="-6197" y="137020"/>
                  <a:pt x="682" y="1311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6" name="フリーフォーム 205">
            <a:extLst>
              <a:ext uri="{FF2B5EF4-FFF2-40B4-BE49-F238E27FC236}">
                <a16:creationId xmlns:a16="http://schemas.microsoft.com/office/drawing/2014/main" id="{1A02C4EA-2422-A752-7DA3-14A86795957F}"/>
              </a:ext>
            </a:extLst>
          </p:cNvPr>
          <p:cNvSpPr/>
          <p:nvPr/>
        </p:nvSpPr>
        <p:spPr>
          <a:xfrm>
            <a:off x="4190677" y="3282947"/>
            <a:ext cx="78374" cy="104817"/>
          </a:xfrm>
          <a:custGeom>
            <a:avLst/>
            <a:gdLst>
              <a:gd name="connsiteX0" fmla="*/ 70173 w 78374"/>
              <a:gd name="connsiteY0" fmla="*/ 3 h 104817"/>
              <a:gd name="connsiteX1" fmla="*/ 60648 w 78374"/>
              <a:gd name="connsiteY1" fmla="*/ 73028 h 104817"/>
              <a:gd name="connsiteX2" fmla="*/ 323 w 78374"/>
              <a:gd name="connsiteY2" fmla="*/ 104778 h 104817"/>
              <a:gd name="connsiteX3" fmla="*/ 38423 w 78374"/>
              <a:gd name="connsiteY3" fmla="*/ 79378 h 104817"/>
              <a:gd name="connsiteX4" fmla="*/ 76523 w 78374"/>
              <a:gd name="connsiteY4" fmla="*/ 69853 h 104817"/>
              <a:gd name="connsiteX5" fmla="*/ 70173 w 78374"/>
              <a:gd name="connsiteY5" fmla="*/ 3 h 1048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8374" h="104817">
                <a:moveTo>
                  <a:pt x="70173" y="3"/>
                </a:moveTo>
                <a:cubicBezTo>
                  <a:pt x="67527" y="532"/>
                  <a:pt x="72290" y="55566"/>
                  <a:pt x="60648" y="73028"/>
                </a:cubicBezTo>
                <a:cubicBezTo>
                  <a:pt x="49006" y="90490"/>
                  <a:pt x="4027" y="103720"/>
                  <a:pt x="323" y="104778"/>
                </a:cubicBezTo>
                <a:cubicBezTo>
                  <a:pt x="-3381" y="105836"/>
                  <a:pt x="25723" y="85199"/>
                  <a:pt x="38423" y="79378"/>
                </a:cubicBezTo>
                <a:cubicBezTo>
                  <a:pt x="51123" y="73557"/>
                  <a:pt x="70702" y="78849"/>
                  <a:pt x="76523" y="69853"/>
                </a:cubicBezTo>
                <a:cubicBezTo>
                  <a:pt x="82344" y="60857"/>
                  <a:pt x="72819" y="-526"/>
                  <a:pt x="70173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7" name="フリーフォーム 206">
            <a:extLst>
              <a:ext uri="{FF2B5EF4-FFF2-40B4-BE49-F238E27FC236}">
                <a16:creationId xmlns:a16="http://schemas.microsoft.com/office/drawing/2014/main" id="{57803AB0-ECFF-BFDA-CED8-AB242DE0F250}"/>
              </a:ext>
            </a:extLst>
          </p:cNvPr>
          <p:cNvSpPr/>
          <p:nvPr/>
        </p:nvSpPr>
        <p:spPr>
          <a:xfrm>
            <a:off x="4168772" y="3427676"/>
            <a:ext cx="152409" cy="42605"/>
          </a:xfrm>
          <a:custGeom>
            <a:avLst/>
            <a:gdLst>
              <a:gd name="connsiteX0" fmla="*/ 3 w 152409"/>
              <a:gd name="connsiteY0" fmla="*/ 14024 h 42605"/>
              <a:gd name="connsiteX1" fmla="*/ 92078 w 152409"/>
              <a:gd name="connsiteY1" fmla="*/ 4499 h 42605"/>
              <a:gd name="connsiteX2" fmla="*/ 152403 w 152409"/>
              <a:gd name="connsiteY2" fmla="*/ 42599 h 42605"/>
              <a:gd name="connsiteX3" fmla="*/ 95253 w 152409"/>
              <a:gd name="connsiteY3" fmla="*/ 1324 h 42605"/>
              <a:gd name="connsiteX4" fmla="*/ 3 w 152409"/>
              <a:gd name="connsiteY4" fmla="*/ 14024 h 426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2409" h="42605">
                <a:moveTo>
                  <a:pt x="3" y="14024"/>
                </a:moveTo>
                <a:cubicBezTo>
                  <a:pt x="-526" y="14553"/>
                  <a:pt x="66678" y="-263"/>
                  <a:pt x="92078" y="4499"/>
                </a:cubicBezTo>
                <a:cubicBezTo>
                  <a:pt x="117478" y="9261"/>
                  <a:pt x="151874" y="43128"/>
                  <a:pt x="152403" y="42599"/>
                </a:cubicBezTo>
                <a:cubicBezTo>
                  <a:pt x="152932" y="42070"/>
                  <a:pt x="122770" y="7674"/>
                  <a:pt x="95253" y="1324"/>
                </a:cubicBezTo>
                <a:cubicBezTo>
                  <a:pt x="67736" y="-5026"/>
                  <a:pt x="532" y="13495"/>
                  <a:pt x="3" y="140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8" name="フリーフォーム 207">
            <a:extLst>
              <a:ext uri="{FF2B5EF4-FFF2-40B4-BE49-F238E27FC236}">
                <a16:creationId xmlns:a16="http://schemas.microsoft.com/office/drawing/2014/main" id="{9C1580ED-0B60-5261-78C3-E1513678EA02}"/>
              </a:ext>
            </a:extLst>
          </p:cNvPr>
          <p:cNvSpPr/>
          <p:nvPr/>
        </p:nvSpPr>
        <p:spPr>
          <a:xfrm>
            <a:off x="4368108" y="3317210"/>
            <a:ext cx="117417" cy="91034"/>
          </a:xfrm>
          <a:custGeom>
            <a:avLst/>
            <a:gdLst>
              <a:gd name="connsiteX0" fmla="*/ 692 w 117417"/>
              <a:gd name="connsiteY0" fmla="*/ 665 h 91034"/>
              <a:gd name="connsiteX1" fmla="*/ 114992 w 117417"/>
              <a:gd name="connsiteY1" fmla="*/ 89565 h 91034"/>
              <a:gd name="connsiteX2" fmla="*/ 70542 w 117417"/>
              <a:gd name="connsiteY2" fmla="*/ 51465 h 91034"/>
              <a:gd name="connsiteX3" fmla="*/ 692 w 117417"/>
              <a:gd name="connsiteY3" fmla="*/ 665 h 91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417" h="91034">
                <a:moveTo>
                  <a:pt x="692" y="665"/>
                </a:moveTo>
                <a:cubicBezTo>
                  <a:pt x="8100" y="7015"/>
                  <a:pt x="103350" y="81098"/>
                  <a:pt x="114992" y="89565"/>
                </a:cubicBezTo>
                <a:cubicBezTo>
                  <a:pt x="126634" y="98032"/>
                  <a:pt x="93825" y="67869"/>
                  <a:pt x="70542" y="51465"/>
                </a:cubicBezTo>
                <a:cubicBezTo>
                  <a:pt x="47259" y="35061"/>
                  <a:pt x="-6716" y="-5685"/>
                  <a:pt x="692" y="6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9" name="フリーフォーム 208">
            <a:extLst>
              <a:ext uri="{FF2B5EF4-FFF2-40B4-BE49-F238E27FC236}">
                <a16:creationId xmlns:a16="http://schemas.microsoft.com/office/drawing/2014/main" id="{4A6F658B-7D11-257A-BDE8-0B3294CBCE0F}"/>
              </a:ext>
            </a:extLst>
          </p:cNvPr>
          <p:cNvSpPr/>
          <p:nvPr/>
        </p:nvSpPr>
        <p:spPr>
          <a:xfrm>
            <a:off x="3260721" y="3860612"/>
            <a:ext cx="61507" cy="136894"/>
          </a:xfrm>
          <a:custGeom>
            <a:avLst/>
            <a:gdLst>
              <a:gd name="connsiteX0" fmla="*/ 4 w 61507"/>
              <a:gd name="connsiteY0" fmla="*/ 188 h 136894"/>
              <a:gd name="connsiteX1" fmla="*/ 57154 w 61507"/>
              <a:gd name="connsiteY1" fmla="*/ 57338 h 136894"/>
              <a:gd name="connsiteX2" fmla="*/ 57154 w 61507"/>
              <a:gd name="connsiteY2" fmla="*/ 136713 h 136894"/>
              <a:gd name="connsiteX3" fmla="*/ 53979 w 61507"/>
              <a:gd name="connsiteY3" fmla="*/ 76388 h 136894"/>
              <a:gd name="connsiteX4" fmla="*/ 4 w 61507"/>
              <a:gd name="connsiteY4" fmla="*/ 188 h 136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507" h="136894">
                <a:moveTo>
                  <a:pt x="4" y="188"/>
                </a:moveTo>
                <a:cubicBezTo>
                  <a:pt x="533" y="-2987"/>
                  <a:pt x="47629" y="34584"/>
                  <a:pt x="57154" y="57338"/>
                </a:cubicBezTo>
                <a:cubicBezTo>
                  <a:pt x="66679" y="80092"/>
                  <a:pt x="57683" y="133538"/>
                  <a:pt x="57154" y="136713"/>
                </a:cubicBezTo>
                <a:cubicBezTo>
                  <a:pt x="56625" y="139888"/>
                  <a:pt x="61387" y="100730"/>
                  <a:pt x="53979" y="76388"/>
                </a:cubicBezTo>
                <a:cubicBezTo>
                  <a:pt x="46571" y="52046"/>
                  <a:pt x="-525" y="3363"/>
                  <a:pt x="4" y="1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0" name="フリーフォーム 209">
            <a:extLst>
              <a:ext uri="{FF2B5EF4-FFF2-40B4-BE49-F238E27FC236}">
                <a16:creationId xmlns:a16="http://schemas.microsoft.com/office/drawing/2014/main" id="{80DCAFC4-7D01-5A03-5319-91AB3D9E5C3A}"/>
              </a:ext>
            </a:extLst>
          </p:cNvPr>
          <p:cNvSpPr/>
          <p:nvPr/>
        </p:nvSpPr>
        <p:spPr>
          <a:xfrm>
            <a:off x="3232073" y="3574939"/>
            <a:ext cx="35019" cy="98641"/>
          </a:xfrm>
          <a:custGeom>
            <a:avLst/>
            <a:gdLst>
              <a:gd name="connsiteX0" fmla="*/ 77 w 35019"/>
              <a:gd name="connsiteY0" fmla="*/ 111 h 98641"/>
              <a:gd name="connsiteX1" fmla="*/ 25477 w 35019"/>
              <a:gd name="connsiteY1" fmla="*/ 54086 h 98641"/>
              <a:gd name="connsiteX2" fmla="*/ 22302 w 35019"/>
              <a:gd name="connsiteY2" fmla="*/ 98536 h 98641"/>
              <a:gd name="connsiteX3" fmla="*/ 35002 w 35019"/>
              <a:gd name="connsiteY3" fmla="*/ 41386 h 98641"/>
              <a:gd name="connsiteX4" fmla="*/ 77 w 35019"/>
              <a:gd name="connsiteY4" fmla="*/ 111 h 98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019" h="98641">
                <a:moveTo>
                  <a:pt x="77" y="111"/>
                </a:moveTo>
                <a:cubicBezTo>
                  <a:pt x="-1511" y="2228"/>
                  <a:pt x="21773" y="37682"/>
                  <a:pt x="25477" y="54086"/>
                </a:cubicBezTo>
                <a:cubicBezTo>
                  <a:pt x="29181" y="70490"/>
                  <a:pt x="20714" y="100653"/>
                  <a:pt x="22302" y="98536"/>
                </a:cubicBezTo>
                <a:cubicBezTo>
                  <a:pt x="23890" y="96419"/>
                  <a:pt x="35531" y="56203"/>
                  <a:pt x="35002" y="41386"/>
                </a:cubicBezTo>
                <a:cubicBezTo>
                  <a:pt x="34473" y="26569"/>
                  <a:pt x="1665" y="-2006"/>
                  <a:pt x="77" y="1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1" name="フリーフォーム 210">
            <a:extLst>
              <a:ext uri="{FF2B5EF4-FFF2-40B4-BE49-F238E27FC236}">
                <a16:creationId xmlns:a16="http://schemas.microsoft.com/office/drawing/2014/main" id="{F39C4907-5D44-908F-3D1C-728D2BA9DA0A}"/>
              </a:ext>
            </a:extLst>
          </p:cNvPr>
          <p:cNvSpPr/>
          <p:nvPr/>
        </p:nvSpPr>
        <p:spPr>
          <a:xfrm>
            <a:off x="3127290" y="3254362"/>
            <a:ext cx="28796" cy="134676"/>
          </a:xfrm>
          <a:custGeom>
            <a:avLst/>
            <a:gdLst>
              <a:gd name="connsiteX0" fmla="*/ 19135 w 28796"/>
              <a:gd name="connsiteY0" fmla="*/ 13 h 134676"/>
              <a:gd name="connsiteX1" fmla="*/ 3260 w 28796"/>
              <a:gd name="connsiteY1" fmla="*/ 79388 h 134676"/>
              <a:gd name="connsiteX2" fmla="*/ 28660 w 28796"/>
              <a:gd name="connsiteY2" fmla="*/ 133363 h 134676"/>
              <a:gd name="connsiteX3" fmla="*/ 12785 w 28796"/>
              <a:gd name="connsiteY3" fmla="*/ 114313 h 134676"/>
              <a:gd name="connsiteX4" fmla="*/ 85 w 28796"/>
              <a:gd name="connsiteY4" fmla="*/ 73038 h 134676"/>
              <a:gd name="connsiteX5" fmla="*/ 19135 w 28796"/>
              <a:gd name="connsiteY5" fmla="*/ 13 h 134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796" h="134676">
                <a:moveTo>
                  <a:pt x="19135" y="13"/>
                </a:moveTo>
                <a:cubicBezTo>
                  <a:pt x="19664" y="1071"/>
                  <a:pt x="1673" y="57163"/>
                  <a:pt x="3260" y="79388"/>
                </a:cubicBezTo>
                <a:cubicBezTo>
                  <a:pt x="4847" y="101613"/>
                  <a:pt x="28660" y="133363"/>
                  <a:pt x="28660" y="133363"/>
                </a:cubicBezTo>
                <a:cubicBezTo>
                  <a:pt x="30248" y="139184"/>
                  <a:pt x="17547" y="124367"/>
                  <a:pt x="12785" y="114313"/>
                </a:cubicBezTo>
                <a:cubicBezTo>
                  <a:pt x="8022" y="104259"/>
                  <a:pt x="-973" y="87855"/>
                  <a:pt x="85" y="73038"/>
                </a:cubicBezTo>
                <a:cubicBezTo>
                  <a:pt x="1143" y="58221"/>
                  <a:pt x="18606" y="-1045"/>
                  <a:pt x="19135" y="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2" name="フリーフォーム 211">
            <a:extLst>
              <a:ext uri="{FF2B5EF4-FFF2-40B4-BE49-F238E27FC236}">
                <a16:creationId xmlns:a16="http://schemas.microsoft.com/office/drawing/2014/main" id="{BD736B53-F62C-9837-33D0-8DCA0ACDCDBD}"/>
              </a:ext>
            </a:extLst>
          </p:cNvPr>
          <p:cNvSpPr/>
          <p:nvPr/>
        </p:nvSpPr>
        <p:spPr>
          <a:xfrm>
            <a:off x="3539666" y="2494050"/>
            <a:ext cx="64034" cy="314512"/>
          </a:xfrm>
          <a:custGeom>
            <a:avLst/>
            <a:gdLst>
              <a:gd name="connsiteX0" fmla="*/ 63959 w 64034"/>
              <a:gd name="connsiteY0" fmla="*/ 1500 h 314512"/>
              <a:gd name="connsiteX1" fmla="*/ 3634 w 64034"/>
              <a:gd name="connsiteY1" fmla="*/ 211050 h 314512"/>
              <a:gd name="connsiteX2" fmla="*/ 25859 w 64034"/>
              <a:gd name="connsiteY2" fmla="*/ 169775 h 314512"/>
              <a:gd name="connsiteX3" fmla="*/ 459 w 64034"/>
              <a:gd name="connsiteY3" fmla="*/ 312650 h 314512"/>
              <a:gd name="connsiteX4" fmla="*/ 9984 w 64034"/>
              <a:gd name="connsiteY4" fmla="*/ 242800 h 314512"/>
              <a:gd name="connsiteX5" fmla="*/ 16334 w 64034"/>
              <a:gd name="connsiteY5" fmla="*/ 122150 h 314512"/>
              <a:gd name="connsiteX6" fmla="*/ 63959 w 64034"/>
              <a:gd name="connsiteY6" fmla="*/ 1500 h 3145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4034" h="314512">
                <a:moveTo>
                  <a:pt x="63959" y="1500"/>
                </a:moveTo>
                <a:cubicBezTo>
                  <a:pt x="61842" y="16317"/>
                  <a:pt x="9984" y="183004"/>
                  <a:pt x="3634" y="211050"/>
                </a:cubicBezTo>
                <a:cubicBezTo>
                  <a:pt x="-2716" y="239096"/>
                  <a:pt x="26388" y="152842"/>
                  <a:pt x="25859" y="169775"/>
                </a:cubicBezTo>
                <a:cubicBezTo>
                  <a:pt x="25330" y="186708"/>
                  <a:pt x="3105" y="300479"/>
                  <a:pt x="459" y="312650"/>
                </a:cubicBezTo>
                <a:cubicBezTo>
                  <a:pt x="-2187" y="324821"/>
                  <a:pt x="7338" y="274550"/>
                  <a:pt x="9984" y="242800"/>
                </a:cubicBezTo>
                <a:cubicBezTo>
                  <a:pt x="12630" y="211050"/>
                  <a:pt x="9455" y="158662"/>
                  <a:pt x="16334" y="122150"/>
                </a:cubicBezTo>
                <a:cubicBezTo>
                  <a:pt x="23213" y="85638"/>
                  <a:pt x="66076" y="-13317"/>
                  <a:pt x="63959" y="15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3" name="フリーフォーム 212">
            <a:extLst>
              <a:ext uri="{FF2B5EF4-FFF2-40B4-BE49-F238E27FC236}">
                <a16:creationId xmlns:a16="http://schemas.microsoft.com/office/drawing/2014/main" id="{958B6838-074E-F515-E31D-FBEC63F96BE6}"/>
              </a:ext>
            </a:extLst>
          </p:cNvPr>
          <p:cNvSpPr/>
          <p:nvPr/>
        </p:nvSpPr>
        <p:spPr>
          <a:xfrm>
            <a:off x="3419459" y="2555738"/>
            <a:ext cx="65178" cy="130370"/>
          </a:xfrm>
          <a:custGeom>
            <a:avLst/>
            <a:gdLst>
              <a:gd name="connsiteX0" fmla="*/ 16 w 65178"/>
              <a:gd name="connsiteY0" fmla="*/ 137 h 130370"/>
              <a:gd name="connsiteX1" fmla="*/ 57166 w 65178"/>
              <a:gd name="connsiteY1" fmla="*/ 79512 h 130370"/>
              <a:gd name="connsiteX2" fmla="*/ 57166 w 65178"/>
              <a:gd name="connsiteY2" fmla="*/ 130312 h 130370"/>
              <a:gd name="connsiteX3" fmla="*/ 60341 w 65178"/>
              <a:gd name="connsiteY3" fmla="*/ 89037 h 130370"/>
              <a:gd name="connsiteX4" fmla="*/ 63516 w 65178"/>
              <a:gd name="connsiteY4" fmla="*/ 60462 h 130370"/>
              <a:gd name="connsiteX5" fmla="*/ 16 w 65178"/>
              <a:gd name="connsiteY5" fmla="*/ 137 h 1303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5178" h="130370">
                <a:moveTo>
                  <a:pt x="16" y="137"/>
                </a:moveTo>
                <a:cubicBezTo>
                  <a:pt x="-1042" y="3312"/>
                  <a:pt x="47641" y="57816"/>
                  <a:pt x="57166" y="79512"/>
                </a:cubicBezTo>
                <a:cubicBezTo>
                  <a:pt x="66691" y="101208"/>
                  <a:pt x="56637" y="128725"/>
                  <a:pt x="57166" y="130312"/>
                </a:cubicBezTo>
                <a:cubicBezTo>
                  <a:pt x="57695" y="131899"/>
                  <a:pt x="59283" y="100679"/>
                  <a:pt x="60341" y="89037"/>
                </a:cubicBezTo>
                <a:cubicBezTo>
                  <a:pt x="61399" y="77395"/>
                  <a:pt x="68279" y="71045"/>
                  <a:pt x="63516" y="60462"/>
                </a:cubicBezTo>
                <a:cubicBezTo>
                  <a:pt x="58754" y="49879"/>
                  <a:pt x="1074" y="-3038"/>
                  <a:pt x="16" y="1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4" name="フリーフォーム 213">
            <a:extLst>
              <a:ext uri="{FF2B5EF4-FFF2-40B4-BE49-F238E27FC236}">
                <a16:creationId xmlns:a16="http://schemas.microsoft.com/office/drawing/2014/main" id="{9CEFD539-1ED0-6373-DF37-0D3CE852B4FE}"/>
              </a:ext>
            </a:extLst>
          </p:cNvPr>
          <p:cNvSpPr/>
          <p:nvPr/>
        </p:nvSpPr>
        <p:spPr>
          <a:xfrm>
            <a:off x="3176420" y="2733890"/>
            <a:ext cx="273248" cy="152725"/>
          </a:xfrm>
          <a:custGeom>
            <a:avLst/>
            <a:gdLst>
              <a:gd name="connsiteX0" fmla="*/ 1755 w 273248"/>
              <a:gd name="connsiteY0" fmla="*/ 152185 h 152725"/>
              <a:gd name="connsiteX1" fmla="*/ 268455 w 273248"/>
              <a:gd name="connsiteY1" fmla="*/ 2960 h 152725"/>
              <a:gd name="connsiteX2" fmla="*/ 170030 w 273248"/>
              <a:gd name="connsiteY2" fmla="*/ 53760 h 152725"/>
              <a:gd name="connsiteX3" fmla="*/ 128755 w 273248"/>
              <a:gd name="connsiteY3" fmla="*/ 66460 h 152725"/>
              <a:gd name="connsiteX4" fmla="*/ 150980 w 273248"/>
              <a:gd name="connsiteY4" fmla="*/ 53760 h 152725"/>
              <a:gd name="connsiteX5" fmla="*/ 1755 w 273248"/>
              <a:gd name="connsiteY5" fmla="*/ 152185 h 152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3248" h="152725">
                <a:moveTo>
                  <a:pt x="1755" y="152185"/>
                </a:moveTo>
                <a:cubicBezTo>
                  <a:pt x="21334" y="143718"/>
                  <a:pt x="240409" y="19364"/>
                  <a:pt x="268455" y="2960"/>
                </a:cubicBezTo>
                <a:cubicBezTo>
                  <a:pt x="296501" y="-13444"/>
                  <a:pt x="193313" y="43177"/>
                  <a:pt x="170030" y="53760"/>
                </a:cubicBezTo>
                <a:cubicBezTo>
                  <a:pt x="146747" y="64343"/>
                  <a:pt x="131930" y="66460"/>
                  <a:pt x="128755" y="66460"/>
                </a:cubicBezTo>
                <a:cubicBezTo>
                  <a:pt x="125580" y="66460"/>
                  <a:pt x="169501" y="40531"/>
                  <a:pt x="150980" y="53760"/>
                </a:cubicBezTo>
                <a:cubicBezTo>
                  <a:pt x="132459" y="66989"/>
                  <a:pt x="-17824" y="160652"/>
                  <a:pt x="1755" y="1521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5" name="フリーフォーム 214">
            <a:extLst>
              <a:ext uri="{FF2B5EF4-FFF2-40B4-BE49-F238E27FC236}">
                <a16:creationId xmlns:a16="http://schemas.microsoft.com/office/drawing/2014/main" id="{DC798A90-7DC4-9231-78A8-22FD33A086BA}"/>
              </a:ext>
            </a:extLst>
          </p:cNvPr>
          <p:cNvSpPr/>
          <p:nvPr/>
        </p:nvSpPr>
        <p:spPr>
          <a:xfrm>
            <a:off x="3450727" y="2643541"/>
            <a:ext cx="64855" cy="181717"/>
          </a:xfrm>
          <a:custGeom>
            <a:avLst/>
            <a:gdLst>
              <a:gd name="connsiteX0" fmla="*/ 63998 w 64855"/>
              <a:gd name="connsiteY0" fmla="*/ 1234 h 181717"/>
              <a:gd name="connsiteX1" fmla="*/ 498 w 64855"/>
              <a:gd name="connsiteY1" fmla="*/ 179034 h 181717"/>
              <a:gd name="connsiteX2" fmla="*/ 35423 w 64855"/>
              <a:gd name="connsiteY2" fmla="*/ 102834 h 181717"/>
              <a:gd name="connsiteX3" fmla="*/ 63998 w 64855"/>
              <a:gd name="connsiteY3" fmla="*/ 1234 h 1817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4855" h="181717">
                <a:moveTo>
                  <a:pt x="63998" y="1234"/>
                </a:moveTo>
                <a:cubicBezTo>
                  <a:pt x="58177" y="13934"/>
                  <a:pt x="5260" y="162101"/>
                  <a:pt x="498" y="179034"/>
                </a:cubicBezTo>
                <a:cubicBezTo>
                  <a:pt x="-4264" y="195967"/>
                  <a:pt x="26427" y="128234"/>
                  <a:pt x="35423" y="102834"/>
                </a:cubicBezTo>
                <a:cubicBezTo>
                  <a:pt x="44419" y="77434"/>
                  <a:pt x="69819" y="-11466"/>
                  <a:pt x="63998" y="12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6" name="フリーフォーム 215">
            <a:extLst>
              <a:ext uri="{FF2B5EF4-FFF2-40B4-BE49-F238E27FC236}">
                <a16:creationId xmlns:a16="http://schemas.microsoft.com/office/drawing/2014/main" id="{8EC4C46A-C7CB-58BF-A409-8234B7873D37}"/>
              </a:ext>
            </a:extLst>
          </p:cNvPr>
          <p:cNvSpPr/>
          <p:nvPr/>
        </p:nvSpPr>
        <p:spPr>
          <a:xfrm>
            <a:off x="2894862" y="3002618"/>
            <a:ext cx="160098" cy="201841"/>
          </a:xfrm>
          <a:custGeom>
            <a:avLst/>
            <a:gdLst>
              <a:gd name="connsiteX0" fmla="*/ 738 w 160098"/>
              <a:gd name="connsiteY0" fmla="*/ 932 h 201841"/>
              <a:gd name="connsiteX1" fmla="*/ 92813 w 160098"/>
              <a:gd name="connsiteY1" fmla="*/ 35857 h 201841"/>
              <a:gd name="connsiteX2" fmla="*/ 153138 w 160098"/>
              <a:gd name="connsiteY2" fmla="*/ 134282 h 201841"/>
              <a:gd name="connsiteX3" fmla="*/ 159488 w 160098"/>
              <a:gd name="connsiteY3" fmla="*/ 80307 h 201841"/>
              <a:gd name="connsiteX4" fmla="*/ 159488 w 160098"/>
              <a:gd name="connsiteY4" fmla="*/ 200957 h 201841"/>
              <a:gd name="connsiteX5" fmla="*/ 156313 w 160098"/>
              <a:gd name="connsiteY5" fmla="*/ 131107 h 201841"/>
              <a:gd name="connsiteX6" fmla="*/ 153138 w 160098"/>
              <a:gd name="connsiteY6" fmla="*/ 58082 h 201841"/>
              <a:gd name="connsiteX7" fmla="*/ 146788 w 160098"/>
              <a:gd name="connsiteY7" fmla="*/ 67607 h 201841"/>
              <a:gd name="connsiteX8" fmla="*/ 738 w 160098"/>
              <a:gd name="connsiteY8" fmla="*/ 932 h 201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0098" h="201841">
                <a:moveTo>
                  <a:pt x="738" y="932"/>
                </a:moveTo>
                <a:cubicBezTo>
                  <a:pt x="-8258" y="-4360"/>
                  <a:pt x="67413" y="13632"/>
                  <a:pt x="92813" y="35857"/>
                </a:cubicBezTo>
                <a:cubicBezTo>
                  <a:pt x="118213" y="58082"/>
                  <a:pt x="142026" y="126874"/>
                  <a:pt x="153138" y="134282"/>
                </a:cubicBezTo>
                <a:cubicBezTo>
                  <a:pt x="164251" y="141690"/>
                  <a:pt x="158430" y="69195"/>
                  <a:pt x="159488" y="80307"/>
                </a:cubicBezTo>
                <a:cubicBezTo>
                  <a:pt x="160546" y="91419"/>
                  <a:pt x="160017" y="192490"/>
                  <a:pt x="159488" y="200957"/>
                </a:cubicBezTo>
                <a:cubicBezTo>
                  <a:pt x="158959" y="209424"/>
                  <a:pt x="157371" y="154919"/>
                  <a:pt x="156313" y="131107"/>
                </a:cubicBezTo>
                <a:cubicBezTo>
                  <a:pt x="155255" y="107295"/>
                  <a:pt x="153138" y="58082"/>
                  <a:pt x="153138" y="58082"/>
                </a:cubicBezTo>
                <a:cubicBezTo>
                  <a:pt x="151551" y="47499"/>
                  <a:pt x="166367" y="77661"/>
                  <a:pt x="146788" y="67607"/>
                </a:cubicBezTo>
                <a:cubicBezTo>
                  <a:pt x="127209" y="57553"/>
                  <a:pt x="9734" y="6224"/>
                  <a:pt x="738" y="9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7" name="フリーフォーム 216">
            <a:extLst>
              <a:ext uri="{FF2B5EF4-FFF2-40B4-BE49-F238E27FC236}">
                <a16:creationId xmlns:a16="http://schemas.microsoft.com/office/drawing/2014/main" id="{C5B49435-1319-A50A-7387-FB493CD0209A}"/>
              </a:ext>
            </a:extLst>
          </p:cNvPr>
          <p:cNvSpPr/>
          <p:nvPr/>
        </p:nvSpPr>
        <p:spPr>
          <a:xfrm>
            <a:off x="4427680" y="2451100"/>
            <a:ext cx="58595" cy="136565"/>
          </a:xfrm>
          <a:custGeom>
            <a:avLst/>
            <a:gdLst>
              <a:gd name="connsiteX0" fmla="*/ 1445 w 58595"/>
              <a:gd name="connsiteY0" fmla="*/ 136525 h 136565"/>
              <a:gd name="connsiteX1" fmla="*/ 14145 w 58595"/>
              <a:gd name="connsiteY1" fmla="*/ 66675 h 136565"/>
              <a:gd name="connsiteX2" fmla="*/ 58595 w 58595"/>
              <a:gd name="connsiteY2" fmla="*/ 0 h 136565"/>
              <a:gd name="connsiteX3" fmla="*/ 7795 w 58595"/>
              <a:gd name="connsiteY3" fmla="*/ 76200 h 136565"/>
              <a:gd name="connsiteX4" fmla="*/ 1445 w 58595"/>
              <a:gd name="connsiteY4" fmla="*/ 136525 h 136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8595" h="136565">
                <a:moveTo>
                  <a:pt x="1445" y="136525"/>
                </a:moveTo>
                <a:cubicBezTo>
                  <a:pt x="2503" y="134937"/>
                  <a:pt x="4620" y="89429"/>
                  <a:pt x="14145" y="66675"/>
                </a:cubicBezTo>
                <a:cubicBezTo>
                  <a:pt x="23670" y="43921"/>
                  <a:pt x="58595" y="0"/>
                  <a:pt x="58595" y="0"/>
                </a:cubicBezTo>
                <a:lnTo>
                  <a:pt x="7795" y="76200"/>
                </a:lnTo>
                <a:cubicBezTo>
                  <a:pt x="-3317" y="93133"/>
                  <a:pt x="387" y="138113"/>
                  <a:pt x="1445" y="1365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8" name="フリーフォーム 217">
            <a:extLst>
              <a:ext uri="{FF2B5EF4-FFF2-40B4-BE49-F238E27FC236}">
                <a16:creationId xmlns:a16="http://schemas.microsoft.com/office/drawing/2014/main" id="{6F60A852-1213-E85A-E487-A8DFD18034C8}"/>
              </a:ext>
            </a:extLst>
          </p:cNvPr>
          <p:cNvSpPr/>
          <p:nvPr/>
        </p:nvSpPr>
        <p:spPr>
          <a:xfrm>
            <a:off x="3009893" y="3295394"/>
            <a:ext cx="57654" cy="177624"/>
          </a:xfrm>
          <a:custGeom>
            <a:avLst/>
            <a:gdLst>
              <a:gd name="connsiteX0" fmla="*/ 34932 w 57654"/>
              <a:gd name="connsiteY0" fmla="*/ 256 h 177624"/>
              <a:gd name="connsiteX1" fmla="*/ 19057 w 57654"/>
              <a:gd name="connsiteY1" fmla="*/ 92331 h 177624"/>
              <a:gd name="connsiteX2" fmla="*/ 57157 w 57654"/>
              <a:gd name="connsiteY2" fmla="*/ 174881 h 177624"/>
              <a:gd name="connsiteX3" fmla="*/ 38107 w 57654"/>
              <a:gd name="connsiteY3" fmla="*/ 149481 h 177624"/>
              <a:gd name="connsiteX4" fmla="*/ 7 w 57654"/>
              <a:gd name="connsiteY4" fmla="*/ 66931 h 177624"/>
              <a:gd name="connsiteX5" fmla="*/ 34932 w 57654"/>
              <a:gd name="connsiteY5" fmla="*/ 256 h 1776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654" h="177624">
                <a:moveTo>
                  <a:pt x="34932" y="256"/>
                </a:moveTo>
                <a:cubicBezTo>
                  <a:pt x="38107" y="4489"/>
                  <a:pt x="15353" y="63227"/>
                  <a:pt x="19057" y="92331"/>
                </a:cubicBezTo>
                <a:cubicBezTo>
                  <a:pt x="22761" y="121435"/>
                  <a:pt x="53982" y="165356"/>
                  <a:pt x="57157" y="174881"/>
                </a:cubicBezTo>
                <a:cubicBezTo>
                  <a:pt x="60332" y="184406"/>
                  <a:pt x="47632" y="167473"/>
                  <a:pt x="38107" y="149481"/>
                </a:cubicBezTo>
                <a:cubicBezTo>
                  <a:pt x="28582" y="131489"/>
                  <a:pt x="-522" y="88627"/>
                  <a:pt x="7" y="66931"/>
                </a:cubicBezTo>
                <a:cubicBezTo>
                  <a:pt x="536" y="45235"/>
                  <a:pt x="31757" y="-3977"/>
                  <a:pt x="34932" y="2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9" name="フリーフォーム 218">
            <a:extLst>
              <a:ext uri="{FF2B5EF4-FFF2-40B4-BE49-F238E27FC236}">
                <a16:creationId xmlns:a16="http://schemas.microsoft.com/office/drawing/2014/main" id="{6D39E220-45F8-15CB-1610-4EE4F9897170}"/>
              </a:ext>
            </a:extLst>
          </p:cNvPr>
          <p:cNvSpPr/>
          <p:nvPr/>
        </p:nvSpPr>
        <p:spPr>
          <a:xfrm>
            <a:off x="4537001" y="2768423"/>
            <a:ext cx="35094" cy="108551"/>
          </a:xfrm>
          <a:custGeom>
            <a:avLst/>
            <a:gdLst>
              <a:gd name="connsiteX0" fmla="*/ 25474 w 35094"/>
              <a:gd name="connsiteY0" fmla="*/ 177 h 108551"/>
              <a:gd name="connsiteX1" fmla="*/ 15949 w 35094"/>
              <a:gd name="connsiteY1" fmla="*/ 66852 h 108551"/>
              <a:gd name="connsiteX2" fmla="*/ 34999 w 35094"/>
              <a:gd name="connsiteY2" fmla="*/ 108127 h 108551"/>
              <a:gd name="connsiteX3" fmla="*/ 22299 w 35094"/>
              <a:gd name="connsiteY3" fmla="*/ 85902 h 108551"/>
              <a:gd name="connsiteX4" fmla="*/ 74 w 35094"/>
              <a:gd name="connsiteY4" fmla="*/ 47802 h 108551"/>
              <a:gd name="connsiteX5" fmla="*/ 25474 w 35094"/>
              <a:gd name="connsiteY5" fmla="*/ 177 h 1085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94" h="108551">
                <a:moveTo>
                  <a:pt x="25474" y="177"/>
                </a:moveTo>
                <a:cubicBezTo>
                  <a:pt x="28120" y="3352"/>
                  <a:pt x="14361" y="48860"/>
                  <a:pt x="15949" y="66852"/>
                </a:cubicBezTo>
                <a:cubicBezTo>
                  <a:pt x="17536" y="84844"/>
                  <a:pt x="33941" y="104952"/>
                  <a:pt x="34999" y="108127"/>
                </a:cubicBezTo>
                <a:cubicBezTo>
                  <a:pt x="36057" y="111302"/>
                  <a:pt x="28120" y="95956"/>
                  <a:pt x="22299" y="85902"/>
                </a:cubicBezTo>
                <a:cubicBezTo>
                  <a:pt x="16478" y="75848"/>
                  <a:pt x="1661" y="58385"/>
                  <a:pt x="74" y="47802"/>
                </a:cubicBezTo>
                <a:cubicBezTo>
                  <a:pt x="-1514" y="37219"/>
                  <a:pt x="22828" y="-2998"/>
                  <a:pt x="25474" y="1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0" name="フリーフォーム 219">
            <a:extLst>
              <a:ext uri="{FF2B5EF4-FFF2-40B4-BE49-F238E27FC236}">
                <a16:creationId xmlns:a16="http://schemas.microsoft.com/office/drawing/2014/main" id="{19103917-8A5A-D386-8F76-34CD07D854C3}"/>
              </a:ext>
            </a:extLst>
          </p:cNvPr>
          <p:cNvSpPr/>
          <p:nvPr/>
        </p:nvSpPr>
        <p:spPr>
          <a:xfrm>
            <a:off x="4949791" y="3013072"/>
            <a:ext cx="63563" cy="180981"/>
          </a:xfrm>
          <a:custGeom>
            <a:avLst/>
            <a:gdLst>
              <a:gd name="connsiteX0" fmla="*/ 34 w 63563"/>
              <a:gd name="connsiteY0" fmla="*/ 3 h 180981"/>
              <a:gd name="connsiteX1" fmla="*/ 54009 w 63563"/>
              <a:gd name="connsiteY1" fmla="*/ 85728 h 180981"/>
              <a:gd name="connsiteX2" fmla="*/ 15909 w 63563"/>
              <a:gd name="connsiteY2" fmla="*/ 180978 h 180981"/>
              <a:gd name="connsiteX3" fmla="*/ 63534 w 63563"/>
              <a:gd name="connsiteY3" fmla="*/ 82553 h 180981"/>
              <a:gd name="connsiteX4" fmla="*/ 34 w 63563"/>
              <a:gd name="connsiteY4" fmla="*/ 3 h 1809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563" h="180981">
                <a:moveTo>
                  <a:pt x="34" y="3"/>
                </a:moveTo>
                <a:cubicBezTo>
                  <a:pt x="-1553" y="532"/>
                  <a:pt x="51363" y="55566"/>
                  <a:pt x="54009" y="85728"/>
                </a:cubicBezTo>
                <a:cubicBezTo>
                  <a:pt x="56655" y="115890"/>
                  <a:pt x="14322" y="181507"/>
                  <a:pt x="15909" y="180978"/>
                </a:cubicBezTo>
                <a:cubicBezTo>
                  <a:pt x="17496" y="180449"/>
                  <a:pt x="61947" y="109540"/>
                  <a:pt x="63534" y="82553"/>
                </a:cubicBezTo>
                <a:cubicBezTo>
                  <a:pt x="65121" y="55566"/>
                  <a:pt x="1621" y="-526"/>
                  <a:pt x="34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1" name="フリーフォーム 220">
            <a:extLst>
              <a:ext uri="{FF2B5EF4-FFF2-40B4-BE49-F238E27FC236}">
                <a16:creationId xmlns:a16="http://schemas.microsoft.com/office/drawing/2014/main" id="{A603CEAC-48E2-FB98-339D-80AD1D6483CA}"/>
              </a:ext>
            </a:extLst>
          </p:cNvPr>
          <p:cNvSpPr/>
          <p:nvPr/>
        </p:nvSpPr>
        <p:spPr>
          <a:xfrm>
            <a:off x="4514843" y="2603460"/>
            <a:ext cx="32122" cy="92259"/>
          </a:xfrm>
          <a:custGeom>
            <a:avLst/>
            <a:gdLst>
              <a:gd name="connsiteX0" fmla="*/ 15882 w 32122"/>
              <a:gd name="connsiteY0" fmla="*/ 40 h 92259"/>
              <a:gd name="connsiteX1" fmla="*/ 28582 w 32122"/>
              <a:gd name="connsiteY1" fmla="*/ 66715 h 92259"/>
              <a:gd name="connsiteX2" fmla="*/ 7 w 32122"/>
              <a:gd name="connsiteY2" fmla="*/ 92115 h 92259"/>
              <a:gd name="connsiteX3" fmla="*/ 31757 w 32122"/>
              <a:gd name="connsiteY3" fmla="*/ 57190 h 92259"/>
              <a:gd name="connsiteX4" fmla="*/ 15882 w 32122"/>
              <a:gd name="connsiteY4" fmla="*/ 40 h 92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122" h="92259">
                <a:moveTo>
                  <a:pt x="15882" y="40"/>
                </a:moveTo>
                <a:cubicBezTo>
                  <a:pt x="15353" y="1627"/>
                  <a:pt x="31228" y="51369"/>
                  <a:pt x="28582" y="66715"/>
                </a:cubicBezTo>
                <a:cubicBezTo>
                  <a:pt x="25936" y="82061"/>
                  <a:pt x="-522" y="93702"/>
                  <a:pt x="7" y="92115"/>
                </a:cubicBezTo>
                <a:cubicBezTo>
                  <a:pt x="536" y="90528"/>
                  <a:pt x="28582" y="70419"/>
                  <a:pt x="31757" y="57190"/>
                </a:cubicBezTo>
                <a:cubicBezTo>
                  <a:pt x="34932" y="43961"/>
                  <a:pt x="16411" y="-1547"/>
                  <a:pt x="15882" y="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2" name="フリーフォーム 221">
            <a:extLst>
              <a:ext uri="{FF2B5EF4-FFF2-40B4-BE49-F238E27FC236}">
                <a16:creationId xmlns:a16="http://schemas.microsoft.com/office/drawing/2014/main" id="{F7501842-DE61-CEDD-01E0-AC7A7A4C74C7}"/>
              </a:ext>
            </a:extLst>
          </p:cNvPr>
          <p:cNvSpPr/>
          <p:nvPr/>
        </p:nvSpPr>
        <p:spPr>
          <a:xfrm>
            <a:off x="4994088" y="3476573"/>
            <a:ext cx="82804" cy="614482"/>
          </a:xfrm>
          <a:custGeom>
            <a:avLst/>
            <a:gdLst>
              <a:gd name="connsiteX0" fmla="*/ 82737 w 82804"/>
              <a:gd name="connsiteY0" fmla="*/ 52 h 614482"/>
              <a:gd name="connsiteX1" fmla="*/ 28762 w 82804"/>
              <a:gd name="connsiteY1" fmla="*/ 244527 h 614482"/>
              <a:gd name="connsiteX2" fmla="*/ 38287 w 82804"/>
              <a:gd name="connsiteY2" fmla="*/ 187377 h 614482"/>
              <a:gd name="connsiteX3" fmla="*/ 12887 w 82804"/>
              <a:gd name="connsiteY3" fmla="*/ 435027 h 614482"/>
              <a:gd name="connsiteX4" fmla="*/ 22412 w 82804"/>
              <a:gd name="connsiteY4" fmla="*/ 403277 h 614482"/>
              <a:gd name="connsiteX5" fmla="*/ 19237 w 82804"/>
              <a:gd name="connsiteY5" fmla="*/ 612827 h 614482"/>
              <a:gd name="connsiteX6" fmla="*/ 22412 w 82804"/>
              <a:gd name="connsiteY6" fmla="*/ 485827 h 614482"/>
              <a:gd name="connsiteX7" fmla="*/ 187 w 82804"/>
              <a:gd name="connsiteY7" fmla="*/ 215952 h 614482"/>
              <a:gd name="connsiteX8" fmla="*/ 16062 w 82804"/>
              <a:gd name="connsiteY8" fmla="*/ 222302 h 614482"/>
              <a:gd name="connsiteX9" fmla="*/ 82737 w 82804"/>
              <a:gd name="connsiteY9" fmla="*/ 52 h 614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2804" h="614482">
                <a:moveTo>
                  <a:pt x="82737" y="52"/>
                </a:moveTo>
                <a:cubicBezTo>
                  <a:pt x="84854" y="3756"/>
                  <a:pt x="36170" y="213306"/>
                  <a:pt x="28762" y="244527"/>
                </a:cubicBezTo>
                <a:cubicBezTo>
                  <a:pt x="21354" y="275748"/>
                  <a:pt x="40933" y="155627"/>
                  <a:pt x="38287" y="187377"/>
                </a:cubicBezTo>
                <a:cubicBezTo>
                  <a:pt x="35641" y="219127"/>
                  <a:pt x="15533" y="399044"/>
                  <a:pt x="12887" y="435027"/>
                </a:cubicBezTo>
                <a:cubicBezTo>
                  <a:pt x="10241" y="471010"/>
                  <a:pt x="21354" y="373644"/>
                  <a:pt x="22412" y="403277"/>
                </a:cubicBezTo>
                <a:cubicBezTo>
                  <a:pt x="23470" y="432910"/>
                  <a:pt x="19237" y="599069"/>
                  <a:pt x="19237" y="612827"/>
                </a:cubicBezTo>
                <a:cubicBezTo>
                  <a:pt x="19237" y="626585"/>
                  <a:pt x="25587" y="551973"/>
                  <a:pt x="22412" y="485827"/>
                </a:cubicBezTo>
                <a:cubicBezTo>
                  <a:pt x="19237" y="419681"/>
                  <a:pt x="1245" y="259873"/>
                  <a:pt x="187" y="215952"/>
                </a:cubicBezTo>
                <a:cubicBezTo>
                  <a:pt x="-871" y="172031"/>
                  <a:pt x="2304" y="252994"/>
                  <a:pt x="16062" y="222302"/>
                </a:cubicBezTo>
                <a:cubicBezTo>
                  <a:pt x="29820" y="191610"/>
                  <a:pt x="80620" y="-3652"/>
                  <a:pt x="82737" y="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3" name="フリーフォーム 222">
            <a:extLst>
              <a:ext uri="{FF2B5EF4-FFF2-40B4-BE49-F238E27FC236}">
                <a16:creationId xmlns:a16="http://schemas.microsoft.com/office/drawing/2014/main" id="{03CF17D8-F385-9BDB-26E9-B69991DF2208}"/>
              </a:ext>
            </a:extLst>
          </p:cNvPr>
          <p:cNvSpPr/>
          <p:nvPr/>
        </p:nvSpPr>
        <p:spPr>
          <a:xfrm>
            <a:off x="3439958" y="419955"/>
            <a:ext cx="969816" cy="505301"/>
          </a:xfrm>
          <a:custGeom>
            <a:avLst/>
            <a:gdLst>
              <a:gd name="connsiteX0" fmla="*/ 3389 w 969816"/>
              <a:gd name="connsiteY0" fmla="*/ 146284 h 505301"/>
              <a:gd name="connsiteX1" fmla="*/ 581106 w 969816"/>
              <a:gd name="connsiteY1" fmla="*/ 69766 h 505301"/>
              <a:gd name="connsiteX2" fmla="*/ 496936 w 969816"/>
              <a:gd name="connsiteY2" fmla="*/ 65940 h 505301"/>
              <a:gd name="connsiteX3" fmla="*/ 718840 w 969816"/>
              <a:gd name="connsiteY3" fmla="*/ 73591 h 505301"/>
              <a:gd name="connsiteX4" fmla="*/ 676755 w 969816"/>
              <a:gd name="connsiteY4" fmla="*/ 31506 h 505301"/>
              <a:gd name="connsiteX5" fmla="*/ 879530 w 969816"/>
              <a:gd name="connsiteY5" fmla="*/ 230455 h 505301"/>
              <a:gd name="connsiteX6" fmla="*/ 833619 w 969816"/>
              <a:gd name="connsiteY6" fmla="*/ 184544 h 505301"/>
              <a:gd name="connsiteX7" fmla="*/ 967527 w 969816"/>
              <a:gd name="connsiteY7" fmla="*/ 498271 h 505301"/>
              <a:gd name="connsiteX8" fmla="*/ 921615 w 969816"/>
              <a:gd name="connsiteY8" fmla="*/ 410274 h 505301"/>
              <a:gd name="connsiteX9" fmla="*/ 787707 w 969816"/>
              <a:gd name="connsiteY9" fmla="*/ 153936 h 505301"/>
              <a:gd name="connsiteX10" fmla="*/ 707363 w 969816"/>
              <a:gd name="connsiteY10" fmla="*/ 27680 h 505301"/>
              <a:gd name="connsiteX11" fmla="*/ 328594 w 969816"/>
              <a:gd name="connsiteY11" fmla="*/ 899 h 505301"/>
              <a:gd name="connsiteX12" fmla="*/ 695885 w 969816"/>
              <a:gd name="connsiteY12" fmla="*/ 46810 h 505301"/>
              <a:gd name="connsiteX13" fmla="*/ 565803 w 969816"/>
              <a:gd name="connsiteY13" fmla="*/ 77417 h 505301"/>
              <a:gd name="connsiteX14" fmla="*/ 114342 w 969816"/>
              <a:gd name="connsiteY14" fmla="*/ 173066 h 505301"/>
              <a:gd name="connsiteX15" fmla="*/ 332420 w 969816"/>
              <a:gd name="connsiteY15" fmla="*/ 119503 h 505301"/>
              <a:gd name="connsiteX16" fmla="*/ 3389 w 969816"/>
              <a:gd name="connsiteY16" fmla="*/ 146284 h 505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969816" h="505301">
                <a:moveTo>
                  <a:pt x="3389" y="146284"/>
                </a:moveTo>
                <a:cubicBezTo>
                  <a:pt x="44837" y="137995"/>
                  <a:pt x="498848" y="83157"/>
                  <a:pt x="581106" y="69766"/>
                </a:cubicBezTo>
                <a:cubicBezTo>
                  <a:pt x="663364" y="56375"/>
                  <a:pt x="496936" y="65940"/>
                  <a:pt x="496936" y="65940"/>
                </a:cubicBezTo>
                <a:cubicBezTo>
                  <a:pt x="519892" y="66577"/>
                  <a:pt x="688870" y="79330"/>
                  <a:pt x="718840" y="73591"/>
                </a:cubicBezTo>
                <a:cubicBezTo>
                  <a:pt x="748810" y="67852"/>
                  <a:pt x="676755" y="31506"/>
                  <a:pt x="676755" y="31506"/>
                </a:cubicBezTo>
                <a:lnTo>
                  <a:pt x="879530" y="230455"/>
                </a:lnTo>
                <a:cubicBezTo>
                  <a:pt x="905674" y="255961"/>
                  <a:pt x="818953" y="139908"/>
                  <a:pt x="833619" y="184544"/>
                </a:cubicBezTo>
                <a:cubicBezTo>
                  <a:pt x="848285" y="229180"/>
                  <a:pt x="952861" y="460649"/>
                  <a:pt x="967527" y="498271"/>
                </a:cubicBezTo>
                <a:cubicBezTo>
                  <a:pt x="982193" y="535893"/>
                  <a:pt x="921615" y="410274"/>
                  <a:pt x="921615" y="410274"/>
                </a:cubicBezTo>
                <a:cubicBezTo>
                  <a:pt x="891645" y="352885"/>
                  <a:pt x="823416" y="217702"/>
                  <a:pt x="787707" y="153936"/>
                </a:cubicBezTo>
                <a:cubicBezTo>
                  <a:pt x="751998" y="90170"/>
                  <a:pt x="783882" y="53186"/>
                  <a:pt x="707363" y="27680"/>
                </a:cubicBezTo>
                <a:cubicBezTo>
                  <a:pt x="630844" y="2174"/>
                  <a:pt x="330507" y="-2289"/>
                  <a:pt x="328594" y="899"/>
                </a:cubicBezTo>
                <a:cubicBezTo>
                  <a:pt x="326681" y="4087"/>
                  <a:pt x="656350" y="34057"/>
                  <a:pt x="695885" y="46810"/>
                </a:cubicBezTo>
                <a:cubicBezTo>
                  <a:pt x="735420" y="59563"/>
                  <a:pt x="565803" y="77417"/>
                  <a:pt x="565803" y="77417"/>
                </a:cubicBezTo>
                <a:lnTo>
                  <a:pt x="114342" y="173066"/>
                </a:lnTo>
                <a:cubicBezTo>
                  <a:pt x="75445" y="180080"/>
                  <a:pt x="350912" y="123967"/>
                  <a:pt x="332420" y="119503"/>
                </a:cubicBezTo>
                <a:cubicBezTo>
                  <a:pt x="313928" y="115039"/>
                  <a:pt x="-38059" y="154573"/>
                  <a:pt x="3389" y="1462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4" name="フリーフォーム 223">
            <a:extLst>
              <a:ext uri="{FF2B5EF4-FFF2-40B4-BE49-F238E27FC236}">
                <a16:creationId xmlns:a16="http://schemas.microsoft.com/office/drawing/2014/main" id="{198F1375-BF90-B925-869D-E909FB45C9AD}"/>
              </a:ext>
            </a:extLst>
          </p:cNvPr>
          <p:cNvSpPr/>
          <p:nvPr/>
        </p:nvSpPr>
        <p:spPr>
          <a:xfrm>
            <a:off x="3485036" y="653657"/>
            <a:ext cx="624484" cy="239908"/>
          </a:xfrm>
          <a:custGeom>
            <a:avLst/>
            <a:gdLst>
              <a:gd name="connsiteX0" fmla="*/ 397 w 624484"/>
              <a:gd name="connsiteY0" fmla="*/ 579 h 239908"/>
              <a:gd name="connsiteX1" fmla="*/ 486291 w 624484"/>
              <a:gd name="connsiteY1" fmla="*/ 157443 h 239908"/>
              <a:gd name="connsiteX2" fmla="*/ 620199 w 624484"/>
              <a:gd name="connsiteY2" fmla="*/ 237787 h 239908"/>
              <a:gd name="connsiteX3" fmla="*/ 574288 w 624484"/>
              <a:gd name="connsiteY3" fmla="*/ 207180 h 239908"/>
              <a:gd name="connsiteX4" fmla="*/ 405946 w 624484"/>
              <a:gd name="connsiteY4" fmla="*/ 107705 h 239908"/>
              <a:gd name="connsiteX5" fmla="*/ 397 w 624484"/>
              <a:gd name="connsiteY5" fmla="*/ 579 h 2399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24484" h="239908">
                <a:moveTo>
                  <a:pt x="397" y="579"/>
                </a:moveTo>
                <a:cubicBezTo>
                  <a:pt x="13788" y="8869"/>
                  <a:pt x="382991" y="117908"/>
                  <a:pt x="486291" y="157443"/>
                </a:cubicBezTo>
                <a:cubicBezTo>
                  <a:pt x="589591" y="196978"/>
                  <a:pt x="605533" y="229498"/>
                  <a:pt x="620199" y="237787"/>
                </a:cubicBezTo>
                <a:cubicBezTo>
                  <a:pt x="634865" y="246077"/>
                  <a:pt x="609997" y="228860"/>
                  <a:pt x="574288" y="207180"/>
                </a:cubicBezTo>
                <a:cubicBezTo>
                  <a:pt x="538579" y="185500"/>
                  <a:pt x="496493" y="140225"/>
                  <a:pt x="405946" y="107705"/>
                </a:cubicBezTo>
                <a:cubicBezTo>
                  <a:pt x="315399" y="75185"/>
                  <a:pt x="-12994" y="-7711"/>
                  <a:pt x="397" y="5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5" name="フリーフォーム 224">
            <a:extLst>
              <a:ext uri="{FF2B5EF4-FFF2-40B4-BE49-F238E27FC236}">
                <a16:creationId xmlns:a16="http://schemas.microsoft.com/office/drawing/2014/main" id="{17E12CF3-B3A7-6248-5591-B90020DC2845}"/>
              </a:ext>
            </a:extLst>
          </p:cNvPr>
          <p:cNvSpPr/>
          <p:nvPr/>
        </p:nvSpPr>
        <p:spPr>
          <a:xfrm>
            <a:off x="3140931" y="738405"/>
            <a:ext cx="683303" cy="198956"/>
          </a:xfrm>
          <a:custGeom>
            <a:avLst/>
            <a:gdLst>
              <a:gd name="connsiteX0" fmla="*/ 167 w 683303"/>
              <a:gd name="connsiteY0" fmla="*/ 141562 h 198956"/>
              <a:gd name="connsiteX1" fmla="*/ 218246 w 683303"/>
              <a:gd name="connsiteY1" fmla="*/ 130084 h 198956"/>
              <a:gd name="connsiteX2" fmla="*/ 535799 w 683303"/>
              <a:gd name="connsiteY2" fmla="*/ 198951 h 198956"/>
              <a:gd name="connsiteX3" fmla="*/ 421020 w 683303"/>
              <a:gd name="connsiteY3" fmla="*/ 126258 h 198956"/>
              <a:gd name="connsiteX4" fmla="*/ 681184 w 683303"/>
              <a:gd name="connsiteY4" fmla="*/ 191299 h 198956"/>
              <a:gd name="connsiteX5" fmla="*/ 551102 w 683303"/>
              <a:gd name="connsiteY5" fmla="*/ 137736 h 198956"/>
              <a:gd name="connsiteX6" fmla="*/ 222072 w 683303"/>
              <a:gd name="connsiteY6" fmla="*/ 2 h 198956"/>
              <a:gd name="connsiteX7" fmla="*/ 474584 w 683303"/>
              <a:gd name="connsiteY7" fmla="*/ 141562 h 198956"/>
              <a:gd name="connsiteX8" fmla="*/ 313894 w 683303"/>
              <a:gd name="connsiteY8" fmla="*/ 137736 h 198956"/>
              <a:gd name="connsiteX9" fmla="*/ 183812 w 683303"/>
              <a:gd name="connsiteY9" fmla="*/ 91824 h 198956"/>
              <a:gd name="connsiteX10" fmla="*/ 167 w 683303"/>
              <a:gd name="connsiteY10" fmla="*/ 141562 h 198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83303" h="198956">
                <a:moveTo>
                  <a:pt x="167" y="141562"/>
                </a:moveTo>
                <a:cubicBezTo>
                  <a:pt x="5906" y="147938"/>
                  <a:pt x="128974" y="120519"/>
                  <a:pt x="218246" y="130084"/>
                </a:cubicBezTo>
                <a:cubicBezTo>
                  <a:pt x="307518" y="139649"/>
                  <a:pt x="502003" y="199589"/>
                  <a:pt x="535799" y="198951"/>
                </a:cubicBezTo>
                <a:cubicBezTo>
                  <a:pt x="569595" y="198313"/>
                  <a:pt x="396789" y="127533"/>
                  <a:pt x="421020" y="126258"/>
                </a:cubicBezTo>
                <a:cubicBezTo>
                  <a:pt x="445251" y="124983"/>
                  <a:pt x="659504" y="189386"/>
                  <a:pt x="681184" y="191299"/>
                </a:cubicBezTo>
                <a:cubicBezTo>
                  <a:pt x="702864" y="193212"/>
                  <a:pt x="551102" y="137736"/>
                  <a:pt x="551102" y="137736"/>
                </a:cubicBezTo>
                <a:cubicBezTo>
                  <a:pt x="474583" y="105853"/>
                  <a:pt x="234825" y="-636"/>
                  <a:pt x="222072" y="2"/>
                </a:cubicBezTo>
                <a:cubicBezTo>
                  <a:pt x="209319" y="640"/>
                  <a:pt x="459280" y="118606"/>
                  <a:pt x="474584" y="141562"/>
                </a:cubicBezTo>
                <a:cubicBezTo>
                  <a:pt x="489888" y="164518"/>
                  <a:pt x="362356" y="146026"/>
                  <a:pt x="313894" y="137736"/>
                </a:cubicBezTo>
                <a:cubicBezTo>
                  <a:pt x="265432" y="129446"/>
                  <a:pt x="229723" y="92462"/>
                  <a:pt x="183812" y="91824"/>
                </a:cubicBezTo>
                <a:cubicBezTo>
                  <a:pt x="137901" y="91186"/>
                  <a:pt x="-5572" y="135186"/>
                  <a:pt x="167" y="1415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6" name="フリーフォーム 225">
            <a:extLst>
              <a:ext uri="{FF2B5EF4-FFF2-40B4-BE49-F238E27FC236}">
                <a16:creationId xmlns:a16="http://schemas.microsoft.com/office/drawing/2014/main" id="{A0FD795A-F447-9D52-AD4E-0FA1E22BD116}"/>
              </a:ext>
            </a:extLst>
          </p:cNvPr>
          <p:cNvSpPr/>
          <p:nvPr/>
        </p:nvSpPr>
        <p:spPr>
          <a:xfrm>
            <a:off x="2819682" y="1002163"/>
            <a:ext cx="499301" cy="107360"/>
          </a:xfrm>
          <a:custGeom>
            <a:avLst/>
            <a:gdLst>
              <a:gd name="connsiteX0" fmla="*/ 37 w 499301"/>
              <a:gd name="connsiteY0" fmla="*/ 99708 h 107360"/>
              <a:gd name="connsiteX1" fmla="*/ 348197 w 499301"/>
              <a:gd name="connsiteY1" fmla="*/ 76752 h 107360"/>
              <a:gd name="connsiteX2" fmla="*/ 497409 w 499301"/>
              <a:gd name="connsiteY2" fmla="*/ 107360 h 107360"/>
              <a:gd name="connsiteX3" fmla="*/ 420890 w 499301"/>
              <a:gd name="connsiteY3" fmla="*/ 76752 h 107360"/>
              <a:gd name="connsiteX4" fmla="*/ 256375 w 499301"/>
              <a:gd name="connsiteY4" fmla="*/ 234 h 107360"/>
              <a:gd name="connsiteX5" fmla="*/ 325242 w 499301"/>
              <a:gd name="connsiteY5" fmla="*/ 53797 h 107360"/>
              <a:gd name="connsiteX6" fmla="*/ 37 w 499301"/>
              <a:gd name="connsiteY6" fmla="*/ 99708 h 107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9301" h="107360">
                <a:moveTo>
                  <a:pt x="37" y="99708"/>
                </a:moveTo>
                <a:cubicBezTo>
                  <a:pt x="3863" y="103534"/>
                  <a:pt x="265302" y="75477"/>
                  <a:pt x="348197" y="76752"/>
                </a:cubicBezTo>
                <a:cubicBezTo>
                  <a:pt x="431092" y="78027"/>
                  <a:pt x="485294" y="107360"/>
                  <a:pt x="497409" y="107360"/>
                </a:cubicBezTo>
                <a:cubicBezTo>
                  <a:pt x="509524" y="107360"/>
                  <a:pt x="461062" y="94606"/>
                  <a:pt x="420890" y="76752"/>
                </a:cubicBezTo>
                <a:cubicBezTo>
                  <a:pt x="380718" y="58898"/>
                  <a:pt x="272316" y="4060"/>
                  <a:pt x="256375" y="234"/>
                </a:cubicBezTo>
                <a:cubicBezTo>
                  <a:pt x="240434" y="-3592"/>
                  <a:pt x="365414" y="40406"/>
                  <a:pt x="325242" y="53797"/>
                </a:cubicBezTo>
                <a:cubicBezTo>
                  <a:pt x="285070" y="67188"/>
                  <a:pt x="-3789" y="95882"/>
                  <a:pt x="37" y="997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7" name="フリーフォーム 226">
            <a:extLst>
              <a:ext uri="{FF2B5EF4-FFF2-40B4-BE49-F238E27FC236}">
                <a16:creationId xmlns:a16="http://schemas.microsoft.com/office/drawing/2014/main" id="{60C41682-B990-AA05-9728-4C6CF7829353}"/>
              </a:ext>
            </a:extLst>
          </p:cNvPr>
          <p:cNvSpPr/>
          <p:nvPr/>
        </p:nvSpPr>
        <p:spPr>
          <a:xfrm>
            <a:off x="2513764" y="1189299"/>
            <a:ext cx="627341" cy="391862"/>
          </a:xfrm>
          <a:custGeom>
            <a:avLst/>
            <a:gdLst>
              <a:gd name="connsiteX0" fmla="*/ 627334 w 627341"/>
              <a:gd name="connsiteY0" fmla="*/ 38828 h 391862"/>
              <a:gd name="connsiteX1" fmla="*/ 374822 w 627341"/>
              <a:gd name="connsiteY1" fmla="*/ 84739 h 391862"/>
              <a:gd name="connsiteX2" fmla="*/ 107006 w 627341"/>
              <a:gd name="connsiteY2" fmla="*/ 279863 h 391862"/>
              <a:gd name="connsiteX3" fmla="*/ 191177 w 627341"/>
              <a:gd name="connsiteY3" fmla="*/ 195692 h 391862"/>
              <a:gd name="connsiteX4" fmla="*/ 3705 w 627341"/>
              <a:gd name="connsiteY4" fmla="*/ 386989 h 391862"/>
              <a:gd name="connsiteX5" fmla="*/ 87876 w 627341"/>
              <a:gd name="connsiteY5" fmla="*/ 306644 h 391862"/>
              <a:gd name="connsiteX6" fmla="*/ 340388 w 627341"/>
              <a:gd name="connsiteY6" fmla="*/ 8221 h 391862"/>
              <a:gd name="connsiteX7" fmla="*/ 294477 w 627341"/>
              <a:gd name="connsiteY7" fmla="*/ 80914 h 391862"/>
              <a:gd name="connsiteX8" fmla="*/ 367170 w 627341"/>
              <a:gd name="connsiteY8" fmla="*/ 50306 h 391862"/>
              <a:gd name="connsiteX9" fmla="*/ 627334 w 627341"/>
              <a:gd name="connsiteY9" fmla="*/ 38828 h 3918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27341" h="391862">
                <a:moveTo>
                  <a:pt x="627334" y="38828"/>
                </a:moveTo>
                <a:cubicBezTo>
                  <a:pt x="628609" y="44567"/>
                  <a:pt x="461543" y="44567"/>
                  <a:pt x="374822" y="84739"/>
                </a:cubicBezTo>
                <a:cubicBezTo>
                  <a:pt x="288101" y="124912"/>
                  <a:pt x="137613" y="261371"/>
                  <a:pt x="107006" y="279863"/>
                </a:cubicBezTo>
                <a:cubicBezTo>
                  <a:pt x="76399" y="298355"/>
                  <a:pt x="208394" y="177838"/>
                  <a:pt x="191177" y="195692"/>
                </a:cubicBezTo>
                <a:cubicBezTo>
                  <a:pt x="173960" y="213546"/>
                  <a:pt x="20922" y="368497"/>
                  <a:pt x="3705" y="386989"/>
                </a:cubicBezTo>
                <a:cubicBezTo>
                  <a:pt x="-13512" y="405481"/>
                  <a:pt x="31762" y="369772"/>
                  <a:pt x="87876" y="306644"/>
                </a:cubicBezTo>
                <a:cubicBezTo>
                  <a:pt x="143990" y="243516"/>
                  <a:pt x="305954" y="45843"/>
                  <a:pt x="340388" y="8221"/>
                </a:cubicBezTo>
                <a:cubicBezTo>
                  <a:pt x="374821" y="-29401"/>
                  <a:pt x="290013" y="73900"/>
                  <a:pt x="294477" y="80914"/>
                </a:cubicBezTo>
                <a:cubicBezTo>
                  <a:pt x="298941" y="87928"/>
                  <a:pt x="310419" y="54770"/>
                  <a:pt x="367170" y="50306"/>
                </a:cubicBezTo>
                <a:cubicBezTo>
                  <a:pt x="423921" y="45842"/>
                  <a:pt x="626059" y="33089"/>
                  <a:pt x="627334" y="388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8" name="フリーフォーム 227">
            <a:extLst>
              <a:ext uri="{FF2B5EF4-FFF2-40B4-BE49-F238E27FC236}">
                <a16:creationId xmlns:a16="http://schemas.microsoft.com/office/drawing/2014/main" id="{B95B6CCD-04C1-BB46-0053-9F2DA75E31A4}"/>
              </a:ext>
            </a:extLst>
          </p:cNvPr>
          <p:cNvSpPr/>
          <p:nvPr/>
        </p:nvSpPr>
        <p:spPr>
          <a:xfrm>
            <a:off x="2337127" y="1491864"/>
            <a:ext cx="521378" cy="818324"/>
          </a:xfrm>
          <a:custGeom>
            <a:avLst/>
            <a:gdLst>
              <a:gd name="connsiteX0" fmla="*/ 520851 w 521378"/>
              <a:gd name="connsiteY0" fmla="*/ 253 h 818324"/>
              <a:gd name="connsiteX1" fmla="*/ 321902 w 521378"/>
              <a:gd name="connsiteY1" fmla="*/ 137987 h 818324"/>
              <a:gd name="connsiteX2" fmla="*/ 107650 w 521378"/>
              <a:gd name="connsiteY2" fmla="*/ 421107 h 818324"/>
              <a:gd name="connsiteX3" fmla="*/ 157387 w 521378"/>
              <a:gd name="connsiteY3" fmla="*/ 340762 h 818324"/>
              <a:gd name="connsiteX4" fmla="*/ 54086 w 521378"/>
              <a:gd name="connsiteY4" fmla="*/ 543537 h 818324"/>
              <a:gd name="connsiteX5" fmla="*/ 523 w 521378"/>
              <a:gd name="connsiteY5" fmla="*/ 811353 h 818324"/>
              <a:gd name="connsiteX6" fmla="*/ 31131 w 521378"/>
              <a:gd name="connsiteY6" fmla="*/ 719530 h 818324"/>
              <a:gd name="connsiteX7" fmla="*/ 99998 w 521378"/>
              <a:gd name="connsiteY7" fmla="*/ 501451 h 818324"/>
              <a:gd name="connsiteX8" fmla="*/ 237732 w 521378"/>
              <a:gd name="connsiteY8" fmla="*/ 218332 h 818324"/>
              <a:gd name="connsiteX9" fmla="*/ 260687 w 521378"/>
              <a:gd name="connsiteY9" fmla="*/ 168595 h 818324"/>
              <a:gd name="connsiteX10" fmla="*/ 520851 w 521378"/>
              <a:gd name="connsiteY10" fmla="*/ 253 h 818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21378" h="818324">
                <a:moveTo>
                  <a:pt x="520851" y="253"/>
                </a:moveTo>
                <a:cubicBezTo>
                  <a:pt x="531054" y="-4848"/>
                  <a:pt x="390769" y="67845"/>
                  <a:pt x="321902" y="137987"/>
                </a:cubicBezTo>
                <a:cubicBezTo>
                  <a:pt x="253035" y="208129"/>
                  <a:pt x="135069" y="387311"/>
                  <a:pt x="107650" y="421107"/>
                </a:cubicBezTo>
                <a:cubicBezTo>
                  <a:pt x="80231" y="454903"/>
                  <a:pt x="166314" y="320357"/>
                  <a:pt x="157387" y="340762"/>
                </a:cubicBezTo>
                <a:cubicBezTo>
                  <a:pt x="148460" y="361167"/>
                  <a:pt x="80230" y="465105"/>
                  <a:pt x="54086" y="543537"/>
                </a:cubicBezTo>
                <a:cubicBezTo>
                  <a:pt x="27942" y="621969"/>
                  <a:pt x="4349" y="782021"/>
                  <a:pt x="523" y="811353"/>
                </a:cubicBezTo>
                <a:cubicBezTo>
                  <a:pt x="-3303" y="840685"/>
                  <a:pt x="14552" y="771180"/>
                  <a:pt x="31131" y="719530"/>
                </a:cubicBezTo>
                <a:cubicBezTo>
                  <a:pt x="47710" y="667880"/>
                  <a:pt x="65565" y="584984"/>
                  <a:pt x="99998" y="501451"/>
                </a:cubicBezTo>
                <a:cubicBezTo>
                  <a:pt x="134431" y="417918"/>
                  <a:pt x="210951" y="273808"/>
                  <a:pt x="237732" y="218332"/>
                </a:cubicBezTo>
                <a:cubicBezTo>
                  <a:pt x="264513" y="162856"/>
                  <a:pt x="218602" y="201116"/>
                  <a:pt x="260687" y="168595"/>
                </a:cubicBezTo>
                <a:cubicBezTo>
                  <a:pt x="302772" y="136074"/>
                  <a:pt x="510648" y="5354"/>
                  <a:pt x="520851" y="2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9" name="フリーフォーム 228">
            <a:extLst>
              <a:ext uri="{FF2B5EF4-FFF2-40B4-BE49-F238E27FC236}">
                <a16:creationId xmlns:a16="http://schemas.microsoft.com/office/drawing/2014/main" id="{82B33584-B159-C13A-7AB6-309D068B9172}"/>
              </a:ext>
            </a:extLst>
          </p:cNvPr>
          <p:cNvSpPr/>
          <p:nvPr/>
        </p:nvSpPr>
        <p:spPr>
          <a:xfrm>
            <a:off x="2386363" y="1836449"/>
            <a:ext cx="330427" cy="659073"/>
          </a:xfrm>
          <a:custGeom>
            <a:avLst/>
            <a:gdLst>
              <a:gd name="connsiteX0" fmla="*/ 330055 w 330427"/>
              <a:gd name="connsiteY0" fmla="*/ 3 h 659073"/>
              <a:gd name="connsiteX1" fmla="*/ 196147 w 330427"/>
              <a:gd name="connsiteY1" fmla="*/ 175996 h 659073"/>
              <a:gd name="connsiteX2" fmla="*/ 46936 w 330427"/>
              <a:gd name="connsiteY2" fmla="*/ 485897 h 659073"/>
              <a:gd name="connsiteX3" fmla="*/ 111977 w 330427"/>
              <a:gd name="connsiteY3" fmla="*/ 432334 h 659073"/>
              <a:gd name="connsiteX4" fmla="*/ 1024 w 330427"/>
              <a:gd name="connsiteY4" fmla="*/ 658065 h 659073"/>
              <a:gd name="connsiteX5" fmla="*/ 62240 w 330427"/>
              <a:gd name="connsiteY5" fmla="*/ 501201 h 659073"/>
              <a:gd name="connsiteX6" fmla="*/ 154062 w 330427"/>
              <a:gd name="connsiteY6" fmla="*/ 179822 h 659073"/>
              <a:gd name="connsiteX7" fmla="*/ 330055 w 330427"/>
              <a:gd name="connsiteY7" fmla="*/ 3 h 659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0427" h="659073">
                <a:moveTo>
                  <a:pt x="330055" y="3"/>
                </a:moveTo>
                <a:cubicBezTo>
                  <a:pt x="337069" y="-635"/>
                  <a:pt x="243333" y="95014"/>
                  <a:pt x="196147" y="175996"/>
                </a:cubicBezTo>
                <a:cubicBezTo>
                  <a:pt x="148961" y="256978"/>
                  <a:pt x="60964" y="443174"/>
                  <a:pt x="46936" y="485897"/>
                </a:cubicBezTo>
                <a:cubicBezTo>
                  <a:pt x="32908" y="528620"/>
                  <a:pt x="119629" y="403639"/>
                  <a:pt x="111977" y="432334"/>
                </a:cubicBezTo>
                <a:cubicBezTo>
                  <a:pt x="104325" y="461029"/>
                  <a:pt x="9313" y="646587"/>
                  <a:pt x="1024" y="658065"/>
                </a:cubicBezTo>
                <a:cubicBezTo>
                  <a:pt x="-7266" y="669543"/>
                  <a:pt x="36734" y="580908"/>
                  <a:pt x="62240" y="501201"/>
                </a:cubicBezTo>
                <a:cubicBezTo>
                  <a:pt x="87746" y="421494"/>
                  <a:pt x="107513" y="260804"/>
                  <a:pt x="154062" y="179822"/>
                </a:cubicBezTo>
                <a:cubicBezTo>
                  <a:pt x="200611" y="98840"/>
                  <a:pt x="323041" y="641"/>
                  <a:pt x="330055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0" name="フリーフォーム 229">
            <a:extLst>
              <a:ext uri="{FF2B5EF4-FFF2-40B4-BE49-F238E27FC236}">
                <a16:creationId xmlns:a16="http://schemas.microsoft.com/office/drawing/2014/main" id="{F9419B9E-A9E7-2C64-00CA-7108EAE51E4F}"/>
              </a:ext>
            </a:extLst>
          </p:cNvPr>
          <p:cNvSpPr/>
          <p:nvPr/>
        </p:nvSpPr>
        <p:spPr>
          <a:xfrm>
            <a:off x="2614572" y="1781581"/>
            <a:ext cx="136672" cy="1014696"/>
          </a:xfrm>
          <a:custGeom>
            <a:avLst/>
            <a:gdLst>
              <a:gd name="connsiteX0" fmla="*/ 136280 w 136672"/>
              <a:gd name="connsiteY0" fmla="*/ 1308 h 1014696"/>
              <a:gd name="connsiteX1" fmla="*/ 2372 w 136672"/>
              <a:gd name="connsiteY1" fmla="*/ 697629 h 1014696"/>
              <a:gd name="connsiteX2" fmla="*/ 48283 w 136672"/>
              <a:gd name="connsiteY2" fmla="*/ 601981 h 1014696"/>
              <a:gd name="connsiteX3" fmla="*/ 17676 w 136672"/>
              <a:gd name="connsiteY3" fmla="*/ 996052 h 1014696"/>
              <a:gd name="connsiteX4" fmla="*/ 29154 w 136672"/>
              <a:gd name="connsiteY4" fmla="*/ 888926 h 1014696"/>
              <a:gd name="connsiteX5" fmla="*/ 94195 w 136672"/>
              <a:gd name="connsiteY5" fmla="*/ 349468 h 1014696"/>
              <a:gd name="connsiteX6" fmla="*/ 44457 w 136672"/>
              <a:gd name="connsiteY6" fmla="*/ 517810 h 1014696"/>
              <a:gd name="connsiteX7" fmla="*/ 136280 w 136672"/>
              <a:gd name="connsiteY7" fmla="*/ 1308 h 10146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6672" h="1014696">
                <a:moveTo>
                  <a:pt x="136280" y="1308"/>
                </a:moveTo>
                <a:cubicBezTo>
                  <a:pt x="129266" y="31278"/>
                  <a:pt x="17038" y="597517"/>
                  <a:pt x="2372" y="697629"/>
                </a:cubicBezTo>
                <a:cubicBezTo>
                  <a:pt x="-12294" y="797741"/>
                  <a:pt x="45732" y="552244"/>
                  <a:pt x="48283" y="601981"/>
                </a:cubicBezTo>
                <a:cubicBezTo>
                  <a:pt x="50834" y="651718"/>
                  <a:pt x="20864" y="948228"/>
                  <a:pt x="17676" y="996052"/>
                </a:cubicBezTo>
                <a:cubicBezTo>
                  <a:pt x="14488" y="1043876"/>
                  <a:pt x="16401" y="996690"/>
                  <a:pt x="29154" y="888926"/>
                </a:cubicBezTo>
                <a:cubicBezTo>
                  <a:pt x="41907" y="781162"/>
                  <a:pt x="91645" y="411321"/>
                  <a:pt x="94195" y="349468"/>
                </a:cubicBezTo>
                <a:cubicBezTo>
                  <a:pt x="96745" y="287615"/>
                  <a:pt x="34892" y="570098"/>
                  <a:pt x="44457" y="517810"/>
                </a:cubicBezTo>
                <a:cubicBezTo>
                  <a:pt x="54022" y="465522"/>
                  <a:pt x="143294" y="-28662"/>
                  <a:pt x="136280" y="13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1" name="フリーフォーム 230">
            <a:extLst>
              <a:ext uri="{FF2B5EF4-FFF2-40B4-BE49-F238E27FC236}">
                <a16:creationId xmlns:a16="http://schemas.microsoft.com/office/drawing/2014/main" id="{D11E1A9A-9889-E291-56EE-E2D318B85018}"/>
              </a:ext>
            </a:extLst>
          </p:cNvPr>
          <p:cNvSpPr/>
          <p:nvPr/>
        </p:nvSpPr>
        <p:spPr>
          <a:xfrm>
            <a:off x="3713888" y="944324"/>
            <a:ext cx="916319" cy="368110"/>
          </a:xfrm>
          <a:custGeom>
            <a:avLst/>
            <a:gdLst>
              <a:gd name="connsiteX0" fmla="*/ 1101 w 916319"/>
              <a:gd name="connsiteY0" fmla="*/ 142243 h 368110"/>
              <a:gd name="connsiteX1" fmla="*/ 234484 w 916319"/>
              <a:gd name="connsiteY1" fmla="*/ 46595 h 368110"/>
              <a:gd name="connsiteX2" fmla="*/ 192398 w 916319"/>
              <a:gd name="connsiteY2" fmla="*/ 46595 h 368110"/>
              <a:gd name="connsiteX3" fmla="*/ 490822 w 916319"/>
              <a:gd name="connsiteY3" fmla="*/ 27465 h 368110"/>
              <a:gd name="connsiteX4" fmla="*/ 483170 w 916319"/>
              <a:gd name="connsiteY4" fmla="*/ 19813 h 368110"/>
              <a:gd name="connsiteX5" fmla="*/ 766289 w 916319"/>
              <a:gd name="connsiteY5" fmla="*/ 54247 h 368110"/>
              <a:gd name="connsiteX6" fmla="*/ 858112 w 916319"/>
              <a:gd name="connsiteY6" fmla="*/ 191981 h 368110"/>
              <a:gd name="connsiteX7" fmla="*/ 854286 w 916319"/>
              <a:gd name="connsiteY7" fmla="*/ 264673 h 368110"/>
              <a:gd name="connsiteX8" fmla="*/ 915501 w 916319"/>
              <a:gd name="connsiteY8" fmla="*/ 367974 h 368110"/>
              <a:gd name="connsiteX9" fmla="*/ 884894 w 916319"/>
              <a:gd name="connsiteY9" fmla="*/ 241718 h 368110"/>
              <a:gd name="connsiteX10" fmla="*/ 819853 w 916319"/>
              <a:gd name="connsiteY10" fmla="*/ 111636 h 368110"/>
              <a:gd name="connsiteX11" fmla="*/ 490822 w 916319"/>
              <a:gd name="connsiteY11" fmla="*/ 38943 h 368110"/>
              <a:gd name="connsiteX12" fmla="*/ 345436 w 916319"/>
              <a:gd name="connsiteY12" fmla="*/ 4509 h 368110"/>
              <a:gd name="connsiteX13" fmla="*/ 1101 w 916319"/>
              <a:gd name="connsiteY13" fmla="*/ 142243 h 368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16319" h="368110">
                <a:moveTo>
                  <a:pt x="1101" y="142243"/>
                </a:moveTo>
                <a:cubicBezTo>
                  <a:pt x="-17391" y="149257"/>
                  <a:pt x="202601" y="62536"/>
                  <a:pt x="234484" y="46595"/>
                </a:cubicBezTo>
                <a:cubicBezTo>
                  <a:pt x="266367" y="30654"/>
                  <a:pt x="149675" y="49783"/>
                  <a:pt x="192398" y="46595"/>
                </a:cubicBezTo>
                <a:cubicBezTo>
                  <a:pt x="235121" y="43407"/>
                  <a:pt x="442360" y="31929"/>
                  <a:pt x="490822" y="27465"/>
                </a:cubicBezTo>
                <a:cubicBezTo>
                  <a:pt x="539284" y="23001"/>
                  <a:pt x="437259" y="15349"/>
                  <a:pt x="483170" y="19813"/>
                </a:cubicBezTo>
                <a:cubicBezTo>
                  <a:pt x="529081" y="24277"/>
                  <a:pt x="703799" y="25552"/>
                  <a:pt x="766289" y="54247"/>
                </a:cubicBezTo>
                <a:cubicBezTo>
                  <a:pt x="828779" y="82942"/>
                  <a:pt x="843446" y="156910"/>
                  <a:pt x="858112" y="191981"/>
                </a:cubicBezTo>
                <a:cubicBezTo>
                  <a:pt x="872778" y="227052"/>
                  <a:pt x="844721" y="235341"/>
                  <a:pt x="854286" y="264673"/>
                </a:cubicBezTo>
                <a:cubicBezTo>
                  <a:pt x="863851" y="294005"/>
                  <a:pt x="910400" y="371800"/>
                  <a:pt x="915501" y="367974"/>
                </a:cubicBezTo>
                <a:cubicBezTo>
                  <a:pt x="920602" y="364148"/>
                  <a:pt x="900835" y="284441"/>
                  <a:pt x="884894" y="241718"/>
                </a:cubicBezTo>
                <a:cubicBezTo>
                  <a:pt x="868953" y="198995"/>
                  <a:pt x="885532" y="145432"/>
                  <a:pt x="819853" y="111636"/>
                </a:cubicBezTo>
                <a:cubicBezTo>
                  <a:pt x="754174" y="77840"/>
                  <a:pt x="569892" y="56797"/>
                  <a:pt x="490822" y="38943"/>
                </a:cubicBezTo>
                <a:cubicBezTo>
                  <a:pt x="411753" y="21088"/>
                  <a:pt x="427056" y="-12070"/>
                  <a:pt x="345436" y="4509"/>
                </a:cubicBezTo>
                <a:cubicBezTo>
                  <a:pt x="263816" y="21088"/>
                  <a:pt x="19593" y="135229"/>
                  <a:pt x="1101" y="1422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2" name="フリーフォーム 231">
            <a:extLst>
              <a:ext uri="{FF2B5EF4-FFF2-40B4-BE49-F238E27FC236}">
                <a16:creationId xmlns:a16="http://schemas.microsoft.com/office/drawing/2014/main" id="{0AAA1D11-C006-3EF8-875C-9DEF46470B07}"/>
              </a:ext>
            </a:extLst>
          </p:cNvPr>
          <p:cNvSpPr/>
          <p:nvPr/>
        </p:nvSpPr>
        <p:spPr>
          <a:xfrm>
            <a:off x="4587105" y="1330879"/>
            <a:ext cx="188382" cy="325774"/>
          </a:xfrm>
          <a:custGeom>
            <a:avLst/>
            <a:gdLst>
              <a:gd name="connsiteX0" fmla="*/ 199 w 188382"/>
              <a:gd name="connsiteY0" fmla="*/ 111501 h 325774"/>
              <a:gd name="connsiteX1" fmla="*/ 164714 w 188382"/>
              <a:gd name="connsiteY1" fmla="*/ 233931 h 325774"/>
              <a:gd name="connsiteX2" fmla="*/ 187670 w 188382"/>
              <a:gd name="connsiteY2" fmla="*/ 325754 h 325774"/>
              <a:gd name="connsiteX3" fmla="*/ 168540 w 188382"/>
              <a:gd name="connsiteY3" fmla="*/ 226279 h 325774"/>
              <a:gd name="connsiteX4" fmla="*/ 107325 w 188382"/>
              <a:gd name="connsiteY4" fmla="*/ 549 h 325774"/>
              <a:gd name="connsiteX5" fmla="*/ 130281 w 188382"/>
              <a:gd name="connsiteY5" fmla="*/ 161238 h 325774"/>
              <a:gd name="connsiteX6" fmla="*/ 199 w 188382"/>
              <a:gd name="connsiteY6" fmla="*/ 111501 h 3257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8382" h="325774">
                <a:moveTo>
                  <a:pt x="199" y="111501"/>
                </a:moveTo>
                <a:cubicBezTo>
                  <a:pt x="5938" y="123616"/>
                  <a:pt x="133469" y="198222"/>
                  <a:pt x="164714" y="233931"/>
                </a:cubicBezTo>
                <a:cubicBezTo>
                  <a:pt x="195959" y="269640"/>
                  <a:pt x="187032" y="327029"/>
                  <a:pt x="187670" y="325754"/>
                </a:cubicBezTo>
                <a:cubicBezTo>
                  <a:pt x="188308" y="324479"/>
                  <a:pt x="181931" y="280480"/>
                  <a:pt x="168540" y="226279"/>
                </a:cubicBezTo>
                <a:cubicBezTo>
                  <a:pt x="155149" y="172078"/>
                  <a:pt x="113701" y="11389"/>
                  <a:pt x="107325" y="549"/>
                </a:cubicBezTo>
                <a:cubicBezTo>
                  <a:pt x="100949" y="-10291"/>
                  <a:pt x="146222" y="142746"/>
                  <a:pt x="130281" y="161238"/>
                </a:cubicBezTo>
                <a:cubicBezTo>
                  <a:pt x="114340" y="179730"/>
                  <a:pt x="-5540" y="99386"/>
                  <a:pt x="199" y="1115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3" name="フリーフォーム 232">
            <a:extLst>
              <a:ext uri="{FF2B5EF4-FFF2-40B4-BE49-F238E27FC236}">
                <a16:creationId xmlns:a16="http://schemas.microsoft.com/office/drawing/2014/main" id="{EB1EE0A7-D457-E10A-8CF1-687D300C0C61}"/>
              </a:ext>
            </a:extLst>
          </p:cNvPr>
          <p:cNvSpPr/>
          <p:nvPr/>
        </p:nvSpPr>
        <p:spPr>
          <a:xfrm>
            <a:off x="3703239" y="1445028"/>
            <a:ext cx="95924" cy="353164"/>
          </a:xfrm>
          <a:custGeom>
            <a:avLst/>
            <a:gdLst>
              <a:gd name="connsiteX0" fmla="*/ 272 w 95924"/>
              <a:gd name="connsiteY0" fmla="*/ 1178 h 353164"/>
              <a:gd name="connsiteX1" fmla="*/ 65313 w 95924"/>
              <a:gd name="connsiteY1" fmla="*/ 131260 h 353164"/>
              <a:gd name="connsiteX2" fmla="*/ 11750 w 95924"/>
              <a:gd name="connsiteY2" fmla="*/ 314905 h 353164"/>
              <a:gd name="connsiteX3" fmla="*/ 80617 w 95924"/>
              <a:gd name="connsiteY3" fmla="*/ 353164 h 353164"/>
              <a:gd name="connsiteX4" fmla="*/ 42358 w 95924"/>
              <a:gd name="connsiteY4" fmla="*/ 314905 h 353164"/>
              <a:gd name="connsiteX5" fmla="*/ 27054 w 95924"/>
              <a:gd name="connsiteY5" fmla="*/ 257516 h 353164"/>
              <a:gd name="connsiteX6" fmla="*/ 95921 w 95924"/>
              <a:gd name="connsiteY6" fmla="*/ 77697 h 353164"/>
              <a:gd name="connsiteX7" fmla="*/ 272 w 95924"/>
              <a:gd name="connsiteY7" fmla="*/ 1178 h 353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5924" h="353164">
                <a:moveTo>
                  <a:pt x="272" y="1178"/>
                </a:moveTo>
                <a:cubicBezTo>
                  <a:pt x="-4829" y="10105"/>
                  <a:pt x="63400" y="78972"/>
                  <a:pt x="65313" y="131260"/>
                </a:cubicBezTo>
                <a:cubicBezTo>
                  <a:pt x="67226" y="183548"/>
                  <a:pt x="9199" y="277921"/>
                  <a:pt x="11750" y="314905"/>
                </a:cubicBezTo>
                <a:cubicBezTo>
                  <a:pt x="14301" y="351889"/>
                  <a:pt x="75516" y="353164"/>
                  <a:pt x="80617" y="353164"/>
                </a:cubicBezTo>
                <a:cubicBezTo>
                  <a:pt x="85718" y="353164"/>
                  <a:pt x="51285" y="330846"/>
                  <a:pt x="42358" y="314905"/>
                </a:cubicBezTo>
                <a:cubicBezTo>
                  <a:pt x="33431" y="298964"/>
                  <a:pt x="18127" y="297051"/>
                  <a:pt x="27054" y="257516"/>
                </a:cubicBezTo>
                <a:cubicBezTo>
                  <a:pt x="35981" y="217981"/>
                  <a:pt x="95283" y="119782"/>
                  <a:pt x="95921" y="77697"/>
                </a:cubicBezTo>
                <a:cubicBezTo>
                  <a:pt x="96559" y="35612"/>
                  <a:pt x="5373" y="-7749"/>
                  <a:pt x="272" y="11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4" name="フリーフォーム 233">
            <a:extLst>
              <a:ext uri="{FF2B5EF4-FFF2-40B4-BE49-F238E27FC236}">
                <a16:creationId xmlns:a16="http://schemas.microsoft.com/office/drawing/2014/main" id="{F36F0D1D-EC0F-B4A6-A2E2-BA245CBE3662}"/>
              </a:ext>
            </a:extLst>
          </p:cNvPr>
          <p:cNvSpPr/>
          <p:nvPr/>
        </p:nvSpPr>
        <p:spPr>
          <a:xfrm>
            <a:off x="3969137" y="1281673"/>
            <a:ext cx="435581" cy="61537"/>
          </a:xfrm>
          <a:custGeom>
            <a:avLst/>
            <a:gdLst>
              <a:gd name="connsiteX0" fmla="*/ 9842 w 435581"/>
              <a:gd name="connsiteY0" fmla="*/ 61232 h 61537"/>
              <a:gd name="connsiteX1" fmla="*/ 224095 w 435581"/>
              <a:gd name="connsiteY1" fmla="*/ 42103 h 61537"/>
              <a:gd name="connsiteX2" fmla="*/ 193487 w 435581"/>
              <a:gd name="connsiteY2" fmla="*/ 15321 h 61537"/>
              <a:gd name="connsiteX3" fmla="*/ 434522 w 435581"/>
              <a:gd name="connsiteY3" fmla="*/ 34451 h 61537"/>
              <a:gd name="connsiteX4" fmla="*/ 270006 w 435581"/>
              <a:gd name="connsiteY4" fmla="*/ 30625 h 61537"/>
              <a:gd name="connsiteX5" fmla="*/ 2190 w 435581"/>
              <a:gd name="connsiteY5" fmla="*/ 17 h 61537"/>
              <a:gd name="connsiteX6" fmla="*/ 136098 w 435581"/>
              <a:gd name="connsiteY6" fmla="*/ 26799 h 61537"/>
              <a:gd name="connsiteX7" fmla="*/ 9842 w 435581"/>
              <a:gd name="connsiteY7" fmla="*/ 61232 h 61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35581" h="61537">
                <a:moveTo>
                  <a:pt x="9842" y="61232"/>
                </a:moveTo>
                <a:cubicBezTo>
                  <a:pt x="24508" y="63783"/>
                  <a:pt x="193488" y="49755"/>
                  <a:pt x="224095" y="42103"/>
                </a:cubicBezTo>
                <a:cubicBezTo>
                  <a:pt x="254702" y="34451"/>
                  <a:pt x="158416" y="16596"/>
                  <a:pt x="193487" y="15321"/>
                </a:cubicBezTo>
                <a:cubicBezTo>
                  <a:pt x="228558" y="14046"/>
                  <a:pt x="421769" y="31900"/>
                  <a:pt x="434522" y="34451"/>
                </a:cubicBezTo>
                <a:cubicBezTo>
                  <a:pt x="447275" y="37002"/>
                  <a:pt x="342061" y="36364"/>
                  <a:pt x="270006" y="30625"/>
                </a:cubicBezTo>
                <a:cubicBezTo>
                  <a:pt x="197951" y="24886"/>
                  <a:pt x="24508" y="655"/>
                  <a:pt x="2190" y="17"/>
                </a:cubicBezTo>
                <a:cubicBezTo>
                  <a:pt x="-20128" y="-621"/>
                  <a:pt x="135460" y="16597"/>
                  <a:pt x="136098" y="26799"/>
                </a:cubicBezTo>
                <a:cubicBezTo>
                  <a:pt x="136736" y="37001"/>
                  <a:pt x="-4824" y="58681"/>
                  <a:pt x="9842" y="612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5" name="フリーフォーム 234">
            <a:extLst>
              <a:ext uri="{FF2B5EF4-FFF2-40B4-BE49-F238E27FC236}">
                <a16:creationId xmlns:a16="http://schemas.microsoft.com/office/drawing/2014/main" id="{D173BFBD-A30C-6E2F-4459-AA70C5BB6AEA}"/>
              </a:ext>
            </a:extLst>
          </p:cNvPr>
          <p:cNvSpPr/>
          <p:nvPr/>
        </p:nvSpPr>
        <p:spPr>
          <a:xfrm>
            <a:off x="5191742" y="2475223"/>
            <a:ext cx="101011" cy="252791"/>
          </a:xfrm>
          <a:custGeom>
            <a:avLst/>
            <a:gdLst>
              <a:gd name="connsiteX0" fmla="*/ 61 w 101011"/>
              <a:gd name="connsiteY0" fmla="*/ 161 h 252791"/>
              <a:gd name="connsiteX1" fmla="*/ 99535 w 101011"/>
              <a:gd name="connsiteY1" fmla="*/ 103462 h 252791"/>
              <a:gd name="connsiteX2" fmla="*/ 61276 w 101011"/>
              <a:gd name="connsiteY2" fmla="*/ 252673 h 252791"/>
              <a:gd name="connsiteX3" fmla="*/ 84231 w 101011"/>
              <a:gd name="connsiteY3" fmla="*/ 126417 h 252791"/>
              <a:gd name="connsiteX4" fmla="*/ 61 w 101011"/>
              <a:gd name="connsiteY4" fmla="*/ 161 h 252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1011" h="252791">
                <a:moveTo>
                  <a:pt x="61" y="161"/>
                </a:moveTo>
                <a:cubicBezTo>
                  <a:pt x="2612" y="-3665"/>
                  <a:pt x="89333" y="61377"/>
                  <a:pt x="99535" y="103462"/>
                </a:cubicBezTo>
                <a:cubicBezTo>
                  <a:pt x="109738" y="145547"/>
                  <a:pt x="63827" y="248847"/>
                  <a:pt x="61276" y="252673"/>
                </a:cubicBezTo>
                <a:cubicBezTo>
                  <a:pt x="58725" y="256499"/>
                  <a:pt x="93796" y="166589"/>
                  <a:pt x="84231" y="126417"/>
                </a:cubicBezTo>
                <a:cubicBezTo>
                  <a:pt x="74666" y="86245"/>
                  <a:pt x="-2490" y="3987"/>
                  <a:pt x="61" y="1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6" name="フリーフォーム 235">
            <a:extLst>
              <a:ext uri="{FF2B5EF4-FFF2-40B4-BE49-F238E27FC236}">
                <a16:creationId xmlns:a16="http://schemas.microsoft.com/office/drawing/2014/main" id="{76CFF729-702E-64EB-3C83-460269626580}"/>
              </a:ext>
            </a:extLst>
          </p:cNvPr>
          <p:cNvSpPr/>
          <p:nvPr/>
        </p:nvSpPr>
        <p:spPr>
          <a:xfrm>
            <a:off x="4858564" y="2563259"/>
            <a:ext cx="46300" cy="138161"/>
          </a:xfrm>
          <a:custGeom>
            <a:avLst/>
            <a:gdLst>
              <a:gd name="connsiteX0" fmla="*/ 382 w 46300"/>
              <a:gd name="connsiteY0" fmla="*/ 122 h 138161"/>
              <a:gd name="connsiteX1" fmla="*/ 23337 w 46300"/>
              <a:gd name="connsiteY1" fmla="*/ 95770 h 138161"/>
              <a:gd name="connsiteX2" fmla="*/ 4208 w 46300"/>
              <a:gd name="connsiteY2" fmla="*/ 137856 h 138161"/>
              <a:gd name="connsiteX3" fmla="*/ 46293 w 46300"/>
              <a:gd name="connsiteY3" fmla="*/ 76641 h 138161"/>
              <a:gd name="connsiteX4" fmla="*/ 382 w 46300"/>
              <a:gd name="connsiteY4" fmla="*/ 122 h 1381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300" h="138161">
                <a:moveTo>
                  <a:pt x="382" y="122"/>
                </a:moveTo>
                <a:cubicBezTo>
                  <a:pt x="-3444" y="3310"/>
                  <a:pt x="22699" y="72814"/>
                  <a:pt x="23337" y="95770"/>
                </a:cubicBezTo>
                <a:cubicBezTo>
                  <a:pt x="23975" y="118726"/>
                  <a:pt x="382" y="141044"/>
                  <a:pt x="4208" y="137856"/>
                </a:cubicBezTo>
                <a:cubicBezTo>
                  <a:pt x="8034" y="134668"/>
                  <a:pt x="45656" y="96408"/>
                  <a:pt x="46293" y="76641"/>
                </a:cubicBezTo>
                <a:cubicBezTo>
                  <a:pt x="46930" y="56874"/>
                  <a:pt x="4208" y="-3066"/>
                  <a:pt x="382" y="1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7" name="フリーフォーム 236">
            <a:extLst>
              <a:ext uri="{FF2B5EF4-FFF2-40B4-BE49-F238E27FC236}">
                <a16:creationId xmlns:a16="http://schemas.microsoft.com/office/drawing/2014/main" id="{69455CA8-484F-0BB8-65F3-ECCB05BF2086}"/>
              </a:ext>
            </a:extLst>
          </p:cNvPr>
          <p:cNvSpPr/>
          <p:nvPr/>
        </p:nvSpPr>
        <p:spPr>
          <a:xfrm>
            <a:off x="4373051" y="3129541"/>
            <a:ext cx="132054" cy="143197"/>
          </a:xfrm>
          <a:custGeom>
            <a:avLst/>
            <a:gdLst>
              <a:gd name="connsiteX0" fmla="*/ 0 w 132054"/>
              <a:gd name="connsiteY0" fmla="*/ 79 h 143197"/>
              <a:gd name="connsiteX1" fmla="*/ 30608 w 132054"/>
              <a:gd name="connsiteY1" fmla="*/ 80424 h 143197"/>
              <a:gd name="connsiteX2" fmla="*/ 130082 w 132054"/>
              <a:gd name="connsiteY2" fmla="*/ 141639 h 143197"/>
              <a:gd name="connsiteX3" fmla="*/ 91823 w 132054"/>
              <a:gd name="connsiteY3" fmla="*/ 122509 h 143197"/>
              <a:gd name="connsiteX4" fmla="*/ 30608 w 132054"/>
              <a:gd name="connsiteY4" fmla="*/ 95728 h 143197"/>
              <a:gd name="connsiteX5" fmla="*/ 0 w 132054"/>
              <a:gd name="connsiteY5" fmla="*/ 79 h 143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2054" h="143197">
                <a:moveTo>
                  <a:pt x="0" y="79"/>
                </a:moveTo>
                <a:cubicBezTo>
                  <a:pt x="0" y="-2472"/>
                  <a:pt x="8928" y="56831"/>
                  <a:pt x="30608" y="80424"/>
                </a:cubicBezTo>
                <a:cubicBezTo>
                  <a:pt x="52288" y="104017"/>
                  <a:pt x="119880" y="134625"/>
                  <a:pt x="130082" y="141639"/>
                </a:cubicBezTo>
                <a:cubicBezTo>
                  <a:pt x="140284" y="148653"/>
                  <a:pt x="108402" y="130161"/>
                  <a:pt x="91823" y="122509"/>
                </a:cubicBezTo>
                <a:cubicBezTo>
                  <a:pt x="75244" y="114857"/>
                  <a:pt x="42723" y="110394"/>
                  <a:pt x="30608" y="95728"/>
                </a:cubicBezTo>
                <a:cubicBezTo>
                  <a:pt x="18493" y="81062"/>
                  <a:pt x="0" y="2630"/>
                  <a:pt x="0" y="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8" name="フリーフォーム 237">
            <a:extLst>
              <a:ext uri="{FF2B5EF4-FFF2-40B4-BE49-F238E27FC236}">
                <a16:creationId xmlns:a16="http://schemas.microsoft.com/office/drawing/2014/main" id="{57347CD8-D6FC-704D-FF04-9868E82F79A1}"/>
              </a:ext>
            </a:extLst>
          </p:cNvPr>
          <p:cNvSpPr/>
          <p:nvPr/>
        </p:nvSpPr>
        <p:spPr>
          <a:xfrm>
            <a:off x="3553564" y="3429728"/>
            <a:ext cx="70339" cy="193942"/>
          </a:xfrm>
          <a:custGeom>
            <a:avLst/>
            <a:gdLst>
              <a:gd name="connsiteX0" fmla="*/ 69603 w 70339"/>
              <a:gd name="connsiteY0" fmla="*/ 5967 h 193942"/>
              <a:gd name="connsiteX1" fmla="*/ 736 w 70339"/>
              <a:gd name="connsiteY1" fmla="*/ 193439 h 193942"/>
              <a:gd name="connsiteX2" fmla="*/ 35169 w 70339"/>
              <a:gd name="connsiteY2" fmla="*/ 59531 h 193942"/>
              <a:gd name="connsiteX3" fmla="*/ 69603 w 70339"/>
              <a:gd name="connsiteY3" fmla="*/ 5967 h 193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339" h="193942">
                <a:moveTo>
                  <a:pt x="69603" y="5967"/>
                </a:moveTo>
                <a:cubicBezTo>
                  <a:pt x="63864" y="28285"/>
                  <a:pt x="6475" y="184512"/>
                  <a:pt x="736" y="193439"/>
                </a:cubicBezTo>
                <a:cubicBezTo>
                  <a:pt x="-5003" y="202366"/>
                  <a:pt x="24329" y="90139"/>
                  <a:pt x="35169" y="59531"/>
                </a:cubicBezTo>
                <a:cubicBezTo>
                  <a:pt x="46009" y="28923"/>
                  <a:pt x="75342" y="-16351"/>
                  <a:pt x="69603" y="59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9" name="フリーフォーム 238">
            <a:extLst>
              <a:ext uri="{FF2B5EF4-FFF2-40B4-BE49-F238E27FC236}">
                <a16:creationId xmlns:a16="http://schemas.microsoft.com/office/drawing/2014/main" id="{D2DB34FE-5303-C80C-D07C-4CCDC6F50E69}"/>
              </a:ext>
            </a:extLst>
          </p:cNvPr>
          <p:cNvSpPr/>
          <p:nvPr/>
        </p:nvSpPr>
        <p:spPr>
          <a:xfrm>
            <a:off x="3676647" y="3377561"/>
            <a:ext cx="8204" cy="176587"/>
          </a:xfrm>
          <a:custGeom>
            <a:avLst/>
            <a:gdLst>
              <a:gd name="connsiteX0" fmla="*/ 3909 w 8204"/>
              <a:gd name="connsiteY0" fmla="*/ 745 h 176587"/>
              <a:gd name="connsiteX1" fmla="*/ 83 w 8204"/>
              <a:gd name="connsiteY1" fmla="*/ 172913 h 176587"/>
              <a:gd name="connsiteX2" fmla="*/ 7735 w 8204"/>
              <a:gd name="connsiteY2" fmla="*/ 111698 h 176587"/>
              <a:gd name="connsiteX3" fmla="*/ 3909 w 8204"/>
              <a:gd name="connsiteY3" fmla="*/ 745 h 176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204" h="176587">
                <a:moveTo>
                  <a:pt x="3909" y="745"/>
                </a:moveTo>
                <a:cubicBezTo>
                  <a:pt x="2634" y="10948"/>
                  <a:pt x="-555" y="154421"/>
                  <a:pt x="83" y="172913"/>
                </a:cubicBezTo>
                <a:cubicBezTo>
                  <a:pt x="721" y="191405"/>
                  <a:pt x="5822" y="135291"/>
                  <a:pt x="7735" y="111698"/>
                </a:cubicBezTo>
                <a:cubicBezTo>
                  <a:pt x="9648" y="88105"/>
                  <a:pt x="5184" y="-9458"/>
                  <a:pt x="3909" y="7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0" name="フリーフォーム 239">
            <a:extLst>
              <a:ext uri="{FF2B5EF4-FFF2-40B4-BE49-F238E27FC236}">
                <a16:creationId xmlns:a16="http://schemas.microsoft.com/office/drawing/2014/main" id="{84890CCC-357F-FD69-784F-8FCC693C972F}"/>
              </a:ext>
            </a:extLst>
          </p:cNvPr>
          <p:cNvSpPr/>
          <p:nvPr/>
        </p:nvSpPr>
        <p:spPr>
          <a:xfrm>
            <a:off x="4044020" y="3347693"/>
            <a:ext cx="114868" cy="45917"/>
          </a:xfrm>
          <a:custGeom>
            <a:avLst/>
            <a:gdLst>
              <a:gd name="connsiteX0" fmla="*/ 0 w 114868"/>
              <a:gd name="connsiteY0" fmla="*/ 45917 h 45917"/>
              <a:gd name="connsiteX1" fmla="*/ 114778 w 114868"/>
              <a:gd name="connsiteY1" fmla="*/ 6 h 45917"/>
              <a:gd name="connsiteX2" fmla="*/ 0 w 114868"/>
              <a:gd name="connsiteY2" fmla="*/ 45917 h 45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4868" h="45917">
                <a:moveTo>
                  <a:pt x="0" y="45917"/>
                </a:moveTo>
                <a:cubicBezTo>
                  <a:pt x="0" y="45917"/>
                  <a:pt x="110952" y="-632"/>
                  <a:pt x="114778" y="6"/>
                </a:cubicBezTo>
                <a:cubicBezTo>
                  <a:pt x="118604" y="644"/>
                  <a:pt x="0" y="45917"/>
                  <a:pt x="0" y="459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1" name="フリーフォーム 240">
            <a:extLst>
              <a:ext uri="{FF2B5EF4-FFF2-40B4-BE49-F238E27FC236}">
                <a16:creationId xmlns:a16="http://schemas.microsoft.com/office/drawing/2014/main" id="{452A639D-E68E-0ED7-0243-062DF014F876}"/>
              </a:ext>
            </a:extLst>
          </p:cNvPr>
          <p:cNvSpPr/>
          <p:nvPr/>
        </p:nvSpPr>
        <p:spPr>
          <a:xfrm>
            <a:off x="4223256" y="3155956"/>
            <a:ext cx="16052" cy="177475"/>
          </a:xfrm>
          <a:custGeom>
            <a:avLst/>
            <a:gdLst>
              <a:gd name="connsiteX0" fmla="*/ 583 w 16052"/>
              <a:gd name="connsiteY0" fmla="*/ 446 h 177475"/>
              <a:gd name="connsiteX1" fmla="*/ 4409 w 16052"/>
              <a:gd name="connsiteY1" fmla="*/ 172613 h 177475"/>
              <a:gd name="connsiteX2" fmla="*/ 15887 w 16052"/>
              <a:gd name="connsiteY2" fmla="*/ 122876 h 177475"/>
              <a:gd name="connsiteX3" fmla="*/ 583 w 16052"/>
              <a:gd name="connsiteY3" fmla="*/ 446 h 177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052" h="177475">
                <a:moveTo>
                  <a:pt x="583" y="446"/>
                </a:moveTo>
                <a:cubicBezTo>
                  <a:pt x="-1330" y="8736"/>
                  <a:pt x="1858" y="152208"/>
                  <a:pt x="4409" y="172613"/>
                </a:cubicBezTo>
                <a:cubicBezTo>
                  <a:pt x="6960" y="193018"/>
                  <a:pt x="13974" y="143919"/>
                  <a:pt x="15887" y="122876"/>
                </a:cubicBezTo>
                <a:cubicBezTo>
                  <a:pt x="17800" y="101833"/>
                  <a:pt x="2496" y="-7844"/>
                  <a:pt x="583" y="4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2" name="フリーフォーム 241">
            <a:extLst>
              <a:ext uri="{FF2B5EF4-FFF2-40B4-BE49-F238E27FC236}">
                <a16:creationId xmlns:a16="http://schemas.microsoft.com/office/drawing/2014/main" id="{216D34E8-0AA0-53CB-5BBB-47F387D4CF2D}"/>
              </a:ext>
            </a:extLst>
          </p:cNvPr>
          <p:cNvSpPr/>
          <p:nvPr/>
        </p:nvSpPr>
        <p:spPr>
          <a:xfrm>
            <a:off x="4242782" y="2237908"/>
            <a:ext cx="499279" cy="280226"/>
          </a:xfrm>
          <a:custGeom>
            <a:avLst/>
            <a:gdLst>
              <a:gd name="connsiteX0" fmla="*/ 187 w 499279"/>
              <a:gd name="connsiteY0" fmla="*/ 279561 h 280226"/>
              <a:gd name="connsiteX1" fmla="*/ 187658 w 499279"/>
              <a:gd name="connsiteY1" fmla="*/ 111220 h 280226"/>
              <a:gd name="connsiteX2" fmla="*/ 176180 w 499279"/>
              <a:gd name="connsiteY2" fmla="*/ 138002 h 280226"/>
              <a:gd name="connsiteX3" fmla="*/ 283307 w 499279"/>
              <a:gd name="connsiteY3" fmla="*/ 80613 h 280226"/>
              <a:gd name="connsiteX4" fmla="*/ 252699 w 499279"/>
              <a:gd name="connsiteY4" fmla="*/ 107394 h 280226"/>
              <a:gd name="connsiteX5" fmla="*/ 317740 w 499279"/>
              <a:gd name="connsiteY5" fmla="*/ 57657 h 280226"/>
              <a:gd name="connsiteX6" fmla="*/ 497559 w 499279"/>
              <a:gd name="connsiteY6" fmla="*/ 268 h 280226"/>
              <a:gd name="connsiteX7" fmla="*/ 413389 w 499279"/>
              <a:gd name="connsiteY7" fmla="*/ 34701 h 280226"/>
              <a:gd name="connsiteX8" fmla="*/ 222092 w 499279"/>
              <a:gd name="connsiteY8" fmla="*/ 118872 h 280226"/>
              <a:gd name="connsiteX9" fmla="*/ 153225 w 499279"/>
              <a:gd name="connsiteY9" fmla="*/ 168609 h 280226"/>
              <a:gd name="connsiteX10" fmla="*/ 187 w 499279"/>
              <a:gd name="connsiteY10" fmla="*/ 279561 h 2802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99279" h="280226">
                <a:moveTo>
                  <a:pt x="187" y="279561"/>
                </a:moveTo>
                <a:cubicBezTo>
                  <a:pt x="5926" y="269996"/>
                  <a:pt x="158326" y="134813"/>
                  <a:pt x="187658" y="111220"/>
                </a:cubicBezTo>
                <a:cubicBezTo>
                  <a:pt x="216990" y="87627"/>
                  <a:pt x="160239" y="143103"/>
                  <a:pt x="176180" y="138002"/>
                </a:cubicBezTo>
                <a:cubicBezTo>
                  <a:pt x="192121" y="132901"/>
                  <a:pt x="270554" y="85714"/>
                  <a:pt x="283307" y="80613"/>
                </a:cubicBezTo>
                <a:cubicBezTo>
                  <a:pt x="296060" y="75512"/>
                  <a:pt x="246960" y="111220"/>
                  <a:pt x="252699" y="107394"/>
                </a:cubicBezTo>
                <a:cubicBezTo>
                  <a:pt x="258438" y="103568"/>
                  <a:pt x="276930" y="75511"/>
                  <a:pt x="317740" y="57657"/>
                </a:cubicBezTo>
                <a:cubicBezTo>
                  <a:pt x="358550" y="39803"/>
                  <a:pt x="481618" y="4094"/>
                  <a:pt x="497559" y="268"/>
                </a:cubicBezTo>
                <a:cubicBezTo>
                  <a:pt x="513500" y="-3558"/>
                  <a:pt x="413389" y="34701"/>
                  <a:pt x="413389" y="34701"/>
                </a:cubicBezTo>
                <a:cubicBezTo>
                  <a:pt x="367478" y="54468"/>
                  <a:pt x="265453" y="96554"/>
                  <a:pt x="222092" y="118872"/>
                </a:cubicBezTo>
                <a:cubicBezTo>
                  <a:pt x="178731" y="141190"/>
                  <a:pt x="184470" y="144378"/>
                  <a:pt x="153225" y="168609"/>
                </a:cubicBezTo>
                <a:cubicBezTo>
                  <a:pt x="121980" y="192840"/>
                  <a:pt x="-5552" y="289126"/>
                  <a:pt x="187" y="2795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3" name="フリーフォーム 242">
            <a:extLst>
              <a:ext uri="{FF2B5EF4-FFF2-40B4-BE49-F238E27FC236}">
                <a16:creationId xmlns:a16="http://schemas.microsoft.com/office/drawing/2014/main" id="{4F785AC7-2E10-ED0A-AAA5-A7AD105B731F}"/>
              </a:ext>
            </a:extLst>
          </p:cNvPr>
          <p:cNvSpPr/>
          <p:nvPr/>
        </p:nvSpPr>
        <p:spPr>
          <a:xfrm>
            <a:off x="3714838" y="2172922"/>
            <a:ext cx="153241" cy="302805"/>
          </a:xfrm>
          <a:custGeom>
            <a:avLst/>
            <a:gdLst>
              <a:gd name="connsiteX0" fmla="*/ 151 w 153241"/>
              <a:gd name="connsiteY0" fmla="*/ 130295 h 302805"/>
              <a:gd name="connsiteX1" fmla="*/ 11629 w 153241"/>
              <a:gd name="connsiteY1" fmla="*/ 248899 h 302805"/>
              <a:gd name="connsiteX2" fmla="*/ 34585 w 153241"/>
              <a:gd name="connsiteY2" fmla="*/ 191510 h 302805"/>
              <a:gd name="connsiteX3" fmla="*/ 34585 w 153241"/>
              <a:gd name="connsiteY3" fmla="*/ 302462 h 302805"/>
              <a:gd name="connsiteX4" fmla="*/ 61366 w 153241"/>
              <a:gd name="connsiteY4" fmla="*/ 222117 h 302805"/>
              <a:gd name="connsiteX5" fmla="*/ 118755 w 153241"/>
              <a:gd name="connsiteY5" fmla="*/ 107339 h 302805"/>
              <a:gd name="connsiteX6" fmla="*/ 149363 w 153241"/>
              <a:gd name="connsiteY6" fmla="*/ 4039 h 302805"/>
              <a:gd name="connsiteX7" fmla="*/ 30759 w 153241"/>
              <a:gd name="connsiteY7" fmla="*/ 252725 h 302805"/>
              <a:gd name="connsiteX8" fmla="*/ 19281 w 153241"/>
              <a:gd name="connsiteY8" fmla="*/ 214465 h 302805"/>
              <a:gd name="connsiteX9" fmla="*/ 151 w 153241"/>
              <a:gd name="connsiteY9" fmla="*/ 130295 h 302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3241" h="302805">
                <a:moveTo>
                  <a:pt x="151" y="130295"/>
                </a:moveTo>
                <a:cubicBezTo>
                  <a:pt x="-1124" y="136034"/>
                  <a:pt x="5890" y="238696"/>
                  <a:pt x="11629" y="248899"/>
                </a:cubicBezTo>
                <a:cubicBezTo>
                  <a:pt x="17368" y="259102"/>
                  <a:pt x="30759" y="182583"/>
                  <a:pt x="34585" y="191510"/>
                </a:cubicBezTo>
                <a:cubicBezTo>
                  <a:pt x="38411" y="200437"/>
                  <a:pt x="30122" y="297361"/>
                  <a:pt x="34585" y="302462"/>
                </a:cubicBezTo>
                <a:cubicBezTo>
                  <a:pt x="39048" y="307563"/>
                  <a:pt x="47338" y="254637"/>
                  <a:pt x="61366" y="222117"/>
                </a:cubicBezTo>
                <a:cubicBezTo>
                  <a:pt x="75394" y="189597"/>
                  <a:pt x="104089" y="143685"/>
                  <a:pt x="118755" y="107339"/>
                </a:cubicBezTo>
                <a:cubicBezTo>
                  <a:pt x="133421" y="70993"/>
                  <a:pt x="164029" y="-20192"/>
                  <a:pt x="149363" y="4039"/>
                </a:cubicBezTo>
                <a:cubicBezTo>
                  <a:pt x="134697" y="28270"/>
                  <a:pt x="52439" y="217654"/>
                  <a:pt x="30759" y="252725"/>
                </a:cubicBezTo>
                <a:cubicBezTo>
                  <a:pt x="9079" y="287796"/>
                  <a:pt x="21194" y="228493"/>
                  <a:pt x="19281" y="214465"/>
                </a:cubicBezTo>
                <a:cubicBezTo>
                  <a:pt x="17368" y="200437"/>
                  <a:pt x="1426" y="124556"/>
                  <a:pt x="151" y="1302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4" name="フリーフォーム 243">
            <a:extLst>
              <a:ext uri="{FF2B5EF4-FFF2-40B4-BE49-F238E27FC236}">
                <a16:creationId xmlns:a16="http://schemas.microsoft.com/office/drawing/2014/main" id="{F6BC969B-1840-00D8-407E-490536DB09DD}"/>
              </a:ext>
            </a:extLst>
          </p:cNvPr>
          <p:cNvSpPr/>
          <p:nvPr/>
        </p:nvSpPr>
        <p:spPr>
          <a:xfrm>
            <a:off x="4159059" y="2632109"/>
            <a:ext cx="72534" cy="127122"/>
          </a:xfrm>
          <a:custGeom>
            <a:avLst/>
            <a:gdLst>
              <a:gd name="connsiteX0" fmla="*/ 72432 w 72534"/>
              <a:gd name="connsiteY0" fmla="*/ 139 h 127122"/>
              <a:gd name="connsiteX1" fmla="*/ 18869 w 72534"/>
              <a:gd name="connsiteY1" fmla="*/ 65180 h 127122"/>
              <a:gd name="connsiteX2" fmla="*/ 11217 w 72534"/>
              <a:gd name="connsiteY2" fmla="*/ 126395 h 127122"/>
              <a:gd name="connsiteX3" fmla="*/ 11217 w 72534"/>
              <a:gd name="connsiteY3" fmla="*/ 95787 h 127122"/>
              <a:gd name="connsiteX4" fmla="*/ 3565 w 72534"/>
              <a:gd name="connsiteY4" fmla="*/ 49876 h 127122"/>
              <a:gd name="connsiteX5" fmla="*/ 72432 w 72534"/>
              <a:gd name="connsiteY5" fmla="*/ 139 h 127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2534" h="127122">
                <a:moveTo>
                  <a:pt x="72432" y="139"/>
                </a:moveTo>
                <a:cubicBezTo>
                  <a:pt x="74983" y="2690"/>
                  <a:pt x="29071" y="44137"/>
                  <a:pt x="18869" y="65180"/>
                </a:cubicBezTo>
                <a:cubicBezTo>
                  <a:pt x="8667" y="86223"/>
                  <a:pt x="12492" y="121294"/>
                  <a:pt x="11217" y="126395"/>
                </a:cubicBezTo>
                <a:cubicBezTo>
                  <a:pt x="9942" y="131496"/>
                  <a:pt x="12492" y="108540"/>
                  <a:pt x="11217" y="95787"/>
                </a:cubicBezTo>
                <a:cubicBezTo>
                  <a:pt x="9942" y="83034"/>
                  <a:pt x="-7275" y="69006"/>
                  <a:pt x="3565" y="49876"/>
                </a:cubicBezTo>
                <a:cubicBezTo>
                  <a:pt x="14405" y="30746"/>
                  <a:pt x="69881" y="-2412"/>
                  <a:pt x="72432" y="1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5" name="フリーフォーム 244">
            <a:extLst>
              <a:ext uri="{FF2B5EF4-FFF2-40B4-BE49-F238E27FC236}">
                <a16:creationId xmlns:a16="http://schemas.microsoft.com/office/drawing/2014/main" id="{49A19BFA-EF42-44DE-0643-ECAE338C1EBC}"/>
              </a:ext>
            </a:extLst>
          </p:cNvPr>
          <p:cNvSpPr/>
          <p:nvPr/>
        </p:nvSpPr>
        <p:spPr>
          <a:xfrm>
            <a:off x="3776162" y="2527899"/>
            <a:ext cx="69031" cy="253567"/>
          </a:xfrm>
          <a:custGeom>
            <a:avLst/>
            <a:gdLst>
              <a:gd name="connsiteX0" fmla="*/ 26824 w 69031"/>
              <a:gd name="connsiteY0" fmla="*/ 253560 h 253567"/>
              <a:gd name="connsiteX1" fmla="*/ 68909 w 69031"/>
              <a:gd name="connsiteY1" fmla="*/ 58437 h 253567"/>
              <a:gd name="connsiteX2" fmla="*/ 38302 w 69031"/>
              <a:gd name="connsiteY2" fmla="*/ 20178 h 253567"/>
              <a:gd name="connsiteX3" fmla="*/ 42 w 69031"/>
              <a:gd name="connsiteY3" fmla="*/ 1048 h 253567"/>
              <a:gd name="connsiteX4" fmla="*/ 45953 w 69031"/>
              <a:gd name="connsiteY4" fmla="*/ 50786 h 253567"/>
              <a:gd name="connsiteX5" fmla="*/ 26824 w 69031"/>
              <a:gd name="connsiteY5" fmla="*/ 253560 h 2535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9031" h="253567">
                <a:moveTo>
                  <a:pt x="26824" y="253560"/>
                </a:moveTo>
                <a:cubicBezTo>
                  <a:pt x="30650" y="254835"/>
                  <a:pt x="66996" y="97334"/>
                  <a:pt x="68909" y="58437"/>
                </a:cubicBezTo>
                <a:cubicBezTo>
                  <a:pt x="70822" y="19540"/>
                  <a:pt x="49780" y="29743"/>
                  <a:pt x="38302" y="20178"/>
                </a:cubicBezTo>
                <a:cubicBezTo>
                  <a:pt x="26824" y="10613"/>
                  <a:pt x="-1233" y="-4053"/>
                  <a:pt x="42" y="1048"/>
                </a:cubicBezTo>
                <a:cubicBezTo>
                  <a:pt x="1317" y="6149"/>
                  <a:pt x="40852" y="15077"/>
                  <a:pt x="45953" y="50786"/>
                </a:cubicBezTo>
                <a:cubicBezTo>
                  <a:pt x="51054" y="86495"/>
                  <a:pt x="22998" y="252285"/>
                  <a:pt x="26824" y="2535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6" name="フリーフォーム 245">
            <a:extLst>
              <a:ext uri="{FF2B5EF4-FFF2-40B4-BE49-F238E27FC236}">
                <a16:creationId xmlns:a16="http://schemas.microsoft.com/office/drawing/2014/main" id="{6E6305BE-A34A-A776-8477-A8A87DE7FAEF}"/>
              </a:ext>
            </a:extLst>
          </p:cNvPr>
          <p:cNvSpPr/>
          <p:nvPr/>
        </p:nvSpPr>
        <p:spPr>
          <a:xfrm>
            <a:off x="4682940" y="3301752"/>
            <a:ext cx="132990" cy="145576"/>
          </a:xfrm>
          <a:custGeom>
            <a:avLst/>
            <a:gdLst>
              <a:gd name="connsiteX0" fmla="*/ 12 w 132990"/>
              <a:gd name="connsiteY0" fmla="*/ 35 h 145576"/>
              <a:gd name="connsiteX1" fmla="*/ 118616 w 132990"/>
              <a:gd name="connsiteY1" fmla="*/ 107162 h 145576"/>
              <a:gd name="connsiteX2" fmla="*/ 130094 w 132990"/>
              <a:gd name="connsiteY2" fmla="*/ 145421 h 145576"/>
              <a:gd name="connsiteX3" fmla="*/ 110965 w 132990"/>
              <a:gd name="connsiteY3" fmla="*/ 95684 h 145576"/>
              <a:gd name="connsiteX4" fmla="*/ 12 w 132990"/>
              <a:gd name="connsiteY4" fmla="*/ 35 h 145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2990" h="145576">
                <a:moveTo>
                  <a:pt x="12" y="35"/>
                </a:moveTo>
                <a:cubicBezTo>
                  <a:pt x="1287" y="1948"/>
                  <a:pt x="96936" y="82931"/>
                  <a:pt x="118616" y="107162"/>
                </a:cubicBezTo>
                <a:cubicBezTo>
                  <a:pt x="140296" y="131393"/>
                  <a:pt x="131369" y="147334"/>
                  <a:pt x="130094" y="145421"/>
                </a:cubicBezTo>
                <a:cubicBezTo>
                  <a:pt x="128819" y="143508"/>
                  <a:pt x="128182" y="117364"/>
                  <a:pt x="110965" y="95684"/>
                </a:cubicBezTo>
                <a:cubicBezTo>
                  <a:pt x="93748" y="74004"/>
                  <a:pt x="-1263" y="-1878"/>
                  <a:pt x="12" y="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7" name="フリーフォーム 246">
            <a:extLst>
              <a:ext uri="{FF2B5EF4-FFF2-40B4-BE49-F238E27FC236}">
                <a16:creationId xmlns:a16="http://schemas.microsoft.com/office/drawing/2014/main" id="{CB269E24-0437-E7F2-AB6E-77A3B61DA4C8}"/>
              </a:ext>
            </a:extLst>
          </p:cNvPr>
          <p:cNvSpPr/>
          <p:nvPr/>
        </p:nvSpPr>
        <p:spPr>
          <a:xfrm>
            <a:off x="3470799" y="4341529"/>
            <a:ext cx="190052" cy="449861"/>
          </a:xfrm>
          <a:custGeom>
            <a:avLst/>
            <a:gdLst>
              <a:gd name="connsiteX0" fmla="*/ 148701 w 190052"/>
              <a:gd name="connsiteY0" fmla="*/ 1871 h 449861"/>
              <a:gd name="connsiteX1" fmla="*/ 2651 w 190052"/>
              <a:gd name="connsiteY1" fmla="*/ 271746 h 449861"/>
              <a:gd name="connsiteX2" fmla="*/ 53451 w 190052"/>
              <a:gd name="connsiteY2" fmla="*/ 205071 h 449861"/>
              <a:gd name="connsiteX3" fmla="*/ 40751 w 190052"/>
              <a:gd name="connsiteY3" fmla="*/ 420971 h 449861"/>
              <a:gd name="connsiteX4" fmla="*/ 66151 w 190052"/>
              <a:gd name="connsiteY4" fmla="*/ 233646 h 449861"/>
              <a:gd name="connsiteX5" fmla="*/ 123301 w 190052"/>
              <a:gd name="connsiteY5" fmla="*/ 122521 h 449861"/>
              <a:gd name="connsiteX6" fmla="*/ 101076 w 190052"/>
              <a:gd name="connsiteY6" fmla="*/ 233646 h 449861"/>
              <a:gd name="connsiteX7" fmla="*/ 158226 w 190052"/>
              <a:gd name="connsiteY7" fmla="*/ 446371 h 449861"/>
              <a:gd name="connsiteX8" fmla="*/ 145526 w 190052"/>
              <a:gd name="connsiteY8" fmla="*/ 357471 h 449861"/>
              <a:gd name="connsiteX9" fmla="*/ 142351 w 190052"/>
              <a:gd name="connsiteY9" fmla="*/ 246346 h 449861"/>
              <a:gd name="connsiteX10" fmla="*/ 189976 w 190052"/>
              <a:gd name="connsiteY10" fmla="*/ 62196 h 449861"/>
              <a:gd name="connsiteX11" fmla="*/ 129651 w 190052"/>
              <a:gd name="connsiteY11" fmla="*/ 211421 h 449861"/>
              <a:gd name="connsiteX12" fmla="*/ 174101 w 190052"/>
              <a:gd name="connsiteY12" fmla="*/ 90771 h 449861"/>
              <a:gd name="connsiteX13" fmla="*/ 101076 w 190052"/>
              <a:gd name="connsiteY13" fmla="*/ 147921 h 449861"/>
              <a:gd name="connsiteX14" fmla="*/ 148701 w 190052"/>
              <a:gd name="connsiteY14" fmla="*/ 1871 h 449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90052" h="449861">
                <a:moveTo>
                  <a:pt x="148701" y="1871"/>
                </a:moveTo>
                <a:cubicBezTo>
                  <a:pt x="132297" y="22508"/>
                  <a:pt x="18526" y="237879"/>
                  <a:pt x="2651" y="271746"/>
                </a:cubicBezTo>
                <a:cubicBezTo>
                  <a:pt x="-13224" y="305613"/>
                  <a:pt x="47101" y="180200"/>
                  <a:pt x="53451" y="205071"/>
                </a:cubicBezTo>
                <a:cubicBezTo>
                  <a:pt x="59801" y="229942"/>
                  <a:pt x="38634" y="416209"/>
                  <a:pt x="40751" y="420971"/>
                </a:cubicBezTo>
                <a:cubicBezTo>
                  <a:pt x="42868" y="425733"/>
                  <a:pt x="52393" y="283388"/>
                  <a:pt x="66151" y="233646"/>
                </a:cubicBezTo>
                <a:cubicBezTo>
                  <a:pt x="79909" y="183904"/>
                  <a:pt x="117480" y="122521"/>
                  <a:pt x="123301" y="122521"/>
                </a:cubicBezTo>
                <a:cubicBezTo>
                  <a:pt x="129122" y="122521"/>
                  <a:pt x="95255" y="179671"/>
                  <a:pt x="101076" y="233646"/>
                </a:cubicBezTo>
                <a:cubicBezTo>
                  <a:pt x="106897" y="287621"/>
                  <a:pt x="150818" y="425734"/>
                  <a:pt x="158226" y="446371"/>
                </a:cubicBezTo>
                <a:cubicBezTo>
                  <a:pt x="165634" y="467008"/>
                  <a:pt x="148172" y="390809"/>
                  <a:pt x="145526" y="357471"/>
                </a:cubicBezTo>
                <a:cubicBezTo>
                  <a:pt x="142880" y="324134"/>
                  <a:pt x="134943" y="295558"/>
                  <a:pt x="142351" y="246346"/>
                </a:cubicBezTo>
                <a:cubicBezTo>
                  <a:pt x="149759" y="197134"/>
                  <a:pt x="192093" y="68017"/>
                  <a:pt x="189976" y="62196"/>
                </a:cubicBezTo>
                <a:cubicBezTo>
                  <a:pt x="187859" y="56375"/>
                  <a:pt x="132297" y="206659"/>
                  <a:pt x="129651" y="211421"/>
                </a:cubicBezTo>
                <a:cubicBezTo>
                  <a:pt x="127005" y="216183"/>
                  <a:pt x="178864" y="101354"/>
                  <a:pt x="174101" y="90771"/>
                </a:cubicBezTo>
                <a:cubicBezTo>
                  <a:pt x="169339" y="80188"/>
                  <a:pt x="103722" y="157975"/>
                  <a:pt x="101076" y="147921"/>
                </a:cubicBezTo>
                <a:cubicBezTo>
                  <a:pt x="98430" y="137867"/>
                  <a:pt x="165105" y="-18766"/>
                  <a:pt x="148701" y="18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8" name="フリーフォーム 247">
            <a:extLst>
              <a:ext uri="{FF2B5EF4-FFF2-40B4-BE49-F238E27FC236}">
                <a16:creationId xmlns:a16="http://schemas.microsoft.com/office/drawing/2014/main" id="{B2C1CDA6-107E-9BC2-871B-DE8593CCFAB7}"/>
              </a:ext>
            </a:extLst>
          </p:cNvPr>
          <p:cNvSpPr/>
          <p:nvPr/>
        </p:nvSpPr>
        <p:spPr>
          <a:xfrm>
            <a:off x="3630033" y="4400244"/>
            <a:ext cx="433059" cy="633832"/>
          </a:xfrm>
          <a:custGeom>
            <a:avLst/>
            <a:gdLst>
              <a:gd name="connsiteX0" fmla="*/ 2167 w 433059"/>
              <a:gd name="connsiteY0" fmla="*/ 127306 h 633832"/>
              <a:gd name="connsiteX1" fmla="*/ 167267 w 433059"/>
              <a:gd name="connsiteY1" fmla="*/ 403531 h 633832"/>
              <a:gd name="connsiteX2" fmla="*/ 186317 w 433059"/>
              <a:gd name="connsiteY2" fmla="*/ 368606 h 633832"/>
              <a:gd name="connsiteX3" fmla="*/ 430792 w 433059"/>
              <a:gd name="connsiteY3" fmla="*/ 632131 h 633832"/>
              <a:gd name="connsiteX4" fmla="*/ 303792 w 433059"/>
              <a:gd name="connsiteY4" fmla="*/ 476556 h 633832"/>
              <a:gd name="connsiteX5" fmla="*/ 227592 w 433059"/>
              <a:gd name="connsiteY5" fmla="*/ 368606 h 633832"/>
              <a:gd name="connsiteX6" fmla="*/ 189492 w 433059"/>
              <a:gd name="connsiteY6" fmla="*/ 108256 h 633832"/>
              <a:gd name="connsiteX7" fmla="*/ 205367 w 433059"/>
              <a:gd name="connsiteY7" fmla="*/ 306 h 633832"/>
              <a:gd name="connsiteX8" fmla="*/ 186317 w 433059"/>
              <a:gd name="connsiteY8" fmla="*/ 136831 h 633832"/>
              <a:gd name="connsiteX9" fmla="*/ 199017 w 433059"/>
              <a:gd name="connsiteY9" fmla="*/ 308281 h 633832"/>
              <a:gd name="connsiteX10" fmla="*/ 230767 w 433059"/>
              <a:gd name="connsiteY10" fmla="*/ 387656 h 633832"/>
              <a:gd name="connsiteX11" fmla="*/ 154567 w 433059"/>
              <a:gd name="connsiteY11" fmla="*/ 333681 h 633832"/>
              <a:gd name="connsiteX12" fmla="*/ 78367 w 433059"/>
              <a:gd name="connsiteY12" fmla="*/ 251131 h 633832"/>
              <a:gd name="connsiteX13" fmla="*/ 2167 w 433059"/>
              <a:gd name="connsiteY13" fmla="*/ 127306 h 633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33059" h="633832">
                <a:moveTo>
                  <a:pt x="2167" y="127306"/>
                </a:moveTo>
                <a:cubicBezTo>
                  <a:pt x="16984" y="152706"/>
                  <a:pt x="136575" y="363314"/>
                  <a:pt x="167267" y="403531"/>
                </a:cubicBezTo>
                <a:cubicBezTo>
                  <a:pt x="197959" y="443748"/>
                  <a:pt x="142396" y="330506"/>
                  <a:pt x="186317" y="368606"/>
                </a:cubicBezTo>
                <a:cubicBezTo>
                  <a:pt x="230238" y="406706"/>
                  <a:pt x="411213" y="614139"/>
                  <a:pt x="430792" y="632131"/>
                </a:cubicBezTo>
                <a:cubicBezTo>
                  <a:pt x="450371" y="650123"/>
                  <a:pt x="337659" y="520477"/>
                  <a:pt x="303792" y="476556"/>
                </a:cubicBezTo>
                <a:cubicBezTo>
                  <a:pt x="269925" y="432635"/>
                  <a:pt x="246642" y="429989"/>
                  <a:pt x="227592" y="368606"/>
                </a:cubicBezTo>
                <a:cubicBezTo>
                  <a:pt x="208542" y="307223"/>
                  <a:pt x="193196" y="169639"/>
                  <a:pt x="189492" y="108256"/>
                </a:cubicBezTo>
                <a:cubicBezTo>
                  <a:pt x="185788" y="46873"/>
                  <a:pt x="205896" y="-4457"/>
                  <a:pt x="205367" y="306"/>
                </a:cubicBezTo>
                <a:cubicBezTo>
                  <a:pt x="204838" y="5068"/>
                  <a:pt x="187375" y="85502"/>
                  <a:pt x="186317" y="136831"/>
                </a:cubicBezTo>
                <a:cubicBezTo>
                  <a:pt x="185259" y="188160"/>
                  <a:pt x="191609" y="266477"/>
                  <a:pt x="199017" y="308281"/>
                </a:cubicBezTo>
                <a:cubicBezTo>
                  <a:pt x="206425" y="350085"/>
                  <a:pt x="238175" y="383423"/>
                  <a:pt x="230767" y="387656"/>
                </a:cubicBezTo>
                <a:cubicBezTo>
                  <a:pt x="223359" y="391889"/>
                  <a:pt x="179967" y="356435"/>
                  <a:pt x="154567" y="333681"/>
                </a:cubicBezTo>
                <a:cubicBezTo>
                  <a:pt x="129167" y="310927"/>
                  <a:pt x="104296" y="284468"/>
                  <a:pt x="78367" y="251131"/>
                </a:cubicBezTo>
                <a:cubicBezTo>
                  <a:pt x="52438" y="217794"/>
                  <a:pt x="-12650" y="101906"/>
                  <a:pt x="2167" y="1273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9" name="フリーフォーム 248">
            <a:extLst>
              <a:ext uri="{FF2B5EF4-FFF2-40B4-BE49-F238E27FC236}">
                <a16:creationId xmlns:a16="http://schemas.microsoft.com/office/drawing/2014/main" id="{E1EDD88D-5973-6620-579D-66E7DCD76C60}"/>
              </a:ext>
            </a:extLst>
          </p:cNvPr>
          <p:cNvSpPr/>
          <p:nvPr/>
        </p:nvSpPr>
        <p:spPr>
          <a:xfrm>
            <a:off x="3692709" y="4361880"/>
            <a:ext cx="143553" cy="391383"/>
          </a:xfrm>
          <a:custGeom>
            <a:avLst/>
            <a:gdLst>
              <a:gd name="connsiteX0" fmla="*/ 53791 w 143553"/>
              <a:gd name="connsiteY0" fmla="*/ 570 h 391383"/>
              <a:gd name="connsiteX1" fmla="*/ 22041 w 143553"/>
              <a:gd name="connsiteY1" fmla="*/ 168845 h 391383"/>
              <a:gd name="connsiteX2" fmla="*/ 142691 w 143553"/>
              <a:gd name="connsiteY2" fmla="*/ 333945 h 391383"/>
              <a:gd name="connsiteX3" fmla="*/ 79191 w 143553"/>
              <a:gd name="connsiteY3" fmla="*/ 257745 h 391383"/>
              <a:gd name="connsiteX4" fmla="*/ 139516 w 143553"/>
              <a:gd name="connsiteY4" fmla="*/ 391095 h 391383"/>
              <a:gd name="connsiteX5" fmla="*/ 101416 w 143553"/>
              <a:gd name="connsiteY5" fmla="*/ 286320 h 391383"/>
              <a:gd name="connsiteX6" fmla="*/ 101416 w 143553"/>
              <a:gd name="connsiteY6" fmla="*/ 64070 h 391383"/>
              <a:gd name="connsiteX7" fmla="*/ 88716 w 143553"/>
              <a:gd name="connsiteY7" fmla="*/ 216470 h 391383"/>
              <a:gd name="connsiteX8" fmla="*/ 15691 w 143553"/>
              <a:gd name="connsiteY8" fmla="*/ 175195 h 391383"/>
              <a:gd name="connsiteX9" fmla="*/ 2991 w 143553"/>
              <a:gd name="connsiteY9" fmla="*/ 114870 h 391383"/>
              <a:gd name="connsiteX10" fmla="*/ 53791 w 143553"/>
              <a:gd name="connsiteY10" fmla="*/ 570 h 3913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3553" h="391383">
                <a:moveTo>
                  <a:pt x="53791" y="570"/>
                </a:moveTo>
                <a:cubicBezTo>
                  <a:pt x="56966" y="9566"/>
                  <a:pt x="7224" y="113283"/>
                  <a:pt x="22041" y="168845"/>
                </a:cubicBezTo>
                <a:cubicBezTo>
                  <a:pt x="36858" y="224407"/>
                  <a:pt x="133166" y="319128"/>
                  <a:pt x="142691" y="333945"/>
                </a:cubicBezTo>
                <a:cubicBezTo>
                  <a:pt x="152216" y="348762"/>
                  <a:pt x="79720" y="248220"/>
                  <a:pt x="79191" y="257745"/>
                </a:cubicBezTo>
                <a:cubicBezTo>
                  <a:pt x="78662" y="267270"/>
                  <a:pt x="135812" y="386333"/>
                  <a:pt x="139516" y="391095"/>
                </a:cubicBezTo>
                <a:cubicBezTo>
                  <a:pt x="143220" y="395857"/>
                  <a:pt x="107766" y="340824"/>
                  <a:pt x="101416" y="286320"/>
                </a:cubicBezTo>
                <a:cubicBezTo>
                  <a:pt x="95066" y="231816"/>
                  <a:pt x="103533" y="75712"/>
                  <a:pt x="101416" y="64070"/>
                </a:cubicBezTo>
                <a:cubicBezTo>
                  <a:pt x="99299" y="52428"/>
                  <a:pt x="103003" y="197949"/>
                  <a:pt x="88716" y="216470"/>
                </a:cubicBezTo>
                <a:cubicBezTo>
                  <a:pt x="74429" y="234991"/>
                  <a:pt x="29978" y="192128"/>
                  <a:pt x="15691" y="175195"/>
                </a:cubicBezTo>
                <a:cubicBezTo>
                  <a:pt x="1404" y="158262"/>
                  <a:pt x="-3888" y="138153"/>
                  <a:pt x="2991" y="114870"/>
                </a:cubicBezTo>
                <a:cubicBezTo>
                  <a:pt x="9870" y="91587"/>
                  <a:pt x="50616" y="-8426"/>
                  <a:pt x="53791" y="5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0" name="フリーフォーム 249">
            <a:extLst>
              <a:ext uri="{FF2B5EF4-FFF2-40B4-BE49-F238E27FC236}">
                <a16:creationId xmlns:a16="http://schemas.microsoft.com/office/drawing/2014/main" id="{3623DFF7-3E8B-AA7D-4BAD-459768EFED4A}"/>
              </a:ext>
            </a:extLst>
          </p:cNvPr>
          <p:cNvSpPr/>
          <p:nvPr/>
        </p:nvSpPr>
        <p:spPr>
          <a:xfrm>
            <a:off x="3833852" y="4387753"/>
            <a:ext cx="419237" cy="545385"/>
          </a:xfrm>
          <a:custGeom>
            <a:avLst/>
            <a:gdLst>
              <a:gd name="connsiteX0" fmla="*/ 42823 w 419237"/>
              <a:gd name="connsiteY0" fmla="*/ 97 h 545385"/>
              <a:gd name="connsiteX1" fmla="*/ 49173 w 419237"/>
              <a:gd name="connsiteY1" fmla="*/ 162022 h 545385"/>
              <a:gd name="connsiteX2" fmla="*/ 214273 w 419237"/>
              <a:gd name="connsiteY2" fmla="*/ 374747 h 545385"/>
              <a:gd name="connsiteX3" fmla="*/ 153948 w 419237"/>
              <a:gd name="connsiteY3" fmla="*/ 323947 h 545385"/>
              <a:gd name="connsiteX4" fmla="*/ 407948 w 419237"/>
              <a:gd name="connsiteY4" fmla="*/ 536672 h 545385"/>
              <a:gd name="connsiteX5" fmla="*/ 363498 w 419237"/>
              <a:gd name="connsiteY5" fmla="*/ 498572 h 545385"/>
              <a:gd name="connsiteX6" fmla="*/ 261898 w 419237"/>
              <a:gd name="connsiteY6" fmla="*/ 444597 h 545385"/>
              <a:gd name="connsiteX7" fmla="*/ 1548 w 419237"/>
              <a:gd name="connsiteY7" fmla="*/ 260447 h 545385"/>
              <a:gd name="connsiteX8" fmla="*/ 150773 w 419237"/>
              <a:gd name="connsiteY8" fmla="*/ 342997 h 545385"/>
              <a:gd name="connsiteX9" fmla="*/ 87273 w 419237"/>
              <a:gd name="connsiteY9" fmla="*/ 254097 h 545385"/>
              <a:gd name="connsiteX10" fmla="*/ 33298 w 419237"/>
              <a:gd name="connsiteY10" fmla="*/ 184247 h 545385"/>
              <a:gd name="connsiteX11" fmla="*/ 42823 w 419237"/>
              <a:gd name="connsiteY11" fmla="*/ 97 h 5453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19237" h="545385">
                <a:moveTo>
                  <a:pt x="42823" y="97"/>
                </a:moveTo>
                <a:cubicBezTo>
                  <a:pt x="45469" y="-3607"/>
                  <a:pt x="20598" y="99580"/>
                  <a:pt x="49173" y="162022"/>
                </a:cubicBezTo>
                <a:cubicBezTo>
                  <a:pt x="77748" y="224464"/>
                  <a:pt x="196810" y="347759"/>
                  <a:pt x="214273" y="374747"/>
                </a:cubicBezTo>
                <a:cubicBezTo>
                  <a:pt x="231736" y="401735"/>
                  <a:pt x="153948" y="323947"/>
                  <a:pt x="153948" y="323947"/>
                </a:cubicBezTo>
                <a:lnTo>
                  <a:pt x="407948" y="536672"/>
                </a:lnTo>
                <a:cubicBezTo>
                  <a:pt x="442873" y="565776"/>
                  <a:pt x="387840" y="513918"/>
                  <a:pt x="363498" y="498572"/>
                </a:cubicBezTo>
                <a:cubicBezTo>
                  <a:pt x="339156" y="483226"/>
                  <a:pt x="322223" y="484285"/>
                  <a:pt x="261898" y="444597"/>
                </a:cubicBezTo>
                <a:cubicBezTo>
                  <a:pt x="201573" y="404909"/>
                  <a:pt x="20069" y="277380"/>
                  <a:pt x="1548" y="260447"/>
                </a:cubicBezTo>
                <a:cubicBezTo>
                  <a:pt x="-16973" y="243514"/>
                  <a:pt x="136486" y="344055"/>
                  <a:pt x="150773" y="342997"/>
                </a:cubicBezTo>
                <a:cubicBezTo>
                  <a:pt x="165060" y="341939"/>
                  <a:pt x="106852" y="280555"/>
                  <a:pt x="87273" y="254097"/>
                </a:cubicBezTo>
                <a:cubicBezTo>
                  <a:pt x="67694" y="227639"/>
                  <a:pt x="38590" y="222876"/>
                  <a:pt x="33298" y="184247"/>
                </a:cubicBezTo>
                <a:cubicBezTo>
                  <a:pt x="28006" y="145618"/>
                  <a:pt x="40177" y="3801"/>
                  <a:pt x="42823" y="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1" name="フリーフォーム 250">
            <a:extLst>
              <a:ext uri="{FF2B5EF4-FFF2-40B4-BE49-F238E27FC236}">
                <a16:creationId xmlns:a16="http://schemas.microsoft.com/office/drawing/2014/main" id="{91A73097-585C-3091-5CDF-F2C1EF4371EA}"/>
              </a:ext>
            </a:extLst>
          </p:cNvPr>
          <p:cNvSpPr/>
          <p:nvPr/>
        </p:nvSpPr>
        <p:spPr>
          <a:xfrm>
            <a:off x="3932995" y="4279578"/>
            <a:ext cx="374321" cy="659692"/>
          </a:xfrm>
          <a:custGeom>
            <a:avLst/>
            <a:gdLst>
              <a:gd name="connsiteX0" fmla="*/ 13530 w 374321"/>
              <a:gd name="connsiteY0" fmla="*/ 38422 h 659692"/>
              <a:gd name="connsiteX1" fmla="*/ 200855 w 374321"/>
              <a:gd name="connsiteY1" fmla="*/ 473397 h 659692"/>
              <a:gd name="connsiteX2" fmla="*/ 188155 w 374321"/>
              <a:gd name="connsiteY2" fmla="*/ 381322 h 659692"/>
              <a:gd name="connsiteX3" fmla="*/ 369130 w 374321"/>
              <a:gd name="connsiteY3" fmla="*/ 651197 h 659692"/>
              <a:gd name="connsiteX4" fmla="*/ 315155 w 374321"/>
              <a:gd name="connsiteY4" fmla="*/ 574997 h 659692"/>
              <a:gd name="connsiteX5" fmla="*/ 210380 w 374321"/>
              <a:gd name="connsiteY5" fmla="*/ 403547 h 659692"/>
              <a:gd name="connsiteX6" fmla="*/ 226255 w 374321"/>
              <a:gd name="connsiteY6" fmla="*/ 451172 h 659692"/>
              <a:gd name="connsiteX7" fmla="*/ 254830 w 374321"/>
              <a:gd name="connsiteY7" fmla="*/ 247972 h 659692"/>
              <a:gd name="connsiteX8" fmla="*/ 356430 w 374321"/>
              <a:gd name="connsiteY8" fmla="*/ 322 h 659692"/>
              <a:gd name="connsiteX9" fmla="*/ 248480 w 374321"/>
              <a:gd name="connsiteY9" fmla="*/ 301947 h 659692"/>
              <a:gd name="connsiteX10" fmla="*/ 223080 w 374321"/>
              <a:gd name="connsiteY10" fmla="*/ 454347 h 659692"/>
              <a:gd name="connsiteX11" fmla="*/ 181805 w 374321"/>
              <a:gd name="connsiteY11" fmla="*/ 394022 h 659692"/>
              <a:gd name="connsiteX12" fmla="*/ 73855 w 374321"/>
              <a:gd name="connsiteY12" fmla="*/ 333697 h 659692"/>
              <a:gd name="connsiteX13" fmla="*/ 830 w 374321"/>
              <a:gd name="connsiteY13" fmla="*/ 174947 h 659692"/>
              <a:gd name="connsiteX14" fmla="*/ 121480 w 374321"/>
              <a:gd name="connsiteY14" fmla="*/ 384497 h 659692"/>
              <a:gd name="connsiteX15" fmla="*/ 153230 w 374321"/>
              <a:gd name="connsiteY15" fmla="*/ 390847 h 659692"/>
              <a:gd name="connsiteX16" fmla="*/ 13530 w 374321"/>
              <a:gd name="connsiteY16" fmla="*/ 38422 h 659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74321" h="659692">
                <a:moveTo>
                  <a:pt x="13530" y="38422"/>
                </a:moveTo>
                <a:cubicBezTo>
                  <a:pt x="21468" y="52180"/>
                  <a:pt x="171751" y="416247"/>
                  <a:pt x="200855" y="473397"/>
                </a:cubicBezTo>
                <a:cubicBezTo>
                  <a:pt x="229959" y="530547"/>
                  <a:pt x="160109" y="351689"/>
                  <a:pt x="188155" y="381322"/>
                </a:cubicBezTo>
                <a:cubicBezTo>
                  <a:pt x="216201" y="410955"/>
                  <a:pt x="347963" y="618918"/>
                  <a:pt x="369130" y="651197"/>
                </a:cubicBezTo>
                <a:cubicBezTo>
                  <a:pt x="390297" y="683476"/>
                  <a:pt x="341613" y="616272"/>
                  <a:pt x="315155" y="574997"/>
                </a:cubicBezTo>
                <a:cubicBezTo>
                  <a:pt x="288697" y="533722"/>
                  <a:pt x="225197" y="424184"/>
                  <a:pt x="210380" y="403547"/>
                </a:cubicBezTo>
                <a:cubicBezTo>
                  <a:pt x="195563" y="382910"/>
                  <a:pt x="218847" y="477101"/>
                  <a:pt x="226255" y="451172"/>
                </a:cubicBezTo>
                <a:cubicBezTo>
                  <a:pt x="233663" y="425243"/>
                  <a:pt x="233134" y="323114"/>
                  <a:pt x="254830" y="247972"/>
                </a:cubicBezTo>
                <a:cubicBezTo>
                  <a:pt x="276526" y="172830"/>
                  <a:pt x="357488" y="-8674"/>
                  <a:pt x="356430" y="322"/>
                </a:cubicBezTo>
                <a:cubicBezTo>
                  <a:pt x="355372" y="9318"/>
                  <a:pt x="270705" y="226276"/>
                  <a:pt x="248480" y="301947"/>
                </a:cubicBezTo>
                <a:cubicBezTo>
                  <a:pt x="226255" y="377618"/>
                  <a:pt x="234192" y="439001"/>
                  <a:pt x="223080" y="454347"/>
                </a:cubicBezTo>
                <a:cubicBezTo>
                  <a:pt x="211968" y="469693"/>
                  <a:pt x="206676" y="414130"/>
                  <a:pt x="181805" y="394022"/>
                </a:cubicBezTo>
                <a:cubicBezTo>
                  <a:pt x="156934" y="373914"/>
                  <a:pt x="104018" y="370210"/>
                  <a:pt x="73855" y="333697"/>
                </a:cubicBezTo>
                <a:cubicBezTo>
                  <a:pt x="43692" y="297184"/>
                  <a:pt x="-7108" y="166480"/>
                  <a:pt x="830" y="174947"/>
                </a:cubicBezTo>
                <a:cubicBezTo>
                  <a:pt x="8767" y="183414"/>
                  <a:pt x="96080" y="348514"/>
                  <a:pt x="121480" y="384497"/>
                </a:cubicBezTo>
                <a:cubicBezTo>
                  <a:pt x="146880" y="420480"/>
                  <a:pt x="166459" y="444293"/>
                  <a:pt x="153230" y="390847"/>
                </a:cubicBezTo>
                <a:cubicBezTo>
                  <a:pt x="140001" y="337401"/>
                  <a:pt x="5592" y="24664"/>
                  <a:pt x="13530" y="384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2" name="フリーフォーム 251">
            <a:extLst>
              <a:ext uri="{FF2B5EF4-FFF2-40B4-BE49-F238E27FC236}">
                <a16:creationId xmlns:a16="http://schemas.microsoft.com/office/drawing/2014/main" id="{65B74628-41BE-0218-4F1A-A85595CB16C6}"/>
              </a:ext>
            </a:extLst>
          </p:cNvPr>
          <p:cNvSpPr/>
          <p:nvPr/>
        </p:nvSpPr>
        <p:spPr>
          <a:xfrm>
            <a:off x="4025438" y="4264024"/>
            <a:ext cx="216581" cy="412751"/>
          </a:xfrm>
          <a:custGeom>
            <a:avLst/>
            <a:gdLst>
              <a:gd name="connsiteX0" fmla="*/ 152862 w 216581"/>
              <a:gd name="connsiteY0" fmla="*/ 6351 h 412751"/>
              <a:gd name="connsiteX1" fmla="*/ 76662 w 216581"/>
              <a:gd name="connsiteY1" fmla="*/ 161926 h 412751"/>
              <a:gd name="connsiteX2" fmla="*/ 111587 w 216581"/>
              <a:gd name="connsiteY2" fmla="*/ 180976 h 412751"/>
              <a:gd name="connsiteX3" fmla="*/ 79837 w 216581"/>
              <a:gd name="connsiteY3" fmla="*/ 327026 h 412751"/>
              <a:gd name="connsiteX4" fmla="*/ 146512 w 216581"/>
              <a:gd name="connsiteY4" fmla="*/ 234951 h 412751"/>
              <a:gd name="connsiteX5" fmla="*/ 83012 w 216581"/>
              <a:gd name="connsiteY5" fmla="*/ 412751 h 412751"/>
              <a:gd name="connsiteX6" fmla="*/ 140162 w 216581"/>
              <a:gd name="connsiteY6" fmla="*/ 234951 h 412751"/>
              <a:gd name="connsiteX7" fmla="*/ 216362 w 216581"/>
              <a:gd name="connsiteY7" fmla="*/ 1 h 412751"/>
              <a:gd name="connsiteX8" fmla="*/ 114762 w 216581"/>
              <a:gd name="connsiteY8" fmla="*/ 231776 h 412751"/>
              <a:gd name="connsiteX9" fmla="*/ 114762 w 216581"/>
              <a:gd name="connsiteY9" fmla="*/ 168276 h 412751"/>
              <a:gd name="connsiteX10" fmla="*/ 57612 w 216581"/>
              <a:gd name="connsiteY10" fmla="*/ 168276 h 412751"/>
              <a:gd name="connsiteX11" fmla="*/ 462 w 216581"/>
              <a:gd name="connsiteY11" fmla="*/ 44451 h 412751"/>
              <a:gd name="connsiteX12" fmla="*/ 38562 w 216581"/>
              <a:gd name="connsiteY12" fmla="*/ 139701 h 412751"/>
              <a:gd name="connsiteX13" fmla="*/ 152862 w 216581"/>
              <a:gd name="connsiteY13" fmla="*/ 6351 h 412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16581" h="412751">
                <a:moveTo>
                  <a:pt x="152862" y="6351"/>
                </a:moveTo>
                <a:cubicBezTo>
                  <a:pt x="159212" y="10055"/>
                  <a:pt x="83541" y="132822"/>
                  <a:pt x="76662" y="161926"/>
                </a:cubicBezTo>
                <a:cubicBezTo>
                  <a:pt x="69783" y="191030"/>
                  <a:pt x="111058" y="153459"/>
                  <a:pt x="111587" y="180976"/>
                </a:cubicBezTo>
                <a:cubicBezTo>
                  <a:pt x="112116" y="208493"/>
                  <a:pt x="74016" y="318030"/>
                  <a:pt x="79837" y="327026"/>
                </a:cubicBezTo>
                <a:cubicBezTo>
                  <a:pt x="85658" y="336022"/>
                  <a:pt x="145983" y="220664"/>
                  <a:pt x="146512" y="234951"/>
                </a:cubicBezTo>
                <a:cubicBezTo>
                  <a:pt x="147041" y="249239"/>
                  <a:pt x="84070" y="412751"/>
                  <a:pt x="83012" y="412751"/>
                </a:cubicBezTo>
                <a:cubicBezTo>
                  <a:pt x="81954" y="412751"/>
                  <a:pt x="117937" y="303742"/>
                  <a:pt x="140162" y="234951"/>
                </a:cubicBezTo>
                <a:cubicBezTo>
                  <a:pt x="162387" y="166160"/>
                  <a:pt x="220595" y="530"/>
                  <a:pt x="216362" y="1"/>
                </a:cubicBezTo>
                <a:cubicBezTo>
                  <a:pt x="212129" y="-528"/>
                  <a:pt x="131695" y="203730"/>
                  <a:pt x="114762" y="231776"/>
                </a:cubicBezTo>
                <a:cubicBezTo>
                  <a:pt x="97829" y="259822"/>
                  <a:pt x="124287" y="178859"/>
                  <a:pt x="114762" y="168276"/>
                </a:cubicBezTo>
                <a:cubicBezTo>
                  <a:pt x="105237" y="157693"/>
                  <a:pt x="76662" y="188913"/>
                  <a:pt x="57612" y="168276"/>
                </a:cubicBezTo>
                <a:cubicBezTo>
                  <a:pt x="38562" y="147639"/>
                  <a:pt x="3637" y="49213"/>
                  <a:pt x="462" y="44451"/>
                </a:cubicBezTo>
                <a:cubicBezTo>
                  <a:pt x="-2713" y="39689"/>
                  <a:pt x="10516" y="146051"/>
                  <a:pt x="38562" y="139701"/>
                </a:cubicBezTo>
                <a:cubicBezTo>
                  <a:pt x="66608" y="133351"/>
                  <a:pt x="146512" y="2647"/>
                  <a:pt x="152862" y="63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3" name="フリーフォーム 252">
            <a:extLst>
              <a:ext uri="{FF2B5EF4-FFF2-40B4-BE49-F238E27FC236}">
                <a16:creationId xmlns:a16="http://schemas.microsoft.com/office/drawing/2014/main" id="{988F429C-8DFE-0C6D-ABFD-0300AC75FA42}"/>
              </a:ext>
            </a:extLst>
          </p:cNvPr>
          <p:cNvSpPr/>
          <p:nvPr/>
        </p:nvSpPr>
        <p:spPr>
          <a:xfrm>
            <a:off x="4683021" y="4096777"/>
            <a:ext cx="220882" cy="783207"/>
          </a:xfrm>
          <a:custGeom>
            <a:avLst/>
            <a:gdLst>
              <a:gd name="connsiteX0" fmla="*/ 219179 w 220882"/>
              <a:gd name="connsiteY0" fmla="*/ 2148 h 783207"/>
              <a:gd name="connsiteX1" fmla="*/ 152504 w 220882"/>
              <a:gd name="connsiteY1" fmla="*/ 183123 h 783207"/>
              <a:gd name="connsiteX2" fmla="*/ 114404 w 220882"/>
              <a:gd name="connsiteY2" fmla="*/ 370448 h 783207"/>
              <a:gd name="connsiteX3" fmla="*/ 174729 w 220882"/>
              <a:gd name="connsiteY3" fmla="*/ 291073 h 783207"/>
              <a:gd name="connsiteX4" fmla="*/ 92179 w 220882"/>
              <a:gd name="connsiteY4" fmla="*/ 494273 h 783207"/>
              <a:gd name="connsiteX5" fmla="*/ 203304 w 220882"/>
              <a:gd name="connsiteY5" fmla="*/ 345048 h 783207"/>
              <a:gd name="connsiteX6" fmla="*/ 127104 w 220882"/>
              <a:gd name="connsiteY6" fmla="*/ 491098 h 783207"/>
              <a:gd name="connsiteX7" fmla="*/ 104879 w 220882"/>
              <a:gd name="connsiteY7" fmla="*/ 630798 h 783207"/>
              <a:gd name="connsiteX8" fmla="*/ 104 w 220882"/>
              <a:gd name="connsiteY8" fmla="*/ 783198 h 783207"/>
              <a:gd name="connsiteX9" fmla="*/ 85829 w 220882"/>
              <a:gd name="connsiteY9" fmla="*/ 637148 h 783207"/>
              <a:gd name="connsiteX10" fmla="*/ 111229 w 220882"/>
              <a:gd name="connsiteY10" fmla="*/ 418073 h 783207"/>
              <a:gd name="connsiteX11" fmla="*/ 79479 w 220882"/>
              <a:gd name="connsiteY11" fmla="*/ 227573 h 783207"/>
              <a:gd name="connsiteX12" fmla="*/ 76304 w 220882"/>
              <a:gd name="connsiteY12" fmla="*/ 310123 h 783207"/>
              <a:gd name="connsiteX13" fmla="*/ 219179 w 220882"/>
              <a:gd name="connsiteY13" fmla="*/ 2148 h 783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20882" h="783207">
                <a:moveTo>
                  <a:pt x="219179" y="2148"/>
                </a:moveTo>
                <a:cubicBezTo>
                  <a:pt x="231879" y="-19019"/>
                  <a:pt x="169966" y="121740"/>
                  <a:pt x="152504" y="183123"/>
                </a:cubicBezTo>
                <a:cubicBezTo>
                  <a:pt x="135042" y="244506"/>
                  <a:pt x="110700" y="352456"/>
                  <a:pt x="114404" y="370448"/>
                </a:cubicBezTo>
                <a:cubicBezTo>
                  <a:pt x="118108" y="388440"/>
                  <a:pt x="178433" y="270435"/>
                  <a:pt x="174729" y="291073"/>
                </a:cubicBezTo>
                <a:cubicBezTo>
                  <a:pt x="171025" y="311711"/>
                  <a:pt x="87417" y="485277"/>
                  <a:pt x="92179" y="494273"/>
                </a:cubicBezTo>
                <a:cubicBezTo>
                  <a:pt x="96941" y="503269"/>
                  <a:pt x="197483" y="345577"/>
                  <a:pt x="203304" y="345048"/>
                </a:cubicBezTo>
                <a:cubicBezTo>
                  <a:pt x="209125" y="344519"/>
                  <a:pt x="143508" y="443473"/>
                  <a:pt x="127104" y="491098"/>
                </a:cubicBezTo>
                <a:cubicBezTo>
                  <a:pt x="110700" y="538723"/>
                  <a:pt x="126046" y="582115"/>
                  <a:pt x="104879" y="630798"/>
                </a:cubicBezTo>
                <a:cubicBezTo>
                  <a:pt x="83712" y="679481"/>
                  <a:pt x="3279" y="782140"/>
                  <a:pt x="104" y="783198"/>
                </a:cubicBezTo>
                <a:cubicBezTo>
                  <a:pt x="-3071" y="784256"/>
                  <a:pt x="67308" y="698002"/>
                  <a:pt x="85829" y="637148"/>
                </a:cubicBezTo>
                <a:cubicBezTo>
                  <a:pt x="104350" y="576294"/>
                  <a:pt x="112287" y="486335"/>
                  <a:pt x="111229" y="418073"/>
                </a:cubicBezTo>
                <a:cubicBezTo>
                  <a:pt x="110171" y="349811"/>
                  <a:pt x="85300" y="245565"/>
                  <a:pt x="79479" y="227573"/>
                </a:cubicBezTo>
                <a:cubicBezTo>
                  <a:pt x="73658" y="209581"/>
                  <a:pt x="53021" y="341344"/>
                  <a:pt x="76304" y="310123"/>
                </a:cubicBezTo>
                <a:cubicBezTo>
                  <a:pt x="99587" y="278902"/>
                  <a:pt x="206479" y="23315"/>
                  <a:pt x="219179" y="21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4" name="フリーフォーム 253">
            <a:extLst>
              <a:ext uri="{FF2B5EF4-FFF2-40B4-BE49-F238E27FC236}">
                <a16:creationId xmlns:a16="http://schemas.microsoft.com/office/drawing/2014/main" id="{77F985F3-ED12-16FC-EF4A-01FA33DCD2B9}"/>
              </a:ext>
            </a:extLst>
          </p:cNvPr>
          <p:cNvSpPr/>
          <p:nvPr/>
        </p:nvSpPr>
        <p:spPr>
          <a:xfrm>
            <a:off x="4449908" y="4032130"/>
            <a:ext cx="274076" cy="920092"/>
          </a:xfrm>
          <a:custGeom>
            <a:avLst/>
            <a:gdLst>
              <a:gd name="connsiteX0" fmla="*/ 106217 w 274076"/>
              <a:gd name="connsiteY0" fmla="*/ 22345 h 920092"/>
              <a:gd name="connsiteX1" fmla="*/ 249092 w 274076"/>
              <a:gd name="connsiteY1" fmla="*/ 412870 h 920092"/>
              <a:gd name="connsiteX2" fmla="*/ 268142 w 274076"/>
              <a:gd name="connsiteY2" fmla="*/ 390645 h 920092"/>
              <a:gd name="connsiteX3" fmla="*/ 245917 w 274076"/>
              <a:gd name="connsiteY3" fmla="*/ 565270 h 920092"/>
              <a:gd name="connsiteX4" fmla="*/ 106217 w 274076"/>
              <a:gd name="connsiteY4" fmla="*/ 676395 h 920092"/>
              <a:gd name="connsiteX5" fmla="*/ 4617 w 274076"/>
              <a:gd name="connsiteY5" fmla="*/ 917695 h 920092"/>
              <a:gd name="connsiteX6" fmla="*/ 33192 w 274076"/>
              <a:gd name="connsiteY6" fmla="*/ 787520 h 920092"/>
              <a:gd name="connsiteX7" fmla="*/ 172892 w 274076"/>
              <a:gd name="connsiteY7" fmla="*/ 584320 h 920092"/>
              <a:gd name="connsiteX8" fmla="*/ 264967 w 274076"/>
              <a:gd name="connsiteY8" fmla="*/ 498595 h 920092"/>
              <a:gd name="connsiteX9" fmla="*/ 264967 w 274076"/>
              <a:gd name="connsiteY9" fmla="*/ 323970 h 920092"/>
              <a:gd name="connsiteX10" fmla="*/ 214167 w 274076"/>
              <a:gd name="connsiteY10" fmla="*/ 120 h 920092"/>
              <a:gd name="connsiteX11" fmla="*/ 258617 w 274076"/>
              <a:gd name="connsiteY11" fmla="*/ 362070 h 920092"/>
              <a:gd name="connsiteX12" fmla="*/ 207817 w 274076"/>
              <a:gd name="connsiteY12" fmla="*/ 276345 h 920092"/>
              <a:gd name="connsiteX13" fmla="*/ 106217 w 274076"/>
              <a:gd name="connsiteY13" fmla="*/ 22345 h 920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74076" h="920092">
                <a:moveTo>
                  <a:pt x="106217" y="22345"/>
                </a:moveTo>
                <a:cubicBezTo>
                  <a:pt x="113096" y="45099"/>
                  <a:pt x="222105" y="351487"/>
                  <a:pt x="249092" y="412870"/>
                </a:cubicBezTo>
                <a:cubicBezTo>
                  <a:pt x="276079" y="474253"/>
                  <a:pt x="268671" y="365245"/>
                  <a:pt x="268142" y="390645"/>
                </a:cubicBezTo>
                <a:cubicBezTo>
                  <a:pt x="267613" y="416045"/>
                  <a:pt x="272904" y="517645"/>
                  <a:pt x="245917" y="565270"/>
                </a:cubicBezTo>
                <a:cubicBezTo>
                  <a:pt x="218930" y="612895"/>
                  <a:pt x="146434" y="617658"/>
                  <a:pt x="106217" y="676395"/>
                </a:cubicBezTo>
                <a:cubicBezTo>
                  <a:pt x="66000" y="735132"/>
                  <a:pt x="16788" y="899174"/>
                  <a:pt x="4617" y="917695"/>
                </a:cubicBezTo>
                <a:cubicBezTo>
                  <a:pt x="-7554" y="936216"/>
                  <a:pt x="5146" y="843082"/>
                  <a:pt x="33192" y="787520"/>
                </a:cubicBezTo>
                <a:cubicBezTo>
                  <a:pt x="61238" y="731958"/>
                  <a:pt x="134263" y="632474"/>
                  <a:pt x="172892" y="584320"/>
                </a:cubicBezTo>
                <a:cubicBezTo>
                  <a:pt x="211521" y="536166"/>
                  <a:pt x="249621" y="541987"/>
                  <a:pt x="264967" y="498595"/>
                </a:cubicBezTo>
                <a:cubicBezTo>
                  <a:pt x="280313" y="455203"/>
                  <a:pt x="273434" y="407049"/>
                  <a:pt x="264967" y="323970"/>
                </a:cubicBezTo>
                <a:cubicBezTo>
                  <a:pt x="256500" y="240891"/>
                  <a:pt x="215225" y="-6230"/>
                  <a:pt x="214167" y="120"/>
                </a:cubicBezTo>
                <a:cubicBezTo>
                  <a:pt x="213109" y="6470"/>
                  <a:pt x="259675" y="316033"/>
                  <a:pt x="258617" y="362070"/>
                </a:cubicBezTo>
                <a:cubicBezTo>
                  <a:pt x="257559" y="408107"/>
                  <a:pt x="230571" y="331378"/>
                  <a:pt x="207817" y="276345"/>
                </a:cubicBezTo>
                <a:cubicBezTo>
                  <a:pt x="185063" y="221312"/>
                  <a:pt x="99338" y="-409"/>
                  <a:pt x="106217" y="223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5" name="フリーフォーム 254">
            <a:extLst>
              <a:ext uri="{FF2B5EF4-FFF2-40B4-BE49-F238E27FC236}">
                <a16:creationId xmlns:a16="http://schemas.microsoft.com/office/drawing/2014/main" id="{6F374A84-B118-4426-6683-D19DE1F7529F}"/>
              </a:ext>
            </a:extLst>
          </p:cNvPr>
          <p:cNvSpPr/>
          <p:nvPr/>
        </p:nvSpPr>
        <p:spPr>
          <a:xfrm>
            <a:off x="4200038" y="4252421"/>
            <a:ext cx="137217" cy="649782"/>
          </a:xfrm>
          <a:custGeom>
            <a:avLst/>
            <a:gdLst>
              <a:gd name="connsiteX0" fmla="*/ 124312 w 137217"/>
              <a:gd name="connsiteY0" fmla="*/ 2079 h 649782"/>
              <a:gd name="connsiteX1" fmla="*/ 98912 w 137217"/>
              <a:gd name="connsiteY1" fmla="*/ 230679 h 649782"/>
              <a:gd name="connsiteX2" fmla="*/ 60812 w 137217"/>
              <a:gd name="connsiteY2" fmla="*/ 316404 h 649782"/>
              <a:gd name="connsiteX3" fmla="*/ 70337 w 137217"/>
              <a:gd name="connsiteY3" fmla="*/ 456104 h 649782"/>
              <a:gd name="connsiteX4" fmla="*/ 79862 w 137217"/>
              <a:gd name="connsiteY4" fmla="*/ 398954 h 649782"/>
              <a:gd name="connsiteX5" fmla="*/ 487 w 137217"/>
              <a:gd name="connsiteY5" fmla="*/ 532304 h 649782"/>
              <a:gd name="connsiteX6" fmla="*/ 44937 w 137217"/>
              <a:gd name="connsiteY6" fmla="*/ 649779 h 649782"/>
              <a:gd name="connsiteX7" fmla="*/ 13187 w 137217"/>
              <a:gd name="connsiteY7" fmla="*/ 535479 h 649782"/>
              <a:gd name="connsiteX8" fmla="*/ 22712 w 137217"/>
              <a:gd name="connsiteY8" fmla="*/ 322754 h 649782"/>
              <a:gd name="connsiteX9" fmla="*/ 22712 w 137217"/>
              <a:gd name="connsiteY9" fmla="*/ 373554 h 649782"/>
              <a:gd name="connsiteX10" fmla="*/ 111612 w 137217"/>
              <a:gd name="connsiteY10" fmla="*/ 170354 h 649782"/>
              <a:gd name="connsiteX11" fmla="*/ 137012 w 137217"/>
              <a:gd name="connsiteY11" fmla="*/ 119554 h 649782"/>
              <a:gd name="connsiteX12" fmla="*/ 124312 w 137217"/>
              <a:gd name="connsiteY12" fmla="*/ 2079 h 649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37217" h="649782">
                <a:moveTo>
                  <a:pt x="124312" y="2079"/>
                </a:moveTo>
                <a:cubicBezTo>
                  <a:pt x="117962" y="20600"/>
                  <a:pt x="109495" y="178291"/>
                  <a:pt x="98912" y="230679"/>
                </a:cubicBezTo>
                <a:cubicBezTo>
                  <a:pt x="88329" y="283067"/>
                  <a:pt x="65574" y="278833"/>
                  <a:pt x="60812" y="316404"/>
                </a:cubicBezTo>
                <a:cubicBezTo>
                  <a:pt x="56050" y="353975"/>
                  <a:pt x="67162" y="442346"/>
                  <a:pt x="70337" y="456104"/>
                </a:cubicBezTo>
                <a:cubicBezTo>
                  <a:pt x="73512" y="469862"/>
                  <a:pt x="91504" y="386254"/>
                  <a:pt x="79862" y="398954"/>
                </a:cubicBezTo>
                <a:cubicBezTo>
                  <a:pt x="68220" y="411654"/>
                  <a:pt x="6308" y="490500"/>
                  <a:pt x="487" y="532304"/>
                </a:cubicBezTo>
                <a:cubicBezTo>
                  <a:pt x="-5334" y="574108"/>
                  <a:pt x="42820" y="649250"/>
                  <a:pt x="44937" y="649779"/>
                </a:cubicBezTo>
                <a:cubicBezTo>
                  <a:pt x="47054" y="650308"/>
                  <a:pt x="16891" y="589983"/>
                  <a:pt x="13187" y="535479"/>
                </a:cubicBezTo>
                <a:cubicBezTo>
                  <a:pt x="9483" y="480975"/>
                  <a:pt x="21125" y="349741"/>
                  <a:pt x="22712" y="322754"/>
                </a:cubicBezTo>
                <a:cubicBezTo>
                  <a:pt x="24299" y="295767"/>
                  <a:pt x="7895" y="398954"/>
                  <a:pt x="22712" y="373554"/>
                </a:cubicBezTo>
                <a:cubicBezTo>
                  <a:pt x="37529" y="348154"/>
                  <a:pt x="92562" y="212687"/>
                  <a:pt x="111612" y="170354"/>
                </a:cubicBezTo>
                <a:cubicBezTo>
                  <a:pt x="130662" y="128021"/>
                  <a:pt x="135425" y="144954"/>
                  <a:pt x="137012" y="119554"/>
                </a:cubicBezTo>
                <a:cubicBezTo>
                  <a:pt x="138600" y="94154"/>
                  <a:pt x="130662" y="-16442"/>
                  <a:pt x="124312" y="20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6" name="フリーフォーム 255">
            <a:extLst>
              <a:ext uri="{FF2B5EF4-FFF2-40B4-BE49-F238E27FC236}">
                <a16:creationId xmlns:a16="http://schemas.microsoft.com/office/drawing/2014/main" id="{138DB57F-0197-CFBC-00E1-27883B9FD6B5}"/>
              </a:ext>
            </a:extLst>
          </p:cNvPr>
          <p:cNvSpPr/>
          <p:nvPr/>
        </p:nvSpPr>
        <p:spPr>
          <a:xfrm>
            <a:off x="4318240" y="4190835"/>
            <a:ext cx="320006" cy="728788"/>
          </a:xfrm>
          <a:custGeom>
            <a:avLst/>
            <a:gdLst>
              <a:gd name="connsiteX0" fmla="*/ 50560 w 320006"/>
              <a:gd name="connsiteY0" fmla="*/ 82715 h 728788"/>
              <a:gd name="connsiteX1" fmla="*/ 120410 w 320006"/>
              <a:gd name="connsiteY1" fmla="*/ 336715 h 728788"/>
              <a:gd name="connsiteX2" fmla="*/ 21985 w 320006"/>
              <a:gd name="connsiteY2" fmla="*/ 508165 h 728788"/>
              <a:gd name="connsiteX3" fmla="*/ 123585 w 320006"/>
              <a:gd name="connsiteY3" fmla="*/ 431965 h 728788"/>
              <a:gd name="connsiteX4" fmla="*/ 66435 w 320006"/>
              <a:gd name="connsiteY4" fmla="*/ 558965 h 728788"/>
              <a:gd name="connsiteX5" fmla="*/ 6110 w 320006"/>
              <a:gd name="connsiteY5" fmla="*/ 724065 h 728788"/>
              <a:gd name="connsiteX6" fmla="*/ 12460 w 320006"/>
              <a:gd name="connsiteY6" fmla="*/ 666915 h 728788"/>
              <a:gd name="connsiteX7" fmla="*/ 98185 w 320006"/>
              <a:gd name="connsiteY7" fmla="*/ 492290 h 728788"/>
              <a:gd name="connsiteX8" fmla="*/ 168035 w 320006"/>
              <a:gd name="connsiteY8" fmla="*/ 428790 h 728788"/>
              <a:gd name="connsiteX9" fmla="*/ 314085 w 320006"/>
              <a:gd name="connsiteY9" fmla="*/ 231940 h 728788"/>
              <a:gd name="connsiteX10" fmla="*/ 291860 w 320006"/>
              <a:gd name="connsiteY10" fmla="*/ 273215 h 728788"/>
              <a:gd name="connsiteX11" fmla="*/ 295035 w 320006"/>
              <a:gd name="connsiteY11" fmla="*/ 139865 h 728788"/>
              <a:gd name="connsiteX12" fmla="*/ 174385 w 320006"/>
              <a:gd name="connsiteY12" fmla="*/ 165 h 728788"/>
              <a:gd name="connsiteX13" fmla="*/ 288685 w 320006"/>
              <a:gd name="connsiteY13" fmla="*/ 168440 h 728788"/>
              <a:gd name="connsiteX14" fmla="*/ 282335 w 320006"/>
              <a:gd name="connsiteY14" fmla="*/ 279565 h 728788"/>
              <a:gd name="connsiteX15" fmla="*/ 21985 w 320006"/>
              <a:gd name="connsiteY15" fmla="*/ 533565 h 728788"/>
              <a:gd name="connsiteX16" fmla="*/ 114060 w 320006"/>
              <a:gd name="connsiteY16" fmla="*/ 381165 h 728788"/>
              <a:gd name="connsiteX17" fmla="*/ 123585 w 320006"/>
              <a:gd name="connsiteY17" fmla="*/ 333540 h 728788"/>
              <a:gd name="connsiteX18" fmla="*/ 75960 w 320006"/>
              <a:gd name="connsiteY18" fmla="*/ 250990 h 728788"/>
              <a:gd name="connsiteX19" fmla="*/ 34685 w 320006"/>
              <a:gd name="connsiteY19" fmla="*/ 365290 h 728788"/>
              <a:gd name="connsiteX20" fmla="*/ 98185 w 320006"/>
              <a:gd name="connsiteY20" fmla="*/ 225590 h 728788"/>
              <a:gd name="connsiteX21" fmla="*/ 50560 w 320006"/>
              <a:gd name="connsiteY21" fmla="*/ 82715 h 728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320006" h="728788">
                <a:moveTo>
                  <a:pt x="50560" y="82715"/>
                </a:moveTo>
                <a:cubicBezTo>
                  <a:pt x="54264" y="101236"/>
                  <a:pt x="125172" y="265807"/>
                  <a:pt x="120410" y="336715"/>
                </a:cubicBezTo>
                <a:cubicBezTo>
                  <a:pt x="115648" y="407623"/>
                  <a:pt x="21456" y="492290"/>
                  <a:pt x="21985" y="508165"/>
                </a:cubicBezTo>
                <a:cubicBezTo>
                  <a:pt x="22514" y="524040"/>
                  <a:pt x="116177" y="423498"/>
                  <a:pt x="123585" y="431965"/>
                </a:cubicBezTo>
                <a:cubicBezTo>
                  <a:pt x="130993" y="440432"/>
                  <a:pt x="86014" y="510282"/>
                  <a:pt x="66435" y="558965"/>
                </a:cubicBezTo>
                <a:cubicBezTo>
                  <a:pt x="46856" y="607648"/>
                  <a:pt x="15106" y="706073"/>
                  <a:pt x="6110" y="724065"/>
                </a:cubicBezTo>
                <a:cubicBezTo>
                  <a:pt x="-2886" y="742057"/>
                  <a:pt x="-2886" y="705544"/>
                  <a:pt x="12460" y="666915"/>
                </a:cubicBezTo>
                <a:cubicBezTo>
                  <a:pt x="27806" y="628286"/>
                  <a:pt x="72256" y="531977"/>
                  <a:pt x="98185" y="492290"/>
                </a:cubicBezTo>
                <a:cubicBezTo>
                  <a:pt x="124114" y="452603"/>
                  <a:pt x="132052" y="472182"/>
                  <a:pt x="168035" y="428790"/>
                </a:cubicBezTo>
                <a:cubicBezTo>
                  <a:pt x="204018" y="385398"/>
                  <a:pt x="293448" y="257869"/>
                  <a:pt x="314085" y="231940"/>
                </a:cubicBezTo>
                <a:cubicBezTo>
                  <a:pt x="334723" y="206011"/>
                  <a:pt x="295035" y="288561"/>
                  <a:pt x="291860" y="273215"/>
                </a:cubicBezTo>
                <a:cubicBezTo>
                  <a:pt x="288685" y="257869"/>
                  <a:pt x="314614" y="185373"/>
                  <a:pt x="295035" y="139865"/>
                </a:cubicBezTo>
                <a:cubicBezTo>
                  <a:pt x="275456" y="94357"/>
                  <a:pt x="175443" y="-4597"/>
                  <a:pt x="174385" y="165"/>
                </a:cubicBezTo>
                <a:cubicBezTo>
                  <a:pt x="173327" y="4927"/>
                  <a:pt x="270693" y="121873"/>
                  <a:pt x="288685" y="168440"/>
                </a:cubicBezTo>
                <a:cubicBezTo>
                  <a:pt x="306677" y="215007"/>
                  <a:pt x="326785" y="218711"/>
                  <a:pt x="282335" y="279565"/>
                </a:cubicBezTo>
                <a:cubicBezTo>
                  <a:pt x="237885" y="340419"/>
                  <a:pt x="50031" y="516632"/>
                  <a:pt x="21985" y="533565"/>
                </a:cubicBezTo>
                <a:cubicBezTo>
                  <a:pt x="-6061" y="550498"/>
                  <a:pt x="97127" y="414502"/>
                  <a:pt x="114060" y="381165"/>
                </a:cubicBezTo>
                <a:cubicBezTo>
                  <a:pt x="130993" y="347828"/>
                  <a:pt x="129935" y="355236"/>
                  <a:pt x="123585" y="333540"/>
                </a:cubicBezTo>
                <a:cubicBezTo>
                  <a:pt x="117235" y="311844"/>
                  <a:pt x="90777" y="245698"/>
                  <a:pt x="75960" y="250990"/>
                </a:cubicBezTo>
                <a:cubicBezTo>
                  <a:pt x="61143" y="256282"/>
                  <a:pt x="30981" y="369523"/>
                  <a:pt x="34685" y="365290"/>
                </a:cubicBezTo>
                <a:cubicBezTo>
                  <a:pt x="38389" y="361057"/>
                  <a:pt x="93952" y="269511"/>
                  <a:pt x="98185" y="225590"/>
                </a:cubicBezTo>
                <a:cubicBezTo>
                  <a:pt x="102418" y="181669"/>
                  <a:pt x="46856" y="64194"/>
                  <a:pt x="50560" y="827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7" name="フリーフォーム 256">
            <a:extLst>
              <a:ext uri="{FF2B5EF4-FFF2-40B4-BE49-F238E27FC236}">
                <a16:creationId xmlns:a16="http://schemas.microsoft.com/office/drawing/2014/main" id="{9603E8C7-6A51-DF82-7F7E-E8A3DE85C53D}"/>
              </a:ext>
            </a:extLst>
          </p:cNvPr>
          <p:cNvSpPr/>
          <p:nvPr/>
        </p:nvSpPr>
        <p:spPr>
          <a:xfrm>
            <a:off x="4409661" y="4218786"/>
            <a:ext cx="184999" cy="643637"/>
          </a:xfrm>
          <a:custGeom>
            <a:avLst/>
            <a:gdLst>
              <a:gd name="connsiteX0" fmla="*/ 414 w 184999"/>
              <a:gd name="connsiteY0" fmla="*/ 7139 h 643637"/>
              <a:gd name="connsiteX1" fmla="*/ 102014 w 184999"/>
              <a:gd name="connsiteY1" fmla="*/ 315114 h 643637"/>
              <a:gd name="connsiteX2" fmla="*/ 57564 w 184999"/>
              <a:gd name="connsiteY2" fmla="*/ 457989 h 643637"/>
              <a:gd name="connsiteX3" fmla="*/ 35339 w 184999"/>
              <a:gd name="connsiteY3" fmla="*/ 508789 h 643637"/>
              <a:gd name="connsiteX4" fmla="*/ 38514 w 184999"/>
              <a:gd name="connsiteY4" fmla="*/ 642139 h 643637"/>
              <a:gd name="connsiteX5" fmla="*/ 32164 w 184999"/>
              <a:gd name="connsiteY5" fmla="*/ 569114 h 643637"/>
              <a:gd name="connsiteX6" fmla="*/ 57564 w 184999"/>
              <a:gd name="connsiteY6" fmla="*/ 397664 h 643637"/>
              <a:gd name="connsiteX7" fmla="*/ 184564 w 184999"/>
              <a:gd name="connsiteY7" fmla="*/ 137314 h 643637"/>
              <a:gd name="connsiteX8" fmla="*/ 98839 w 184999"/>
              <a:gd name="connsiteY8" fmla="*/ 257964 h 643637"/>
              <a:gd name="connsiteX9" fmla="*/ 89314 w 184999"/>
              <a:gd name="connsiteY9" fmla="*/ 178589 h 643637"/>
              <a:gd name="connsiteX10" fmla="*/ 67089 w 184999"/>
              <a:gd name="connsiteY10" fmla="*/ 102389 h 643637"/>
              <a:gd name="connsiteX11" fmla="*/ 414 w 184999"/>
              <a:gd name="connsiteY11" fmla="*/ 7139 h 643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84999" h="643637">
                <a:moveTo>
                  <a:pt x="414" y="7139"/>
                </a:moveTo>
                <a:cubicBezTo>
                  <a:pt x="6235" y="42593"/>
                  <a:pt x="92489" y="239972"/>
                  <a:pt x="102014" y="315114"/>
                </a:cubicBezTo>
                <a:cubicBezTo>
                  <a:pt x="111539" y="390256"/>
                  <a:pt x="68677" y="425710"/>
                  <a:pt x="57564" y="457989"/>
                </a:cubicBezTo>
                <a:cubicBezTo>
                  <a:pt x="46452" y="490268"/>
                  <a:pt x="38514" y="478097"/>
                  <a:pt x="35339" y="508789"/>
                </a:cubicBezTo>
                <a:cubicBezTo>
                  <a:pt x="32164" y="539481"/>
                  <a:pt x="39043" y="632085"/>
                  <a:pt x="38514" y="642139"/>
                </a:cubicBezTo>
                <a:cubicBezTo>
                  <a:pt x="37985" y="652193"/>
                  <a:pt x="28989" y="609860"/>
                  <a:pt x="32164" y="569114"/>
                </a:cubicBezTo>
                <a:cubicBezTo>
                  <a:pt x="35339" y="528368"/>
                  <a:pt x="32164" y="469631"/>
                  <a:pt x="57564" y="397664"/>
                </a:cubicBezTo>
                <a:cubicBezTo>
                  <a:pt x="82964" y="325697"/>
                  <a:pt x="177685" y="160597"/>
                  <a:pt x="184564" y="137314"/>
                </a:cubicBezTo>
                <a:cubicBezTo>
                  <a:pt x="191443" y="114031"/>
                  <a:pt x="114714" y="251085"/>
                  <a:pt x="98839" y="257964"/>
                </a:cubicBezTo>
                <a:cubicBezTo>
                  <a:pt x="82964" y="264843"/>
                  <a:pt x="94606" y="204518"/>
                  <a:pt x="89314" y="178589"/>
                </a:cubicBezTo>
                <a:cubicBezTo>
                  <a:pt x="84022" y="152660"/>
                  <a:pt x="82435" y="126201"/>
                  <a:pt x="67089" y="102389"/>
                </a:cubicBezTo>
                <a:cubicBezTo>
                  <a:pt x="51743" y="78577"/>
                  <a:pt x="-5407" y="-28315"/>
                  <a:pt x="414" y="71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8" name="フリーフォーム 257">
            <a:extLst>
              <a:ext uri="{FF2B5EF4-FFF2-40B4-BE49-F238E27FC236}">
                <a16:creationId xmlns:a16="http://schemas.microsoft.com/office/drawing/2014/main" id="{C428F54D-7D52-E61E-6DEF-7567B31189AB}"/>
              </a:ext>
            </a:extLst>
          </p:cNvPr>
          <p:cNvSpPr/>
          <p:nvPr/>
        </p:nvSpPr>
        <p:spPr>
          <a:xfrm>
            <a:off x="3828868" y="4327368"/>
            <a:ext cx="352693" cy="683201"/>
          </a:xfrm>
          <a:custGeom>
            <a:avLst/>
            <a:gdLst>
              <a:gd name="connsiteX0" fmla="*/ 182 w 352693"/>
              <a:gd name="connsiteY0" fmla="*/ 157 h 683201"/>
              <a:gd name="connsiteX1" fmla="*/ 162107 w 352693"/>
              <a:gd name="connsiteY1" fmla="*/ 228757 h 683201"/>
              <a:gd name="connsiteX2" fmla="*/ 114482 w 352693"/>
              <a:gd name="connsiteY2" fmla="*/ 162082 h 683201"/>
              <a:gd name="connsiteX3" fmla="*/ 333557 w 352693"/>
              <a:gd name="connsiteY3" fmla="*/ 482757 h 683201"/>
              <a:gd name="connsiteX4" fmla="*/ 333557 w 352693"/>
              <a:gd name="connsiteY4" fmla="*/ 431957 h 683201"/>
              <a:gd name="connsiteX5" fmla="*/ 263707 w 352693"/>
              <a:gd name="connsiteY5" fmla="*/ 527207 h 683201"/>
              <a:gd name="connsiteX6" fmla="*/ 231957 w 352693"/>
              <a:gd name="connsiteY6" fmla="*/ 543082 h 683201"/>
              <a:gd name="connsiteX7" fmla="*/ 184332 w 352693"/>
              <a:gd name="connsiteY7" fmla="*/ 682782 h 683201"/>
              <a:gd name="connsiteX8" fmla="*/ 266882 w 352693"/>
              <a:gd name="connsiteY8" fmla="*/ 492282 h 683201"/>
              <a:gd name="connsiteX9" fmla="*/ 301807 w 352693"/>
              <a:gd name="connsiteY9" fmla="*/ 457357 h 683201"/>
              <a:gd name="connsiteX10" fmla="*/ 174807 w 352693"/>
              <a:gd name="connsiteY10" fmla="*/ 263682 h 683201"/>
              <a:gd name="connsiteX11" fmla="*/ 155757 w 352693"/>
              <a:gd name="connsiteY11" fmla="*/ 82707 h 683201"/>
              <a:gd name="connsiteX12" fmla="*/ 130357 w 352693"/>
              <a:gd name="connsiteY12" fmla="*/ 190657 h 683201"/>
              <a:gd name="connsiteX13" fmla="*/ 182 w 352693"/>
              <a:gd name="connsiteY13" fmla="*/ 157 h 6832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52693" h="683201">
                <a:moveTo>
                  <a:pt x="182" y="157"/>
                </a:moveTo>
                <a:cubicBezTo>
                  <a:pt x="5474" y="6507"/>
                  <a:pt x="143057" y="201770"/>
                  <a:pt x="162107" y="228757"/>
                </a:cubicBezTo>
                <a:cubicBezTo>
                  <a:pt x="181157" y="255744"/>
                  <a:pt x="85907" y="119749"/>
                  <a:pt x="114482" y="162082"/>
                </a:cubicBezTo>
                <a:cubicBezTo>
                  <a:pt x="143057" y="204415"/>
                  <a:pt x="297045" y="437778"/>
                  <a:pt x="333557" y="482757"/>
                </a:cubicBezTo>
                <a:cubicBezTo>
                  <a:pt x="370070" y="527736"/>
                  <a:pt x="345199" y="424549"/>
                  <a:pt x="333557" y="431957"/>
                </a:cubicBezTo>
                <a:cubicBezTo>
                  <a:pt x="321915" y="439365"/>
                  <a:pt x="280640" y="508686"/>
                  <a:pt x="263707" y="527207"/>
                </a:cubicBezTo>
                <a:cubicBezTo>
                  <a:pt x="246774" y="545728"/>
                  <a:pt x="245186" y="517153"/>
                  <a:pt x="231957" y="543082"/>
                </a:cubicBezTo>
                <a:cubicBezTo>
                  <a:pt x="218728" y="569011"/>
                  <a:pt x="178511" y="691249"/>
                  <a:pt x="184332" y="682782"/>
                </a:cubicBezTo>
                <a:cubicBezTo>
                  <a:pt x="190153" y="674315"/>
                  <a:pt x="247303" y="529853"/>
                  <a:pt x="266882" y="492282"/>
                </a:cubicBezTo>
                <a:cubicBezTo>
                  <a:pt x="286461" y="454711"/>
                  <a:pt x="317153" y="495457"/>
                  <a:pt x="301807" y="457357"/>
                </a:cubicBezTo>
                <a:cubicBezTo>
                  <a:pt x="286461" y="419257"/>
                  <a:pt x="199149" y="326124"/>
                  <a:pt x="174807" y="263682"/>
                </a:cubicBezTo>
                <a:cubicBezTo>
                  <a:pt x="150465" y="201240"/>
                  <a:pt x="163165" y="94878"/>
                  <a:pt x="155757" y="82707"/>
                </a:cubicBezTo>
                <a:cubicBezTo>
                  <a:pt x="148349" y="70536"/>
                  <a:pt x="154170" y="200182"/>
                  <a:pt x="130357" y="190657"/>
                </a:cubicBezTo>
                <a:cubicBezTo>
                  <a:pt x="106545" y="181132"/>
                  <a:pt x="-5110" y="-6193"/>
                  <a:pt x="182" y="1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9" name="フリーフォーム 258">
            <a:extLst>
              <a:ext uri="{FF2B5EF4-FFF2-40B4-BE49-F238E27FC236}">
                <a16:creationId xmlns:a16="http://schemas.microsoft.com/office/drawing/2014/main" id="{7675452B-6715-EC7C-1699-0ECEA32E9144}"/>
              </a:ext>
            </a:extLst>
          </p:cNvPr>
          <p:cNvSpPr/>
          <p:nvPr/>
        </p:nvSpPr>
        <p:spPr>
          <a:xfrm>
            <a:off x="3693301" y="4556088"/>
            <a:ext cx="462775" cy="368479"/>
          </a:xfrm>
          <a:custGeom>
            <a:avLst/>
            <a:gdLst>
              <a:gd name="connsiteX0" fmla="*/ 8749 w 462775"/>
              <a:gd name="connsiteY0" fmla="*/ 6387 h 368479"/>
              <a:gd name="connsiteX1" fmla="*/ 46849 w 462775"/>
              <a:gd name="connsiteY1" fmla="*/ 63537 h 368479"/>
              <a:gd name="connsiteX2" fmla="*/ 288149 w 462775"/>
              <a:gd name="connsiteY2" fmla="*/ 292137 h 368479"/>
              <a:gd name="connsiteX3" fmla="*/ 275449 w 462775"/>
              <a:gd name="connsiteY3" fmla="*/ 225462 h 368479"/>
              <a:gd name="connsiteX4" fmla="*/ 462774 w 462775"/>
              <a:gd name="connsiteY4" fmla="*/ 368337 h 368479"/>
              <a:gd name="connsiteX5" fmla="*/ 278624 w 462775"/>
              <a:gd name="connsiteY5" fmla="*/ 250862 h 368479"/>
              <a:gd name="connsiteX6" fmla="*/ 157974 w 462775"/>
              <a:gd name="connsiteY6" fmla="*/ 184187 h 368479"/>
              <a:gd name="connsiteX7" fmla="*/ 8749 w 462775"/>
              <a:gd name="connsiteY7" fmla="*/ 6387 h 368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62775" h="368479">
                <a:moveTo>
                  <a:pt x="8749" y="6387"/>
                </a:moveTo>
                <a:cubicBezTo>
                  <a:pt x="-9772" y="-13721"/>
                  <a:pt x="282" y="15912"/>
                  <a:pt x="46849" y="63537"/>
                </a:cubicBezTo>
                <a:cubicBezTo>
                  <a:pt x="93416" y="111162"/>
                  <a:pt x="250049" y="265150"/>
                  <a:pt x="288149" y="292137"/>
                </a:cubicBezTo>
                <a:cubicBezTo>
                  <a:pt x="326249" y="319124"/>
                  <a:pt x="246345" y="212762"/>
                  <a:pt x="275449" y="225462"/>
                </a:cubicBezTo>
                <a:cubicBezTo>
                  <a:pt x="304553" y="238162"/>
                  <a:pt x="462245" y="364104"/>
                  <a:pt x="462774" y="368337"/>
                </a:cubicBezTo>
                <a:cubicBezTo>
                  <a:pt x="463303" y="372570"/>
                  <a:pt x="329424" y="281554"/>
                  <a:pt x="278624" y="250862"/>
                </a:cubicBezTo>
                <a:cubicBezTo>
                  <a:pt x="227824" y="220170"/>
                  <a:pt x="201895" y="221758"/>
                  <a:pt x="157974" y="184187"/>
                </a:cubicBezTo>
                <a:cubicBezTo>
                  <a:pt x="114053" y="146616"/>
                  <a:pt x="27270" y="26495"/>
                  <a:pt x="8749" y="63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0" name="フリーフォーム 259">
            <a:extLst>
              <a:ext uri="{FF2B5EF4-FFF2-40B4-BE49-F238E27FC236}">
                <a16:creationId xmlns:a16="http://schemas.microsoft.com/office/drawing/2014/main" id="{66312533-C2E7-B90F-4DCE-EC126BA1A06B}"/>
              </a:ext>
            </a:extLst>
          </p:cNvPr>
          <p:cNvSpPr/>
          <p:nvPr/>
        </p:nvSpPr>
        <p:spPr>
          <a:xfrm>
            <a:off x="4889327" y="4093748"/>
            <a:ext cx="180532" cy="256219"/>
          </a:xfrm>
          <a:custGeom>
            <a:avLst/>
            <a:gdLst>
              <a:gd name="connsiteX0" fmla="*/ 177973 w 180532"/>
              <a:gd name="connsiteY0" fmla="*/ 14702 h 256219"/>
              <a:gd name="connsiteX1" fmla="*/ 3348 w 180532"/>
              <a:gd name="connsiteY1" fmla="*/ 252827 h 256219"/>
              <a:gd name="connsiteX2" fmla="*/ 66848 w 180532"/>
              <a:gd name="connsiteY2" fmla="*/ 144877 h 256219"/>
              <a:gd name="connsiteX3" fmla="*/ 114473 w 180532"/>
              <a:gd name="connsiteY3" fmla="*/ 2002 h 256219"/>
              <a:gd name="connsiteX4" fmla="*/ 108123 w 180532"/>
              <a:gd name="connsiteY4" fmla="*/ 59152 h 256219"/>
              <a:gd name="connsiteX5" fmla="*/ 177973 w 180532"/>
              <a:gd name="connsiteY5" fmla="*/ 14702 h 256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0532" h="256219">
                <a:moveTo>
                  <a:pt x="177973" y="14702"/>
                </a:moveTo>
                <a:cubicBezTo>
                  <a:pt x="160511" y="46981"/>
                  <a:pt x="21869" y="231131"/>
                  <a:pt x="3348" y="252827"/>
                </a:cubicBezTo>
                <a:cubicBezTo>
                  <a:pt x="-15173" y="274523"/>
                  <a:pt x="48327" y="186681"/>
                  <a:pt x="66848" y="144877"/>
                </a:cubicBezTo>
                <a:cubicBezTo>
                  <a:pt x="85369" y="103073"/>
                  <a:pt x="107594" y="16290"/>
                  <a:pt x="114473" y="2002"/>
                </a:cubicBezTo>
                <a:cubicBezTo>
                  <a:pt x="121352" y="-12286"/>
                  <a:pt x="98069" y="54390"/>
                  <a:pt x="108123" y="59152"/>
                </a:cubicBezTo>
                <a:cubicBezTo>
                  <a:pt x="118177" y="63915"/>
                  <a:pt x="195435" y="-17577"/>
                  <a:pt x="177973" y="147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1" name="フリーフォーム 260">
            <a:extLst>
              <a:ext uri="{FF2B5EF4-FFF2-40B4-BE49-F238E27FC236}">
                <a16:creationId xmlns:a16="http://schemas.microsoft.com/office/drawing/2014/main" id="{2EB38BE8-FB6A-5858-B9C4-4E9F3A9B750B}"/>
              </a:ext>
            </a:extLst>
          </p:cNvPr>
          <p:cNvSpPr/>
          <p:nvPr/>
        </p:nvSpPr>
        <p:spPr>
          <a:xfrm>
            <a:off x="4840264" y="4023120"/>
            <a:ext cx="448984" cy="598776"/>
          </a:xfrm>
          <a:custGeom>
            <a:avLst/>
            <a:gdLst>
              <a:gd name="connsiteX0" fmla="*/ 446111 w 448984"/>
              <a:gd name="connsiteY0" fmla="*/ 5955 h 598776"/>
              <a:gd name="connsiteX1" fmla="*/ 96861 w 448984"/>
              <a:gd name="connsiteY1" fmla="*/ 418705 h 598776"/>
              <a:gd name="connsiteX2" fmla="*/ 141311 w 448984"/>
              <a:gd name="connsiteY2" fmla="*/ 390130 h 598776"/>
              <a:gd name="connsiteX3" fmla="*/ 1611 w 448984"/>
              <a:gd name="connsiteY3" fmla="*/ 596505 h 598776"/>
              <a:gd name="connsiteX4" fmla="*/ 77811 w 448984"/>
              <a:gd name="connsiteY4" fmla="*/ 479030 h 598776"/>
              <a:gd name="connsiteX5" fmla="*/ 261961 w 448984"/>
              <a:gd name="connsiteY5" fmla="*/ 161530 h 598776"/>
              <a:gd name="connsiteX6" fmla="*/ 265136 w 448984"/>
              <a:gd name="connsiteY6" fmla="*/ 98030 h 598776"/>
              <a:gd name="connsiteX7" fmla="*/ 261961 w 448984"/>
              <a:gd name="connsiteY7" fmla="*/ 167880 h 598776"/>
              <a:gd name="connsiteX8" fmla="*/ 446111 w 448984"/>
              <a:gd name="connsiteY8" fmla="*/ 5955 h 598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48984" h="598776">
                <a:moveTo>
                  <a:pt x="446111" y="5955"/>
                </a:moveTo>
                <a:cubicBezTo>
                  <a:pt x="418594" y="47759"/>
                  <a:pt x="147661" y="354676"/>
                  <a:pt x="96861" y="418705"/>
                </a:cubicBezTo>
                <a:cubicBezTo>
                  <a:pt x="46061" y="482734"/>
                  <a:pt x="157186" y="360497"/>
                  <a:pt x="141311" y="390130"/>
                </a:cubicBezTo>
                <a:cubicBezTo>
                  <a:pt x="125436" y="419763"/>
                  <a:pt x="12194" y="581688"/>
                  <a:pt x="1611" y="596505"/>
                </a:cubicBezTo>
                <a:cubicBezTo>
                  <a:pt x="-8972" y="611322"/>
                  <a:pt x="34419" y="551526"/>
                  <a:pt x="77811" y="479030"/>
                </a:cubicBezTo>
                <a:cubicBezTo>
                  <a:pt x="121203" y="406534"/>
                  <a:pt x="230740" y="225030"/>
                  <a:pt x="261961" y="161530"/>
                </a:cubicBezTo>
                <a:cubicBezTo>
                  <a:pt x="293182" y="98030"/>
                  <a:pt x="265136" y="96972"/>
                  <a:pt x="265136" y="98030"/>
                </a:cubicBezTo>
                <a:cubicBezTo>
                  <a:pt x="265136" y="99088"/>
                  <a:pt x="228624" y="180051"/>
                  <a:pt x="261961" y="167880"/>
                </a:cubicBezTo>
                <a:cubicBezTo>
                  <a:pt x="295298" y="155709"/>
                  <a:pt x="473628" y="-35849"/>
                  <a:pt x="446111" y="59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2" name="フリーフォーム 261">
            <a:extLst>
              <a:ext uri="{FF2B5EF4-FFF2-40B4-BE49-F238E27FC236}">
                <a16:creationId xmlns:a16="http://schemas.microsoft.com/office/drawing/2014/main" id="{F2FF37BD-CFFE-C771-37FD-1FB759D38C17}"/>
              </a:ext>
            </a:extLst>
          </p:cNvPr>
          <p:cNvSpPr/>
          <p:nvPr/>
        </p:nvSpPr>
        <p:spPr>
          <a:xfrm>
            <a:off x="2986688" y="1574329"/>
            <a:ext cx="124837" cy="317573"/>
          </a:xfrm>
          <a:custGeom>
            <a:avLst/>
            <a:gdLst>
              <a:gd name="connsiteX0" fmla="*/ 124812 w 124837"/>
              <a:gd name="connsiteY0" fmla="*/ 471 h 317573"/>
              <a:gd name="connsiteX1" fmla="*/ 45437 w 124837"/>
              <a:gd name="connsiteY1" fmla="*/ 152871 h 317573"/>
              <a:gd name="connsiteX2" fmla="*/ 77187 w 124837"/>
              <a:gd name="connsiteY2" fmla="*/ 308446 h 317573"/>
              <a:gd name="connsiteX3" fmla="*/ 67662 w 124837"/>
              <a:gd name="connsiteY3" fmla="*/ 273521 h 317573"/>
              <a:gd name="connsiteX4" fmla="*/ 4162 w 124837"/>
              <a:gd name="connsiteY4" fmla="*/ 60796 h 317573"/>
              <a:gd name="connsiteX5" fmla="*/ 80362 w 124837"/>
              <a:gd name="connsiteY5" fmla="*/ 63971 h 317573"/>
              <a:gd name="connsiteX6" fmla="*/ 987 w 124837"/>
              <a:gd name="connsiteY6" fmla="*/ 63971 h 317573"/>
              <a:gd name="connsiteX7" fmla="*/ 35912 w 124837"/>
              <a:gd name="connsiteY7" fmla="*/ 133821 h 317573"/>
              <a:gd name="connsiteX8" fmla="*/ 35912 w 124837"/>
              <a:gd name="connsiteY8" fmla="*/ 105246 h 317573"/>
              <a:gd name="connsiteX9" fmla="*/ 124812 w 124837"/>
              <a:gd name="connsiteY9" fmla="*/ 471 h 3175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4837" h="317573">
                <a:moveTo>
                  <a:pt x="124812" y="471"/>
                </a:moveTo>
                <a:cubicBezTo>
                  <a:pt x="126400" y="8409"/>
                  <a:pt x="53374" y="101542"/>
                  <a:pt x="45437" y="152871"/>
                </a:cubicBezTo>
                <a:cubicBezTo>
                  <a:pt x="37499" y="204200"/>
                  <a:pt x="73483" y="288338"/>
                  <a:pt x="77187" y="308446"/>
                </a:cubicBezTo>
                <a:cubicBezTo>
                  <a:pt x="80891" y="328554"/>
                  <a:pt x="79833" y="314796"/>
                  <a:pt x="67662" y="273521"/>
                </a:cubicBezTo>
                <a:cubicBezTo>
                  <a:pt x="55491" y="232246"/>
                  <a:pt x="2045" y="95721"/>
                  <a:pt x="4162" y="60796"/>
                </a:cubicBezTo>
                <a:cubicBezTo>
                  <a:pt x="6279" y="25871"/>
                  <a:pt x="80891" y="63442"/>
                  <a:pt x="80362" y="63971"/>
                </a:cubicBezTo>
                <a:cubicBezTo>
                  <a:pt x="79833" y="64500"/>
                  <a:pt x="8395" y="52329"/>
                  <a:pt x="987" y="63971"/>
                </a:cubicBezTo>
                <a:cubicBezTo>
                  <a:pt x="-6421" y="75613"/>
                  <a:pt x="30091" y="126942"/>
                  <a:pt x="35912" y="133821"/>
                </a:cubicBezTo>
                <a:cubicBezTo>
                  <a:pt x="41733" y="140700"/>
                  <a:pt x="26387" y="123238"/>
                  <a:pt x="35912" y="105246"/>
                </a:cubicBezTo>
                <a:cubicBezTo>
                  <a:pt x="45437" y="87254"/>
                  <a:pt x="123224" y="-7467"/>
                  <a:pt x="124812" y="4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3" name="フリーフォーム 262">
            <a:extLst>
              <a:ext uri="{FF2B5EF4-FFF2-40B4-BE49-F238E27FC236}">
                <a16:creationId xmlns:a16="http://schemas.microsoft.com/office/drawing/2014/main" id="{9D9C6BFF-53E6-B47D-E289-6F2A8F5B71B6}"/>
              </a:ext>
            </a:extLst>
          </p:cNvPr>
          <p:cNvSpPr/>
          <p:nvPr/>
        </p:nvSpPr>
        <p:spPr>
          <a:xfrm>
            <a:off x="2958541" y="1863682"/>
            <a:ext cx="37170" cy="178016"/>
          </a:xfrm>
          <a:custGeom>
            <a:avLst/>
            <a:gdLst>
              <a:gd name="connsiteX0" fmla="*/ 3734 w 37170"/>
              <a:gd name="connsiteY0" fmla="*/ 43 h 178016"/>
              <a:gd name="connsiteX1" fmla="*/ 13259 w 37170"/>
              <a:gd name="connsiteY1" fmla="*/ 95293 h 178016"/>
              <a:gd name="connsiteX2" fmla="*/ 559 w 37170"/>
              <a:gd name="connsiteY2" fmla="*/ 177843 h 178016"/>
              <a:gd name="connsiteX3" fmla="*/ 35484 w 37170"/>
              <a:gd name="connsiteY3" fmla="*/ 73068 h 178016"/>
              <a:gd name="connsiteX4" fmla="*/ 29134 w 37170"/>
              <a:gd name="connsiteY4" fmla="*/ 82593 h 178016"/>
              <a:gd name="connsiteX5" fmla="*/ 3734 w 37170"/>
              <a:gd name="connsiteY5" fmla="*/ 43 h 1780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170" h="178016">
                <a:moveTo>
                  <a:pt x="3734" y="43"/>
                </a:moveTo>
                <a:cubicBezTo>
                  <a:pt x="1088" y="2160"/>
                  <a:pt x="13788" y="65660"/>
                  <a:pt x="13259" y="95293"/>
                </a:cubicBezTo>
                <a:cubicBezTo>
                  <a:pt x="12730" y="124926"/>
                  <a:pt x="-3145" y="181547"/>
                  <a:pt x="559" y="177843"/>
                </a:cubicBezTo>
                <a:cubicBezTo>
                  <a:pt x="4263" y="174139"/>
                  <a:pt x="35484" y="73068"/>
                  <a:pt x="35484" y="73068"/>
                </a:cubicBezTo>
                <a:cubicBezTo>
                  <a:pt x="40246" y="57193"/>
                  <a:pt x="33896" y="91589"/>
                  <a:pt x="29134" y="82593"/>
                </a:cubicBezTo>
                <a:cubicBezTo>
                  <a:pt x="24372" y="73597"/>
                  <a:pt x="6380" y="-2074"/>
                  <a:pt x="3734" y="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4" name="フリーフォーム 263">
            <a:extLst>
              <a:ext uri="{FF2B5EF4-FFF2-40B4-BE49-F238E27FC236}">
                <a16:creationId xmlns:a16="http://schemas.microsoft.com/office/drawing/2014/main" id="{529E4E5E-C1B2-7B6D-8BCA-1FF31925460D}"/>
              </a:ext>
            </a:extLst>
          </p:cNvPr>
          <p:cNvSpPr/>
          <p:nvPr/>
        </p:nvSpPr>
        <p:spPr>
          <a:xfrm>
            <a:off x="2886072" y="3073241"/>
            <a:ext cx="83007" cy="158987"/>
          </a:xfrm>
          <a:custGeom>
            <a:avLst/>
            <a:gdLst>
              <a:gd name="connsiteX0" fmla="*/ 3 w 83007"/>
              <a:gd name="connsiteY0" fmla="*/ 159 h 158987"/>
              <a:gd name="connsiteX1" fmla="*/ 76203 w 83007"/>
              <a:gd name="connsiteY1" fmla="*/ 70009 h 158987"/>
              <a:gd name="connsiteX2" fmla="*/ 76203 w 83007"/>
              <a:gd name="connsiteY2" fmla="*/ 158909 h 158987"/>
              <a:gd name="connsiteX3" fmla="*/ 79378 w 83007"/>
              <a:gd name="connsiteY3" fmla="*/ 54134 h 158987"/>
              <a:gd name="connsiteX4" fmla="*/ 3 w 83007"/>
              <a:gd name="connsiteY4" fmla="*/ 159 h 158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3007" h="158987">
                <a:moveTo>
                  <a:pt x="3" y="159"/>
                </a:moveTo>
                <a:cubicBezTo>
                  <a:pt x="-526" y="2805"/>
                  <a:pt x="63503" y="43551"/>
                  <a:pt x="76203" y="70009"/>
                </a:cubicBezTo>
                <a:cubicBezTo>
                  <a:pt x="88903" y="96467"/>
                  <a:pt x="75674" y="161555"/>
                  <a:pt x="76203" y="158909"/>
                </a:cubicBezTo>
                <a:cubicBezTo>
                  <a:pt x="76732" y="156263"/>
                  <a:pt x="88903" y="80063"/>
                  <a:pt x="79378" y="54134"/>
                </a:cubicBezTo>
                <a:cubicBezTo>
                  <a:pt x="69853" y="28205"/>
                  <a:pt x="532" y="-2487"/>
                  <a:pt x="3" y="1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5" name="フリーフォーム 264">
            <a:extLst>
              <a:ext uri="{FF2B5EF4-FFF2-40B4-BE49-F238E27FC236}">
                <a16:creationId xmlns:a16="http://schemas.microsoft.com/office/drawing/2014/main" id="{19D032CE-4D07-5BCB-0A6C-4E16B2C5957D}"/>
              </a:ext>
            </a:extLst>
          </p:cNvPr>
          <p:cNvSpPr/>
          <p:nvPr/>
        </p:nvSpPr>
        <p:spPr>
          <a:xfrm>
            <a:off x="2743188" y="2860673"/>
            <a:ext cx="258198" cy="400789"/>
          </a:xfrm>
          <a:custGeom>
            <a:avLst/>
            <a:gdLst>
              <a:gd name="connsiteX0" fmla="*/ 12 w 258198"/>
              <a:gd name="connsiteY0" fmla="*/ 2 h 400789"/>
              <a:gd name="connsiteX1" fmla="*/ 88912 w 258198"/>
              <a:gd name="connsiteY1" fmla="*/ 149227 h 400789"/>
              <a:gd name="connsiteX2" fmla="*/ 104787 w 258198"/>
              <a:gd name="connsiteY2" fmla="*/ 273052 h 400789"/>
              <a:gd name="connsiteX3" fmla="*/ 117487 w 258198"/>
              <a:gd name="connsiteY3" fmla="*/ 273052 h 400789"/>
              <a:gd name="connsiteX4" fmla="*/ 120662 w 258198"/>
              <a:gd name="connsiteY4" fmla="*/ 349252 h 400789"/>
              <a:gd name="connsiteX5" fmla="*/ 257187 w 258198"/>
              <a:gd name="connsiteY5" fmla="*/ 400052 h 400789"/>
              <a:gd name="connsiteX6" fmla="*/ 180987 w 258198"/>
              <a:gd name="connsiteY6" fmla="*/ 377827 h 400789"/>
              <a:gd name="connsiteX7" fmla="*/ 146062 w 258198"/>
              <a:gd name="connsiteY7" fmla="*/ 355602 h 400789"/>
              <a:gd name="connsiteX8" fmla="*/ 142887 w 258198"/>
              <a:gd name="connsiteY8" fmla="*/ 241302 h 400789"/>
              <a:gd name="connsiteX9" fmla="*/ 123837 w 258198"/>
              <a:gd name="connsiteY9" fmla="*/ 314327 h 400789"/>
              <a:gd name="connsiteX10" fmla="*/ 92087 w 258198"/>
              <a:gd name="connsiteY10" fmla="*/ 209552 h 400789"/>
              <a:gd name="connsiteX11" fmla="*/ 82562 w 258198"/>
              <a:gd name="connsiteY11" fmla="*/ 152402 h 400789"/>
              <a:gd name="connsiteX12" fmla="*/ 12 w 258198"/>
              <a:gd name="connsiteY12" fmla="*/ 2 h 4007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58198" h="400789">
                <a:moveTo>
                  <a:pt x="12" y="2"/>
                </a:moveTo>
                <a:cubicBezTo>
                  <a:pt x="1070" y="-527"/>
                  <a:pt x="71450" y="103719"/>
                  <a:pt x="88912" y="149227"/>
                </a:cubicBezTo>
                <a:cubicBezTo>
                  <a:pt x="106374" y="194735"/>
                  <a:pt x="100025" y="252415"/>
                  <a:pt x="104787" y="273052"/>
                </a:cubicBezTo>
                <a:cubicBezTo>
                  <a:pt x="109549" y="293689"/>
                  <a:pt x="114841" y="260352"/>
                  <a:pt x="117487" y="273052"/>
                </a:cubicBezTo>
                <a:cubicBezTo>
                  <a:pt x="120133" y="285752"/>
                  <a:pt x="97379" y="328085"/>
                  <a:pt x="120662" y="349252"/>
                </a:cubicBezTo>
                <a:cubicBezTo>
                  <a:pt x="143945" y="370419"/>
                  <a:pt x="247133" y="395290"/>
                  <a:pt x="257187" y="400052"/>
                </a:cubicBezTo>
                <a:cubicBezTo>
                  <a:pt x="267241" y="404815"/>
                  <a:pt x="199508" y="385235"/>
                  <a:pt x="180987" y="377827"/>
                </a:cubicBezTo>
                <a:cubicBezTo>
                  <a:pt x="162466" y="370419"/>
                  <a:pt x="152412" y="378356"/>
                  <a:pt x="146062" y="355602"/>
                </a:cubicBezTo>
                <a:cubicBezTo>
                  <a:pt x="139712" y="332848"/>
                  <a:pt x="146591" y="248181"/>
                  <a:pt x="142887" y="241302"/>
                </a:cubicBezTo>
                <a:cubicBezTo>
                  <a:pt x="139183" y="234423"/>
                  <a:pt x="132304" y="319619"/>
                  <a:pt x="123837" y="314327"/>
                </a:cubicBezTo>
                <a:cubicBezTo>
                  <a:pt x="115370" y="309035"/>
                  <a:pt x="98966" y="236539"/>
                  <a:pt x="92087" y="209552"/>
                </a:cubicBezTo>
                <a:cubicBezTo>
                  <a:pt x="85208" y="182565"/>
                  <a:pt x="98437" y="186269"/>
                  <a:pt x="82562" y="152402"/>
                </a:cubicBezTo>
                <a:cubicBezTo>
                  <a:pt x="66687" y="118535"/>
                  <a:pt x="-1046" y="531"/>
                  <a:pt x="12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6" name="フリーフォーム 265">
            <a:extLst>
              <a:ext uri="{FF2B5EF4-FFF2-40B4-BE49-F238E27FC236}">
                <a16:creationId xmlns:a16="http://schemas.microsoft.com/office/drawing/2014/main" id="{34C056E6-84B7-409B-F031-6439989F5C12}"/>
              </a:ext>
            </a:extLst>
          </p:cNvPr>
          <p:cNvSpPr/>
          <p:nvPr/>
        </p:nvSpPr>
        <p:spPr>
          <a:xfrm>
            <a:off x="2957659" y="3289276"/>
            <a:ext cx="116820" cy="285623"/>
          </a:xfrm>
          <a:custGeom>
            <a:avLst/>
            <a:gdLst>
              <a:gd name="connsiteX0" fmla="*/ 20491 w 116820"/>
              <a:gd name="connsiteY0" fmla="*/ 24 h 285623"/>
              <a:gd name="connsiteX1" fmla="*/ 26841 w 116820"/>
              <a:gd name="connsiteY1" fmla="*/ 117499 h 285623"/>
              <a:gd name="connsiteX2" fmla="*/ 112566 w 116820"/>
              <a:gd name="connsiteY2" fmla="*/ 279424 h 285623"/>
              <a:gd name="connsiteX3" fmla="*/ 93516 w 116820"/>
              <a:gd name="connsiteY3" fmla="*/ 238149 h 285623"/>
              <a:gd name="connsiteX4" fmla="*/ 4616 w 116820"/>
              <a:gd name="connsiteY4" fmla="*/ 107974 h 285623"/>
              <a:gd name="connsiteX5" fmla="*/ 20491 w 116820"/>
              <a:gd name="connsiteY5" fmla="*/ 24 h 285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6820" h="285623">
                <a:moveTo>
                  <a:pt x="20491" y="24"/>
                </a:moveTo>
                <a:cubicBezTo>
                  <a:pt x="24195" y="1611"/>
                  <a:pt x="11495" y="70932"/>
                  <a:pt x="26841" y="117499"/>
                </a:cubicBezTo>
                <a:cubicBezTo>
                  <a:pt x="42187" y="164066"/>
                  <a:pt x="101454" y="259316"/>
                  <a:pt x="112566" y="279424"/>
                </a:cubicBezTo>
                <a:cubicBezTo>
                  <a:pt x="123678" y="299532"/>
                  <a:pt x="111508" y="266724"/>
                  <a:pt x="93516" y="238149"/>
                </a:cubicBezTo>
                <a:cubicBezTo>
                  <a:pt x="75524" y="209574"/>
                  <a:pt x="19962" y="142370"/>
                  <a:pt x="4616" y="107974"/>
                </a:cubicBezTo>
                <a:cubicBezTo>
                  <a:pt x="-10730" y="73578"/>
                  <a:pt x="16787" y="-1563"/>
                  <a:pt x="20491" y="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7" name="フリーフォーム 266">
            <a:extLst>
              <a:ext uri="{FF2B5EF4-FFF2-40B4-BE49-F238E27FC236}">
                <a16:creationId xmlns:a16="http://schemas.microsoft.com/office/drawing/2014/main" id="{5FA15A8B-133A-02DB-481C-432BDAC9CF3E}"/>
              </a:ext>
            </a:extLst>
          </p:cNvPr>
          <p:cNvSpPr/>
          <p:nvPr/>
        </p:nvSpPr>
        <p:spPr>
          <a:xfrm>
            <a:off x="3200355" y="3387689"/>
            <a:ext cx="59852" cy="85787"/>
          </a:xfrm>
          <a:custGeom>
            <a:avLst/>
            <a:gdLst>
              <a:gd name="connsiteX0" fmla="*/ 45 w 59852"/>
              <a:gd name="connsiteY0" fmla="*/ 36 h 85787"/>
              <a:gd name="connsiteX1" fmla="*/ 47670 w 59852"/>
              <a:gd name="connsiteY1" fmla="*/ 41311 h 85787"/>
              <a:gd name="connsiteX2" fmla="*/ 54020 w 59852"/>
              <a:gd name="connsiteY2" fmla="*/ 85761 h 85787"/>
              <a:gd name="connsiteX3" fmla="*/ 57195 w 59852"/>
              <a:gd name="connsiteY3" fmla="*/ 34961 h 85787"/>
              <a:gd name="connsiteX4" fmla="*/ 45 w 59852"/>
              <a:gd name="connsiteY4" fmla="*/ 36 h 85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852" h="85787">
                <a:moveTo>
                  <a:pt x="45" y="36"/>
                </a:moveTo>
                <a:cubicBezTo>
                  <a:pt x="-1543" y="1094"/>
                  <a:pt x="38674" y="27024"/>
                  <a:pt x="47670" y="41311"/>
                </a:cubicBezTo>
                <a:cubicBezTo>
                  <a:pt x="56666" y="55598"/>
                  <a:pt x="52432" y="86819"/>
                  <a:pt x="54020" y="85761"/>
                </a:cubicBezTo>
                <a:cubicBezTo>
                  <a:pt x="55608" y="84703"/>
                  <a:pt x="64074" y="48719"/>
                  <a:pt x="57195" y="34961"/>
                </a:cubicBezTo>
                <a:cubicBezTo>
                  <a:pt x="50316" y="21203"/>
                  <a:pt x="1633" y="-1022"/>
                  <a:pt x="45" y="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8" name="フリーフォーム 267">
            <a:extLst>
              <a:ext uri="{FF2B5EF4-FFF2-40B4-BE49-F238E27FC236}">
                <a16:creationId xmlns:a16="http://schemas.microsoft.com/office/drawing/2014/main" id="{46629996-5B59-986A-8736-BA3A1DB77434}"/>
              </a:ext>
            </a:extLst>
          </p:cNvPr>
          <p:cNvSpPr/>
          <p:nvPr/>
        </p:nvSpPr>
        <p:spPr>
          <a:xfrm>
            <a:off x="3235101" y="3911231"/>
            <a:ext cx="121363" cy="302387"/>
          </a:xfrm>
          <a:custGeom>
            <a:avLst/>
            <a:gdLst>
              <a:gd name="connsiteX0" fmla="*/ 6574 w 121363"/>
              <a:gd name="connsiteY0" fmla="*/ 369 h 302387"/>
              <a:gd name="connsiteX1" fmla="*/ 6574 w 121363"/>
              <a:gd name="connsiteY1" fmla="*/ 70219 h 302387"/>
              <a:gd name="connsiteX2" fmla="*/ 44674 w 121363"/>
              <a:gd name="connsiteY2" fmla="*/ 133719 h 302387"/>
              <a:gd name="connsiteX3" fmla="*/ 98649 w 121363"/>
              <a:gd name="connsiteY3" fmla="*/ 162294 h 302387"/>
              <a:gd name="connsiteX4" fmla="*/ 89124 w 121363"/>
              <a:gd name="connsiteY4" fmla="*/ 187694 h 302387"/>
              <a:gd name="connsiteX5" fmla="*/ 120874 w 121363"/>
              <a:gd name="connsiteY5" fmla="*/ 301994 h 302387"/>
              <a:gd name="connsiteX6" fmla="*/ 104999 w 121363"/>
              <a:gd name="connsiteY6" fmla="*/ 222619 h 302387"/>
              <a:gd name="connsiteX7" fmla="*/ 60549 w 121363"/>
              <a:gd name="connsiteY7" fmla="*/ 152769 h 302387"/>
              <a:gd name="connsiteX8" fmla="*/ 3399 w 121363"/>
              <a:gd name="connsiteY8" fmla="*/ 101969 h 302387"/>
              <a:gd name="connsiteX9" fmla="*/ 6574 w 121363"/>
              <a:gd name="connsiteY9" fmla="*/ 369 h 3023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1363" h="302387">
                <a:moveTo>
                  <a:pt x="6574" y="369"/>
                </a:moveTo>
                <a:cubicBezTo>
                  <a:pt x="7103" y="-4923"/>
                  <a:pt x="224" y="47994"/>
                  <a:pt x="6574" y="70219"/>
                </a:cubicBezTo>
                <a:cubicBezTo>
                  <a:pt x="12924" y="92444"/>
                  <a:pt x="29328" y="118373"/>
                  <a:pt x="44674" y="133719"/>
                </a:cubicBezTo>
                <a:cubicBezTo>
                  <a:pt x="60020" y="149065"/>
                  <a:pt x="91241" y="153298"/>
                  <a:pt x="98649" y="162294"/>
                </a:cubicBezTo>
                <a:cubicBezTo>
                  <a:pt x="106057" y="171290"/>
                  <a:pt x="85420" y="164411"/>
                  <a:pt x="89124" y="187694"/>
                </a:cubicBezTo>
                <a:cubicBezTo>
                  <a:pt x="92828" y="210977"/>
                  <a:pt x="118228" y="296173"/>
                  <a:pt x="120874" y="301994"/>
                </a:cubicBezTo>
                <a:cubicBezTo>
                  <a:pt x="123520" y="307815"/>
                  <a:pt x="115053" y="247490"/>
                  <a:pt x="104999" y="222619"/>
                </a:cubicBezTo>
                <a:cubicBezTo>
                  <a:pt x="94945" y="197748"/>
                  <a:pt x="77482" y="172877"/>
                  <a:pt x="60549" y="152769"/>
                </a:cubicBezTo>
                <a:cubicBezTo>
                  <a:pt x="43616" y="132661"/>
                  <a:pt x="12395" y="127369"/>
                  <a:pt x="3399" y="101969"/>
                </a:cubicBezTo>
                <a:cubicBezTo>
                  <a:pt x="-5597" y="76569"/>
                  <a:pt x="6045" y="5661"/>
                  <a:pt x="6574" y="3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9" name="フリーフォーム 268">
            <a:extLst>
              <a:ext uri="{FF2B5EF4-FFF2-40B4-BE49-F238E27FC236}">
                <a16:creationId xmlns:a16="http://schemas.microsoft.com/office/drawing/2014/main" id="{36021939-5D06-6951-D55E-0CE36BE61D8D}"/>
              </a:ext>
            </a:extLst>
          </p:cNvPr>
          <p:cNvSpPr/>
          <p:nvPr/>
        </p:nvSpPr>
        <p:spPr>
          <a:xfrm>
            <a:off x="3178168" y="3638501"/>
            <a:ext cx="31834" cy="187435"/>
          </a:xfrm>
          <a:custGeom>
            <a:avLst/>
            <a:gdLst>
              <a:gd name="connsiteX0" fmla="*/ 9532 w 31834"/>
              <a:gd name="connsiteY0" fmla="*/ 49 h 187435"/>
              <a:gd name="connsiteX1" fmla="*/ 31757 w 31834"/>
              <a:gd name="connsiteY1" fmla="*/ 95299 h 187435"/>
              <a:gd name="connsiteX2" fmla="*/ 7 w 31834"/>
              <a:gd name="connsiteY2" fmla="*/ 187374 h 187435"/>
              <a:gd name="connsiteX3" fmla="*/ 28582 w 31834"/>
              <a:gd name="connsiteY3" fmla="*/ 107999 h 187435"/>
              <a:gd name="connsiteX4" fmla="*/ 9532 w 31834"/>
              <a:gd name="connsiteY4" fmla="*/ 49 h 187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834" h="187435">
                <a:moveTo>
                  <a:pt x="9532" y="49"/>
                </a:moveTo>
                <a:cubicBezTo>
                  <a:pt x="10061" y="-2068"/>
                  <a:pt x="33344" y="64078"/>
                  <a:pt x="31757" y="95299"/>
                </a:cubicBezTo>
                <a:cubicBezTo>
                  <a:pt x="30170" y="126520"/>
                  <a:pt x="536" y="185257"/>
                  <a:pt x="7" y="187374"/>
                </a:cubicBezTo>
                <a:cubicBezTo>
                  <a:pt x="-522" y="189491"/>
                  <a:pt x="26465" y="136574"/>
                  <a:pt x="28582" y="107999"/>
                </a:cubicBezTo>
                <a:cubicBezTo>
                  <a:pt x="30699" y="79424"/>
                  <a:pt x="9003" y="2166"/>
                  <a:pt x="9532" y="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0" name="フリーフォーム 269">
            <a:extLst>
              <a:ext uri="{FF2B5EF4-FFF2-40B4-BE49-F238E27FC236}">
                <a16:creationId xmlns:a16="http://schemas.microsoft.com/office/drawing/2014/main" id="{EA4925BB-4FC8-1988-EE09-8096F8DB43F9}"/>
              </a:ext>
            </a:extLst>
          </p:cNvPr>
          <p:cNvSpPr/>
          <p:nvPr/>
        </p:nvSpPr>
        <p:spPr>
          <a:xfrm>
            <a:off x="3422281" y="3628955"/>
            <a:ext cx="114529" cy="159069"/>
          </a:xfrm>
          <a:custGeom>
            <a:avLst/>
            <a:gdLst>
              <a:gd name="connsiteX0" fmla="*/ 369 w 114529"/>
              <a:gd name="connsiteY0" fmla="*/ 158820 h 159069"/>
              <a:gd name="connsiteX1" fmla="*/ 111494 w 114529"/>
              <a:gd name="connsiteY1" fmla="*/ 6420 h 159069"/>
              <a:gd name="connsiteX2" fmla="*/ 76569 w 114529"/>
              <a:gd name="connsiteY2" fmla="*/ 41345 h 159069"/>
              <a:gd name="connsiteX3" fmla="*/ 369 w 114529"/>
              <a:gd name="connsiteY3" fmla="*/ 158820 h 159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4529" h="159069">
                <a:moveTo>
                  <a:pt x="369" y="158820"/>
                </a:moveTo>
                <a:cubicBezTo>
                  <a:pt x="6190" y="152999"/>
                  <a:pt x="98794" y="25999"/>
                  <a:pt x="111494" y="6420"/>
                </a:cubicBezTo>
                <a:cubicBezTo>
                  <a:pt x="124194" y="-13159"/>
                  <a:pt x="94032" y="15945"/>
                  <a:pt x="76569" y="41345"/>
                </a:cubicBezTo>
                <a:cubicBezTo>
                  <a:pt x="59106" y="66745"/>
                  <a:pt x="-5452" y="164641"/>
                  <a:pt x="369" y="1588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1" name="フリーフォーム 270">
            <a:extLst>
              <a:ext uri="{FF2B5EF4-FFF2-40B4-BE49-F238E27FC236}">
                <a16:creationId xmlns:a16="http://schemas.microsoft.com/office/drawing/2014/main" id="{E3E88990-A44B-BC0C-7E24-07DEA377A8CA}"/>
              </a:ext>
            </a:extLst>
          </p:cNvPr>
          <p:cNvSpPr/>
          <p:nvPr/>
        </p:nvSpPr>
        <p:spPr>
          <a:xfrm>
            <a:off x="4058728" y="3193416"/>
            <a:ext cx="136272" cy="111763"/>
          </a:xfrm>
          <a:custGeom>
            <a:avLst/>
            <a:gdLst>
              <a:gd name="connsiteX0" fmla="*/ 2097 w 136272"/>
              <a:gd name="connsiteY0" fmla="*/ 111759 h 111763"/>
              <a:gd name="connsiteX1" fmla="*/ 68772 w 136272"/>
              <a:gd name="connsiteY1" fmla="*/ 57784 h 111763"/>
              <a:gd name="connsiteX2" fmla="*/ 135447 w 136272"/>
              <a:gd name="connsiteY2" fmla="*/ 634 h 111763"/>
              <a:gd name="connsiteX3" fmla="*/ 100522 w 136272"/>
              <a:gd name="connsiteY3" fmla="*/ 29209 h 111763"/>
              <a:gd name="connsiteX4" fmla="*/ 21147 w 136272"/>
              <a:gd name="connsiteY4" fmla="*/ 60959 h 111763"/>
              <a:gd name="connsiteX5" fmla="*/ 2097 w 136272"/>
              <a:gd name="connsiteY5" fmla="*/ 111759 h 111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6272" h="111763">
                <a:moveTo>
                  <a:pt x="2097" y="111759"/>
                </a:moveTo>
                <a:cubicBezTo>
                  <a:pt x="10035" y="111230"/>
                  <a:pt x="46547" y="76305"/>
                  <a:pt x="68772" y="57784"/>
                </a:cubicBezTo>
                <a:cubicBezTo>
                  <a:pt x="90997" y="39263"/>
                  <a:pt x="130155" y="5396"/>
                  <a:pt x="135447" y="634"/>
                </a:cubicBezTo>
                <a:cubicBezTo>
                  <a:pt x="140739" y="-4129"/>
                  <a:pt x="119572" y="19155"/>
                  <a:pt x="100522" y="29209"/>
                </a:cubicBezTo>
                <a:cubicBezTo>
                  <a:pt x="81472" y="39263"/>
                  <a:pt x="31730" y="51434"/>
                  <a:pt x="21147" y="60959"/>
                </a:cubicBezTo>
                <a:cubicBezTo>
                  <a:pt x="10564" y="70484"/>
                  <a:pt x="-5841" y="112288"/>
                  <a:pt x="2097" y="1117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2" name="フリーフォーム 271">
            <a:extLst>
              <a:ext uri="{FF2B5EF4-FFF2-40B4-BE49-F238E27FC236}">
                <a16:creationId xmlns:a16="http://schemas.microsoft.com/office/drawing/2014/main" id="{1A176FCE-5DC7-85FF-27BD-830F212F7180}"/>
              </a:ext>
            </a:extLst>
          </p:cNvPr>
          <p:cNvSpPr/>
          <p:nvPr/>
        </p:nvSpPr>
        <p:spPr>
          <a:xfrm>
            <a:off x="3273390" y="2770391"/>
            <a:ext cx="165682" cy="195059"/>
          </a:xfrm>
          <a:custGeom>
            <a:avLst/>
            <a:gdLst>
              <a:gd name="connsiteX0" fmla="*/ 35 w 165682"/>
              <a:gd name="connsiteY0" fmla="*/ 125209 h 195059"/>
              <a:gd name="connsiteX1" fmla="*/ 161960 w 165682"/>
              <a:gd name="connsiteY1" fmla="*/ 1384 h 195059"/>
              <a:gd name="connsiteX2" fmla="*/ 117510 w 165682"/>
              <a:gd name="connsiteY2" fmla="*/ 55359 h 195059"/>
              <a:gd name="connsiteX3" fmla="*/ 35 w 165682"/>
              <a:gd name="connsiteY3" fmla="*/ 195059 h 195059"/>
              <a:gd name="connsiteX4" fmla="*/ 146085 w 165682"/>
              <a:gd name="connsiteY4" fmla="*/ 26784 h 195059"/>
              <a:gd name="connsiteX5" fmla="*/ 35 w 165682"/>
              <a:gd name="connsiteY5" fmla="*/ 125209 h 1950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5682" h="195059">
                <a:moveTo>
                  <a:pt x="35" y="125209"/>
                </a:moveTo>
                <a:cubicBezTo>
                  <a:pt x="2681" y="120976"/>
                  <a:pt x="142381" y="13026"/>
                  <a:pt x="161960" y="1384"/>
                </a:cubicBezTo>
                <a:cubicBezTo>
                  <a:pt x="181539" y="-10258"/>
                  <a:pt x="117510" y="55359"/>
                  <a:pt x="117510" y="55359"/>
                </a:cubicBezTo>
                <a:lnTo>
                  <a:pt x="35" y="195059"/>
                </a:lnTo>
                <a:cubicBezTo>
                  <a:pt x="4797" y="190297"/>
                  <a:pt x="146614" y="36838"/>
                  <a:pt x="146085" y="26784"/>
                </a:cubicBezTo>
                <a:cubicBezTo>
                  <a:pt x="145556" y="16730"/>
                  <a:pt x="-2611" y="129442"/>
                  <a:pt x="35" y="1252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3" name="フリーフォーム 272">
            <a:extLst>
              <a:ext uri="{FF2B5EF4-FFF2-40B4-BE49-F238E27FC236}">
                <a16:creationId xmlns:a16="http://schemas.microsoft.com/office/drawing/2014/main" id="{CADC59D6-AF15-C96A-CAAF-0C9228A9A697}"/>
              </a:ext>
            </a:extLst>
          </p:cNvPr>
          <p:cNvSpPr/>
          <p:nvPr/>
        </p:nvSpPr>
        <p:spPr>
          <a:xfrm>
            <a:off x="2926774" y="1117183"/>
            <a:ext cx="475187" cy="451666"/>
          </a:xfrm>
          <a:custGeom>
            <a:avLst/>
            <a:gdLst>
              <a:gd name="connsiteX0" fmla="*/ 576 w 475187"/>
              <a:gd name="connsiteY0" fmla="*/ 451267 h 451666"/>
              <a:gd name="connsiteX1" fmla="*/ 99001 w 475187"/>
              <a:gd name="connsiteY1" fmla="*/ 267117 h 451666"/>
              <a:gd name="connsiteX2" fmla="*/ 181551 w 475187"/>
              <a:gd name="connsiteY2" fmla="*/ 165517 h 451666"/>
              <a:gd name="connsiteX3" fmla="*/ 162501 w 475187"/>
              <a:gd name="connsiteY3" fmla="*/ 209967 h 451666"/>
              <a:gd name="connsiteX4" fmla="*/ 353001 w 475187"/>
              <a:gd name="connsiteY4" fmla="*/ 51217 h 451666"/>
              <a:gd name="connsiteX5" fmla="*/ 473651 w 475187"/>
              <a:gd name="connsiteY5" fmla="*/ 60742 h 451666"/>
              <a:gd name="connsiteX6" fmla="*/ 422851 w 475187"/>
              <a:gd name="connsiteY6" fmla="*/ 35342 h 451666"/>
              <a:gd name="connsiteX7" fmla="*/ 448251 w 475187"/>
              <a:gd name="connsiteY7" fmla="*/ 417 h 451666"/>
              <a:gd name="connsiteX8" fmla="*/ 337126 w 475187"/>
              <a:gd name="connsiteY8" fmla="*/ 60742 h 451666"/>
              <a:gd name="connsiteX9" fmla="*/ 229176 w 475187"/>
              <a:gd name="connsiteY9" fmla="*/ 105192 h 451666"/>
              <a:gd name="connsiteX10" fmla="*/ 226001 w 475187"/>
              <a:gd name="connsiteY10" fmla="*/ 136942 h 451666"/>
              <a:gd name="connsiteX11" fmla="*/ 95826 w 475187"/>
              <a:gd name="connsiteY11" fmla="*/ 216317 h 451666"/>
              <a:gd name="connsiteX12" fmla="*/ 146626 w 475187"/>
              <a:gd name="connsiteY12" fmla="*/ 213142 h 451666"/>
              <a:gd name="connsiteX13" fmla="*/ 576 w 475187"/>
              <a:gd name="connsiteY13" fmla="*/ 451267 h 451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75187" h="451666">
                <a:moveTo>
                  <a:pt x="576" y="451267"/>
                </a:moveTo>
                <a:cubicBezTo>
                  <a:pt x="-7362" y="460263"/>
                  <a:pt x="68839" y="314742"/>
                  <a:pt x="99001" y="267117"/>
                </a:cubicBezTo>
                <a:cubicBezTo>
                  <a:pt x="129163" y="219492"/>
                  <a:pt x="170968" y="175042"/>
                  <a:pt x="181551" y="165517"/>
                </a:cubicBezTo>
                <a:cubicBezTo>
                  <a:pt x="192134" y="155992"/>
                  <a:pt x="133926" y="229017"/>
                  <a:pt x="162501" y="209967"/>
                </a:cubicBezTo>
                <a:cubicBezTo>
                  <a:pt x="191076" y="190917"/>
                  <a:pt x="301143" y="76088"/>
                  <a:pt x="353001" y="51217"/>
                </a:cubicBezTo>
                <a:cubicBezTo>
                  <a:pt x="404859" y="26346"/>
                  <a:pt x="462009" y="63388"/>
                  <a:pt x="473651" y="60742"/>
                </a:cubicBezTo>
                <a:cubicBezTo>
                  <a:pt x="485293" y="58096"/>
                  <a:pt x="427084" y="45396"/>
                  <a:pt x="422851" y="35342"/>
                </a:cubicBezTo>
                <a:cubicBezTo>
                  <a:pt x="418618" y="25288"/>
                  <a:pt x="462538" y="-3816"/>
                  <a:pt x="448251" y="417"/>
                </a:cubicBezTo>
                <a:cubicBezTo>
                  <a:pt x="433964" y="4650"/>
                  <a:pt x="373638" y="43280"/>
                  <a:pt x="337126" y="60742"/>
                </a:cubicBezTo>
                <a:cubicBezTo>
                  <a:pt x="300614" y="78204"/>
                  <a:pt x="247697" y="92492"/>
                  <a:pt x="229176" y="105192"/>
                </a:cubicBezTo>
                <a:cubicBezTo>
                  <a:pt x="210655" y="117892"/>
                  <a:pt x="248226" y="118421"/>
                  <a:pt x="226001" y="136942"/>
                </a:cubicBezTo>
                <a:cubicBezTo>
                  <a:pt x="203776" y="155463"/>
                  <a:pt x="109055" y="203617"/>
                  <a:pt x="95826" y="216317"/>
                </a:cubicBezTo>
                <a:cubicBezTo>
                  <a:pt x="82597" y="229017"/>
                  <a:pt x="161443" y="179275"/>
                  <a:pt x="146626" y="213142"/>
                </a:cubicBezTo>
                <a:cubicBezTo>
                  <a:pt x="131809" y="247009"/>
                  <a:pt x="8514" y="442271"/>
                  <a:pt x="576" y="4512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4" name="フリーフォーム 273">
            <a:extLst>
              <a:ext uri="{FF2B5EF4-FFF2-40B4-BE49-F238E27FC236}">
                <a16:creationId xmlns:a16="http://schemas.microsoft.com/office/drawing/2014/main" id="{23E56F29-18ED-56CB-3774-7C04A31CF6A9}"/>
              </a:ext>
            </a:extLst>
          </p:cNvPr>
          <p:cNvSpPr/>
          <p:nvPr/>
        </p:nvSpPr>
        <p:spPr>
          <a:xfrm>
            <a:off x="3587663" y="1066460"/>
            <a:ext cx="230970" cy="279761"/>
          </a:xfrm>
          <a:custGeom>
            <a:avLst/>
            <a:gdLst>
              <a:gd name="connsiteX0" fmla="*/ 87 w 230970"/>
              <a:gd name="connsiteY0" fmla="*/ 340 h 279761"/>
              <a:gd name="connsiteX1" fmla="*/ 76287 w 230970"/>
              <a:gd name="connsiteY1" fmla="*/ 86065 h 279761"/>
              <a:gd name="connsiteX2" fmla="*/ 130262 w 230970"/>
              <a:gd name="connsiteY2" fmla="*/ 111465 h 279761"/>
              <a:gd name="connsiteX3" fmla="*/ 146137 w 230970"/>
              <a:gd name="connsiteY3" fmla="*/ 82890 h 279761"/>
              <a:gd name="connsiteX4" fmla="*/ 228687 w 230970"/>
              <a:gd name="connsiteY4" fmla="*/ 194015 h 279761"/>
              <a:gd name="connsiteX5" fmla="*/ 209637 w 230970"/>
              <a:gd name="connsiteY5" fmla="*/ 155915 h 279761"/>
              <a:gd name="connsiteX6" fmla="*/ 228687 w 230970"/>
              <a:gd name="connsiteY6" fmla="*/ 279740 h 279761"/>
              <a:gd name="connsiteX7" fmla="*/ 200112 w 230970"/>
              <a:gd name="connsiteY7" fmla="*/ 165440 h 279761"/>
              <a:gd name="connsiteX8" fmla="*/ 162012 w 230970"/>
              <a:gd name="connsiteY8" fmla="*/ 105115 h 279761"/>
              <a:gd name="connsiteX9" fmla="*/ 63587 w 230970"/>
              <a:gd name="connsiteY9" fmla="*/ 57490 h 279761"/>
              <a:gd name="connsiteX10" fmla="*/ 87 w 230970"/>
              <a:gd name="connsiteY10" fmla="*/ 340 h 279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0970" h="279761">
                <a:moveTo>
                  <a:pt x="87" y="340"/>
                </a:moveTo>
                <a:cubicBezTo>
                  <a:pt x="2204" y="5102"/>
                  <a:pt x="54591" y="67544"/>
                  <a:pt x="76287" y="86065"/>
                </a:cubicBezTo>
                <a:cubicBezTo>
                  <a:pt x="97983" y="104586"/>
                  <a:pt x="118620" y="111994"/>
                  <a:pt x="130262" y="111465"/>
                </a:cubicBezTo>
                <a:cubicBezTo>
                  <a:pt x="141904" y="110936"/>
                  <a:pt x="129733" y="69132"/>
                  <a:pt x="146137" y="82890"/>
                </a:cubicBezTo>
                <a:cubicBezTo>
                  <a:pt x="162541" y="96648"/>
                  <a:pt x="218104" y="181844"/>
                  <a:pt x="228687" y="194015"/>
                </a:cubicBezTo>
                <a:cubicBezTo>
                  <a:pt x="239270" y="206186"/>
                  <a:pt x="209637" y="141628"/>
                  <a:pt x="209637" y="155915"/>
                </a:cubicBezTo>
                <a:cubicBezTo>
                  <a:pt x="209637" y="170202"/>
                  <a:pt x="230274" y="278153"/>
                  <a:pt x="228687" y="279740"/>
                </a:cubicBezTo>
                <a:cubicBezTo>
                  <a:pt x="227100" y="281327"/>
                  <a:pt x="211225" y="194544"/>
                  <a:pt x="200112" y="165440"/>
                </a:cubicBezTo>
                <a:cubicBezTo>
                  <a:pt x="189000" y="136336"/>
                  <a:pt x="184766" y="123107"/>
                  <a:pt x="162012" y="105115"/>
                </a:cubicBezTo>
                <a:cubicBezTo>
                  <a:pt x="139258" y="87123"/>
                  <a:pt x="92691" y="72836"/>
                  <a:pt x="63587" y="57490"/>
                </a:cubicBezTo>
                <a:cubicBezTo>
                  <a:pt x="34483" y="42144"/>
                  <a:pt x="-2030" y="-4422"/>
                  <a:pt x="87" y="3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5" name="フリーフォーム 274">
            <a:extLst>
              <a:ext uri="{FF2B5EF4-FFF2-40B4-BE49-F238E27FC236}">
                <a16:creationId xmlns:a16="http://schemas.microsoft.com/office/drawing/2014/main" id="{A77AA9D1-1E48-B4EF-1036-06327C06BF0C}"/>
              </a:ext>
            </a:extLst>
          </p:cNvPr>
          <p:cNvSpPr/>
          <p:nvPr/>
        </p:nvSpPr>
        <p:spPr>
          <a:xfrm>
            <a:off x="3663988" y="890486"/>
            <a:ext cx="965653" cy="209118"/>
          </a:xfrm>
          <a:custGeom>
            <a:avLst/>
            <a:gdLst>
              <a:gd name="connsiteX0" fmla="*/ 3137 w 965653"/>
              <a:gd name="connsiteY0" fmla="*/ 147739 h 209118"/>
              <a:gd name="connsiteX1" fmla="*/ 273012 w 965653"/>
              <a:gd name="connsiteY1" fmla="*/ 20739 h 209118"/>
              <a:gd name="connsiteX2" fmla="*/ 225387 w 965653"/>
              <a:gd name="connsiteY2" fmla="*/ 46139 h 209118"/>
              <a:gd name="connsiteX3" fmla="*/ 460337 w 965653"/>
              <a:gd name="connsiteY3" fmla="*/ 30264 h 209118"/>
              <a:gd name="connsiteX4" fmla="*/ 638137 w 965653"/>
              <a:gd name="connsiteY4" fmla="*/ 42964 h 209118"/>
              <a:gd name="connsiteX5" fmla="*/ 628612 w 965653"/>
              <a:gd name="connsiteY5" fmla="*/ 33439 h 209118"/>
              <a:gd name="connsiteX6" fmla="*/ 777837 w 965653"/>
              <a:gd name="connsiteY6" fmla="*/ 87414 h 209118"/>
              <a:gd name="connsiteX7" fmla="*/ 777837 w 965653"/>
              <a:gd name="connsiteY7" fmla="*/ 68364 h 209118"/>
              <a:gd name="connsiteX8" fmla="*/ 965162 w 965653"/>
              <a:gd name="connsiteY8" fmla="*/ 208064 h 209118"/>
              <a:gd name="connsiteX9" fmla="*/ 825462 w 965653"/>
              <a:gd name="connsiteY9" fmla="*/ 128689 h 209118"/>
              <a:gd name="connsiteX10" fmla="*/ 619087 w 965653"/>
              <a:gd name="connsiteY10" fmla="*/ 58839 h 209118"/>
              <a:gd name="connsiteX11" fmla="*/ 447637 w 965653"/>
              <a:gd name="connsiteY11" fmla="*/ 1689 h 209118"/>
              <a:gd name="connsiteX12" fmla="*/ 295237 w 965653"/>
              <a:gd name="connsiteY12" fmla="*/ 20739 h 209118"/>
              <a:gd name="connsiteX13" fmla="*/ 107912 w 965653"/>
              <a:gd name="connsiteY13" fmla="*/ 77889 h 209118"/>
              <a:gd name="connsiteX14" fmla="*/ 123787 w 965653"/>
              <a:gd name="connsiteY14" fmla="*/ 65189 h 209118"/>
              <a:gd name="connsiteX15" fmla="*/ 3137 w 965653"/>
              <a:gd name="connsiteY15" fmla="*/ 147739 h 209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965653" h="209118">
                <a:moveTo>
                  <a:pt x="3137" y="147739"/>
                </a:moveTo>
                <a:cubicBezTo>
                  <a:pt x="28008" y="140331"/>
                  <a:pt x="235970" y="37672"/>
                  <a:pt x="273012" y="20739"/>
                </a:cubicBezTo>
                <a:cubicBezTo>
                  <a:pt x="310054" y="3806"/>
                  <a:pt x="194166" y="44552"/>
                  <a:pt x="225387" y="46139"/>
                </a:cubicBezTo>
                <a:cubicBezTo>
                  <a:pt x="256608" y="47726"/>
                  <a:pt x="391545" y="30793"/>
                  <a:pt x="460337" y="30264"/>
                </a:cubicBezTo>
                <a:cubicBezTo>
                  <a:pt x="529129" y="29735"/>
                  <a:pt x="638137" y="42964"/>
                  <a:pt x="638137" y="42964"/>
                </a:cubicBezTo>
                <a:cubicBezTo>
                  <a:pt x="666183" y="43493"/>
                  <a:pt x="605329" y="26031"/>
                  <a:pt x="628612" y="33439"/>
                </a:cubicBezTo>
                <a:cubicBezTo>
                  <a:pt x="651895" y="40847"/>
                  <a:pt x="777837" y="87414"/>
                  <a:pt x="777837" y="87414"/>
                </a:cubicBezTo>
                <a:cubicBezTo>
                  <a:pt x="802708" y="93235"/>
                  <a:pt x="746616" y="48256"/>
                  <a:pt x="777837" y="68364"/>
                </a:cubicBezTo>
                <a:cubicBezTo>
                  <a:pt x="809058" y="88472"/>
                  <a:pt x="957225" y="198010"/>
                  <a:pt x="965162" y="208064"/>
                </a:cubicBezTo>
                <a:cubicBezTo>
                  <a:pt x="973099" y="218118"/>
                  <a:pt x="883141" y="153560"/>
                  <a:pt x="825462" y="128689"/>
                </a:cubicBezTo>
                <a:cubicBezTo>
                  <a:pt x="767783" y="103818"/>
                  <a:pt x="619087" y="58839"/>
                  <a:pt x="619087" y="58839"/>
                </a:cubicBezTo>
                <a:cubicBezTo>
                  <a:pt x="556116" y="37672"/>
                  <a:pt x="501612" y="8039"/>
                  <a:pt x="447637" y="1689"/>
                </a:cubicBezTo>
                <a:cubicBezTo>
                  <a:pt x="393662" y="-4661"/>
                  <a:pt x="351858" y="8039"/>
                  <a:pt x="295237" y="20739"/>
                </a:cubicBezTo>
                <a:cubicBezTo>
                  <a:pt x="238616" y="33439"/>
                  <a:pt x="107912" y="77889"/>
                  <a:pt x="107912" y="77889"/>
                </a:cubicBezTo>
                <a:cubicBezTo>
                  <a:pt x="79337" y="85297"/>
                  <a:pt x="138604" y="54606"/>
                  <a:pt x="123787" y="65189"/>
                </a:cubicBezTo>
                <a:cubicBezTo>
                  <a:pt x="108970" y="75772"/>
                  <a:pt x="-21734" y="155147"/>
                  <a:pt x="3137" y="1477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6" name="フリーフォーム 275">
            <a:extLst>
              <a:ext uri="{FF2B5EF4-FFF2-40B4-BE49-F238E27FC236}">
                <a16:creationId xmlns:a16="http://schemas.microsoft.com/office/drawing/2014/main" id="{A7E702DB-F97A-6F95-435A-94EFF154D880}"/>
              </a:ext>
            </a:extLst>
          </p:cNvPr>
          <p:cNvSpPr/>
          <p:nvPr/>
        </p:nvSpPr>
        <p:spPr>
          <a:xfrm>
            <a:off x="3496166" y="1019107"/>
            <a:ext cx="72550" cy="204234"/>
          </a:xfrm>
          <a:custGeom>
            <a:avLst/>
            <a:gdLst>
              <a:gd name="connsiteX0" fmla="*/ 72534 w 72550"/>
              <a:gd name="connsiteY0" fmla="*/ 68 h 204234"/>
              <a:gd name="connsiteX1" fmla="*/ 12209 w 72550"/>
              <a:gd name="connsiteY1" fmla="*/ 111193 h 204234"/>
              <a:gd name="connsiteX2" fmla="*/ 9034 w 72550"/>
              <a:gd name="connsiteY2" fmla="*/ 203268 h 204234"/>
              <a:gd name="connsiteX3" fmla="*/ 2684 w 72550"/>
              <a:gd name="connsiteY3" fmla="*/ 155643 h 204234"/>
              <a:gd name="connsiteX4" fmla="*/ 5859 w 72550"/>
              <a:gd name="connsiteY4" fmla="*/ 95318 h 204234"/>
              <a:gd name="connsiteX5" fmla="*/ 72534 w 72550"/>
              <a:gd name="connsiteY5" fmla="*/ 68 h 2042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2550" h="204234">
                <a:moveTo>
                  <a:pt x="72534" y="68"/>
                </a:moveTo>
                <a:cubicBezTo>
                  <a:pt x="73592" y="2714"/>
                  <a:pt x="22792" y="77326"/>
                  <a:pt x="12209" y="111193"/>
                </a:cubicBezTo>
                <a:cubicBezTo>
                  <a:pt x="1626" y="145060"/>
                  <a:pt x="10621" y="195860"/>
                  <a:pt x="9034" y="203268"/>
                </a:cubicBezTo>
                <a:cubicBezTo>
                  <a:pt x="7447" y="210676"/>
                  <a:pt x="3213" y="173635"/>
                  <a:pt x="2684" y="155643"/>
                </a:cubicBezTo>
                <a:cubicBezTo>
                  <a:pt x="2155" y="137651"/>
                  <a:pt x="-4724" y="118072"/>
                  <a:pt x="5859" y="95318"/>
                </a:cubicBezTo>
                <a:cubicBezTo>
                  <a:pt x="16442" y="72564"/>
                  <a:pt x="71476" y="-2578"/>
                  <a:pt x="72534" y="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7" name="フリーフォーム 276">
            <a:extLst>
              <a:ext uri="{FF2B5EF4-FFF2-40B4-BE49-F238E27FC236}">
                <a16:creationId xmlns:a16="http://schemas.microsoft.com/office/drawing/2014/main" id="{E3FB9AAD-F0C3-942A-A506-9465D4758947}"/>
              </a:ext>
            </a:extLst>
          </p:cNvPr>
          <p:cNvSpPr/>
          <p:nvPr/>
        </p:nvSpPr>
        <p:spPr>
          <a:xfrm>
            <a:off x="3119870" y="1269729"/>
            <a:ext cx="229163" cy="311616"/>
          </a:xfrm>
          <a:custGeom>
            <a:avLst/>
            <a:gdLst>
              <a:gd name="connsiteX0" fmla="*/ 178955 w 229163"/>
              <a:gd name="connsiteY0" fmla="*/ 271 h 311616"/>
              <a:gd name="connsiteX1" fmla="*/ 109105 w 229163"/>
              <a:gd name="connsiteY1" fmla="*/ 117746 h 311616"/>
              <a:gd name="connsiteX2" fmla="*/ 144030 w 229163"/>
              <a:gd name="connsiteY2" fmla="*/ 203471 h 311616"/>
              <a:gd name="connsiteX3" fmla="*/ 121805 w 229163"/>
              <a:gd name="connsiteY3" fmla="*/ 193946 h 311616"/>
              <a:gd name="connsiteX4" fmla="*/ 226580 w 229163"/>
              <a:gd name="connsiteY4" fmla="*/ 289196 h 311616"/>
              <a:gd name="connsiteX5" fmla="*/ 188480 w 229163"/>
              <a:gd name="connsiteY5" fmla="*/ 263796 h 311616"/>
              <a:gd name="connsiteX6" fmla="*/ 93230 w 229163"/>
              <a:gd name="connsiteY6" fmla="*/ 270146 h 311616"/>
              <a:gd name="connsiteX7" fmla="*/ 1155 w 229163"/>
              <a:gd name="connsiteY7" fmla="*/ 311421 h 311616"/>
              <a:gd name="connsiteX8" fmla="*/ 159905 w 229163"/>
              <a:gd name="connsiteY8" fmla="*/ 251096 h 311616"/>
              <a:gd name="connsiteX9" fmla="*/ 163080 w 229163"/>
              <a:gd name="connsiteY9" fmla="*/ 225696 h 311616"/>
              <a:gd name="connsiteX10" fmla="*/ 105930 w 229163"/>
              <a:gd name="connsiteY10" fmla="*/ 152671 h 311616"/>
              <a:gd name="connsiteX11" fmla="*/ 178955 w 229163"/>
              <a:gd name="connsiteY11" fmla="*/ 271 h 3116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29163" h="311616">
                <a:moveTo>
                  <a:pt x="178955" y="271"/>
                </a:moveTo>
                <a:cubicBezTo>
                  <a:pt x="179484" y="-5550"/>
                  <a:pt x="114926" y="83879"/>
                  <a:pt x="109105" y="117746"/>
                </a:cubicBezTo>
                <a:cubicBezTo>
                  <a:pt x="103284" y="151613"/>
                  <a:pt x="141913" y="190771"/>
                  <a:pt x="144030" y="203471"/>
                </a:cubicBezTo>
                <a:cubicBezTo>
                  <a:pt x="146147" y="216171"/>
                  <a:pt x="108047" y="179658"/>
                  <a:pt x="121805" y="193946"/>
                </a:cubicBezTo>
                <a:cubicBezTo>
                  <a:pt x="135563" y="208234"/>
                  <a:pt x="215468" y="277554"/>
                  <a:pt x="226580" y="289196"/>
                </a:cubicBezTo>
                <a:cubicBezTo>
                  <a:pt x="237693" y="300838"/>
                  <a:pt x="210705" y="266971"/>
                  <a:pt x="188480" y="263796"/>
                </a:cubicBezTo>
                <a:cubicBezTo>
                  <a:pt x="166255" y="260621"/>
                  <a:pt x="124451" y="262209"/>
                  <a:pt x="93230" y="270146"/>
                </a:cubicBezTo>
                <a:cubicBezTo>
                  <a:pt x="62009" y="278083"/>
                  <a:pt x="-9958" y="314596"/>
                  <a:pt x="1155" y="311421"/>
                </a:cubicBezTo>
                <a:cubicBezTo>
                  <a:pt x="12268" y="308246"/>
                  <a:pt x="132917" y="265384"/>
                  <a:pt x="159905" y="251096"/>
                </a:cubicBezTo>
                <a:cubicBezTo>
                  <a:pt x="186893" y="236809"/>
                  <a:pt x="172076" y="242100"/>
                  <a:pt x="163080" y="225696"/>
                </a:cubicBezTo>
                <a:cubicBezTo>
                  <a:pt x="154084" y="209292"/>
                  <a:pt x="99051" y="190771"/>
                  <a:pt x="105930" y="152671"/>
                </a:cubicBezTo>
                <a:cubicBezTo>
                  <a:pt x="112809" y="114571"/>
                  <a:pt x="178426" y="6092"/>
                  <a:pt x="178955" y="2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8" name="フリーフォーム 277">
            <a:extLst>
              <a:ext uri="{FF2B5EF4-FFF2-40B4-BE49-F238E27FC236}">
                <a16:creationId xmlns:a16="http://schemas.microsoft.com/office/drawing/2014/main" id="{BA239CFD-856E-C06C-F2B5-5423F0A331BA}"/>
              </a:ext>
            </a:extLst>
          </p:cNvPr>
          <p:cNvSpPr/>
          <p:nvPr/>
        </p:nvSpPr>
        <p:spPr>
          <a:xfrm>
            <a:off x="3666426" y="1666790"/>
            <a:ext cx="45419" cy="157617"/>
          </a:xfrm>
          <a:custGeom>
            <a:avLst/>
            <a:gdLst>
              <a:gd name="connsiteX0" fmla="*/ 10224 w 45419"/>
              <a:gd name="connsiteY0" fmla="*/ 85 h 157617"/>
              <a:gd name="connsiteX1" fmla="*/ 7049 w 45419"/>
              <a:gd name="connsiteY1" fmla="*/ 82635 h 157617"/>
              <a:gd name="connsiteX2" fmla="*/ 45149 w 45419"/>
              <a:gd name="connsiteY2" fmla="*/ 155660 h 157617"/>
              <a:gd name="connsiteX3" fmla="*/ 22924 w 45419"/>
              <a:gd name="connsiteY3" fmla="*/ 133435 h 157617"/>
              <a:gd name="connsiteX4" fmla="*/ 699 w 45419"/>
              <a:gd name="connsiteY4" fmla="*/ 98510 h 157617"/>
              <a:gd name="connsiteX5" fmla="*/ 10224 w 45419"/>
              <a:gd name="connsiteY5" fmla="*/ 85 h 157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5419" h="157617">
                <a:moveTo>
                  <a:pt x="10224" y="85"/>
                </a:moveTo>
                <a:cubicBezTo>
                  <a:pt x="11282" y="-2561"/>
                  <a:pt x="1228" y="56706"/>
                  <a:pt x="7049" y="82635"/>
                </a:cubicBezTo>
                <a:cubicBezTo>
                  <a:pt x="12870" y="108564"/>
                  <a:pt x="45149" y="155660"/>
                  <a:pt x="45149" y="155660"/>
                </a:cubicBezTo>
                <a:cubicBezTo>
                  <a:pt x="47795" y="164127"/>
                  <a:pt x="30332" y="142960"/>
                  <a:pt x="22924" y="133435"/>
                </a:cubicBezTo>
                <a:cubicBezTo>
                  <a:pt x="15516" y="123910"/>
                  <a:pt x="4403" y="118618"/>
                  <a:pt x="699" y="98510"/>
                </a:cubicBezTo>
                <a:cubicBezTo>
                  <a:pt x="-3005" y="78402"/>
                  <a:pt x="9166" y="2731"/>
                  <a:pt x="10224" y="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9" name="フリーフォーム 278">
            <a:extLst>
              <a:ext uri="{FF2B5EF4-FFF2-40B4-BE49-F238E27FC236}">
                <a16:creationId xmlns:a16="http://schemas.microsoft.com/office/drawing/2014/main" id="{FAE4A55C-B68E-2805-4EB1-E21F61F6665C}"/>
              </a:ext>
            </a:extLst>
          </p:cNvPr>
          <p:cNvSpPr/>
          <p:nvPr/>
        </p:nvSpPr>
        <p:spPr>
          <a:xfrm>
            <a:off x="3383928" y="1609579"/>
            <a:ext cx="32457" cy="352653"/>
          </a:xfrm>
          <a:custGeom>
            <a:avLst/>
            <a:gdLst>
              <a:gd name="connsiteX0" fmla="*/ 622 w 32457"/>
              <a:gd name="connsiteY0" fmla="*/ 352571 h 352653"/>
              <a:gd name="connsiteX1" fmla="*/ 3797 w 32457"/>
              <a:gd name="connsiteY1" fmla="*/ 165246 h 352653"/>
              <a:gd name="connsiteX2" fmla="*/ 19672 w 32457"/>
              <a:gd name="connsiteY2" fmla="*/ 165246 h 352653"/>
              <a:gd name="connsiteX3" fmla="*/ 32372 w 32457"/>
              <a:gd name="connsiteY3" fmla="*/ 146 h 352653"/>
              <a:gd name="connsiteX4" fmla="*/ 13322 w 32457"/>
              <a:gd name="connsiteY4" fmla="*/ 139846 h 352653"/>
              <a:gd name="connsiteX5" fmla="*/ 622 w 32457"/>
              <a:gd name="connsiteY5" fmla="*/ 352571 h 352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457" h="352653">
                <a:moveTo>
                  <a:pt x="622" y="352571"/>
                </a:moveTo>
                <a:cubicBezTo>
                  <a:pt x="-965" y="356804"/>
                  <a:pt x="622" y="196467"/>
                  <a:pt x="3797" y="165246"/>
                </a:cubicBezTo>
                <a:cubicBezTo>
                  <a:pt x="6972" y="134025"/>
                  <a:pt x="14910" y="192763"/>
                  <a:pt x="19672" y="165246"/>
                </a:cubicBezTo>
                <a:cubicBezTo>
                  <a:pt x="24434" y="137729"/>
                  <a:pt x="33430" y="4379"/>
                  <a:pt x="32372" y="146"/>
                </a:cubicBezTo>
                <a:cubicBezTo>
                  <a:pt x="31314" y="-4087"/>
                  <a:pt x="17026" y="84284"/>
                  <a:pt x="13322" y="139846"/>
                </a:cubicBezTo>
                <a:cubicBezTo>
                  <a:pt x="9618" y="195408"/>
                  <a:pt x="2209" y="348338"/>
                  <a:pt x="622" y="3525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0" name="フリーフォーム 279">
            <a:extLst>
              <a:ext uri="{FF2B5EF4-FFF2-40B4-BE49-F238E27FC236}">
                <a16:creationId xmlns:a16="http://schemas.microsoft.com/office/drawing/2014/main" id="{2976EB2E-DC46-FC65-D924-4B79DA974D6E}"/>
              </a:ext>
            </a:extLst>
          </p:cNvPr>
          <p:cNvSpPr/>
          <p:nvPr/>
        </p:nvSpPr>
        <p:spPr>
          <a:xfrm>
            <a:off x="3289263" y="1895461"/>
            <a:ext cx="60403" cy="108030"/>
          </a:xfrm>
          <a:custGeom>
            <a:avLst/>
            <a:gdLst>
              <a:gd name="connsiteX0" fmla="*/ 37 w 60403"/>
              <a:gd name="connsiteY0" fmla="*/ 14 h 108030"/>
              <a:gd name="connsiteX1" fmla="*/ 50837 w 60403"/>
              <a:gd name="connsiteY1" fmla="*/ 79389 h 108030"/>
              <a:gd name="connsiteX2" fmla="*/ 15912 w 60403"/>
              <a:gd name="connsiteY2" fmla="*/ 107964 h 108030"/>
              <a:gd name="connsiteX3" fmla="*/ 60362 w 60403"/>
              <a:gd name="connsiteY3" fmla="*/ 73039 h 108030"/>
              <a:gd name="connsiteX4" fmla="*/ 37 w 60403"/>
              <a:gd name="connsiteY4" fmla="*/ 14 h 1080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403" h="108030">
                <a:moveTo>
                  <a:pt x="37" y="14"/>
                </a:moveTo>
                <a:cubicBezTo>
                  <a:pt x="-1551" y="1072"/>
                  <a:pt x="48191" y="61397"/>
                  <a:pt x="50837" y="79389"/>
                </a:cubicBezTo>
                <a:cubicBezTo>
                  <a:pt x="53483" y="97381"/>
                  <a:pt x="14324" y="109022"/>
                  <a:pt x="15912" y="107964"/>
                </a:cubicBezTo>
                <a:cubicBezTo>
                  <a:pt x="17500" y="106906"/>
                  <a:pt x="61950" y="89972"/>
                  <a:pt x="60362" y="73039"/>
                </a:cubicBezTo>
                <a:cubicBezTo>
                  <a:pt x="58775" y="56106"/>
                  <a:pt x="1625" y="-1044"/>
                  <a:pt x="37" y="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1" name="フリーフォーム 280">
            <a:extLst>
              <a:ext uri="{FF2B5EF4-FFF2-40B4-BE49-F238E27FC236}">
                <a16:creationId xmlns:a16="http://schemas.microsoft.com/office/drawing/2014/main" id="{0FE28704-4F5F-AF44-0160-5ADA7195F807}"/>
              </a:ext>
            </a:extLst>
          </p:cNvPr>
          <p:cNvSpPr/>
          <p:nvPr/>
        </p:nvSpPr>
        <p:spPr>
          <a:xfrm>
            <a:off x="4878480" y="2127246"/>
            <a:ext cx="134901" cy="238579"/>
          </a:xfrm>
          <a:custGeom>
            <a:avLst/>
            <a:gdLst>
              <a:gd name="connsiteX0" fmla="*/ 36420 w 134901"/>
              <a:gd name="connsiteY0" fmla="*/ 4 h 238579"/>
              <a:gd name="connsiteX1" fmla="*/ 77695 w 134901"/>
              <a:gd name="connsiteY1" fmla="*/ 73029 h 238579"/>
              <a:gd name="connsiteX2" fmla="*/ 49120 w 134901"/>
              <a:gd name="connsiteY2" fmla="*/ 107954 h 238579"/>
              <a:gd name="connsiteX3" fmla="*/ 93570 w 134901"/>
              <a:gd name="connsiteY3" fmla="*/ 168279 h 238579"/>
              <a:gd name="connsiteX4" fmla="*/ 134845 w 134901"/>
              <a:gd name="connsiteY4" fmla="*/ 238129 h 238579"/>
              <a:gd name="connsiteX5" fmla="*/ 99920 w 134901"/>
              <a:gd name="connsiteY5" fmla="*/ 193679 h 238579"/>
              <a:gd name="connsiteX6" fmla="*/ 1495 w 134901"/>
              <a:gd name="connsiteY6" fmla="*/ 104779 h 238579"/>
              <a:gd name="connsiteX7" fmla="*/ 42770 w 134901"/>
              <a:gd name="connsiteY7" fmla="*/ 127004 h 238579"/>
              <a:gd name="connsiteX8" fmla="*/ 74520 w 134901"/>
              <a:gd name="connsiteY8" fmla="*/ 69854 h 238579"/>
              <a:gd name="connsiteX9" fmla="*/ 36420 w 134901"/>
              <a:gd name="connsiteY9" fmla="*/ 4 h 2385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4901" h="238579">
                <a:moveTo>
                  <a:pt x="36420" y="4"/>
                </a:moveTo>
                <a:cubicBezTo>
                  <a:pt x="36949" y="533"/>
                  <a:pt x="75578" y="55037"/>
                  <a:pt x="77695" y="73029"/>
                </a:cubicBezTo>
                <a:cubicBezTo>
                  <a:pt x="79812" y="91021"/>
                  <a:pt x="46474" y="92079"/>
                  <a:pt x="49120" y="107954"/>
                </a:cubicBezTo>
                <a:cubicBezTo>
                  <a:pt x="51766" y="123829"/>
                  <a:pt x="79283" y="146583"/>
                  <a:pt x="93570" y="168279"/>
                </a:cubicBezTo>
                <a:cubicBezTo>
                  <a:pt x="107858" y="189975"/>
                  <a:pt x="133787" y="233896"/>
                  <a:pt x="134845" y="238129"/>
                </a:cubicBezTo>
                <a:cubicBezTo>
                  <a:pt x="135903" y="242362"/>
                  <a:pt x="122145" y="215904"/>
                  <a:pt x="99920" y="193679"/>
                </a:cubicBezTo>
                <a:cubicBezTo>
                  <a:pt x="77695" y="171454"/>
                  <a:pt x="11020" y="115892"/>
                  <a:pt x="1495" y="104779"/>
                </a:cubicBezTo>
                <a:cubicBezTo>
                  <a:pt x="-8030" y="93667"/>
                  <a:pt x="30599" y="132825"/>
                  <a:pt x="42770" y="127004"/>
                </a:cubicBezTo>
                <a:cubicBezTo>
                  <a:pt x="54941" y="121183"/>
                  <a:pt x="72403" y="88375"/>
                  <a:pt x="74520" y="69854"/>
                </a:cubicBezTo>
                <a:cubicBezTo>
                  <a:pt x="76637" y="51333"/>
                  <a:pt x="35891" y="-525"/>
                  <a:pt x="36420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2" name="フリーフォーム 281">
            <a:extLst>
              <a:ext uri="{FF2B5EF4-FFF2-40B4-BE49-F238E27FC236}">
                <a16:creationId xmlns:a16="http://schemas.microsoft.com/office/drawing/2014/main" id="{CE31B02F-A8A3-D96E-B5DF-D5C9B1A877F8}"/>
              </a:ext>
            </a:extLst>
          </p:cNvPr>
          <p:cNvSpPr/>
          <p:nvPr/>
        </p:nvSpPr>
        <p:spPr>
          <a:xfrm>
            <a:off x="4184616" y="1424492"/>
            <a:ext cx="104886" cy="140834"/>
          </a:xfrm>
          <a:custGeom>
            <a:avLst/>
            <a:gdLst>
              <a:gd name="connsiteX0" fmla="*/ 34 w 104886"/>
              <a:gd name="connsiteY0" fmla="*/ 13783 h 140834"/>
              <a:gd name="connsiteX1" fmla="*/ 69884 w 104886"/>
              <a:gd name="connsiteY1" fmla="*/ 74108 h 140834"/>
              <a:gd name="connsiteX2" fmla="*/ 104809 w 104886"/>
              <a:gd name="connsiteY2" fmla="*/ 140783 h 140834"/>
              <a:gd name="connsiteX3" fmla="*/ 79409 w 104886"/>
              <a:gd name="connsiteY3" fmla="*/ 83633 h 140834"/>
              <a:gd name="connsiteX4" fmla="*/ 82584 w 104886"/>
              <a:gd name="connsiteY4" fmla="*/ 1083 h 140834"/>
              <a:gd name="connsiteX5" fmla="*/ 79409 w 104886"/>
              <a:gd name="connsiteY5" fmla="*/ 36008 h 140834"/>
              <a:gd name="connsiteX6" fmla="*/ 34 w 104886"/>
              <a:gd name="connsiteY6" fmla="*/ 13783 h 140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4886" h="140834">
                <a:moveTo>
                  <a:pt x="34" y="13783"/>
                </a:moveTo>
                <a:cubicBezTo>
                  <a:pt x="-1554" y="20133"/>
                  <a:pt x="52422" y="52941"/>
                  <a:pt x="69884" y="74108"/>
                </a:cubicBezTo>
                <a:cubicBezTo>
                  <a:pt x="87346" y="95275"/>
                  <a:pt x="103222" y="139196"/>
                  <a:pt x="104809" y="140783"/>
                </a:cubicBezTo>
                <a:cubicBezTo>
                  <a:pt x="106396" y="142370"/>
                  <a:pt x="83113" y="106916"/>
                  <a:pt x="79409" y="83633"/>
                </a:cubicBezTo>
                <a:cubicBezTo>
                  <a:pt x="75705" y="60350"/>
                  <a:pt x="82584" y="9020"/>
                  <a:pt x="82584" y="1083"/>
                </a:cubicBezTo>
                <a:cubicBezTo>
                  <a:pt x="82584" y="-6854"/>
                  <a:pt x="87347" y="31246"/>
                  <a:pt x="79409" y="36008"/>
                </a:cubicBezTo>
                <a:cubicBezTo>
                  <a:pt x="71472" y="40771"/>
                  <a:pt x="1622" y="7433"/>
                  <a:pt x="34" y="137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3" name="フリーフォーム 282">
            <a:extLst>
              <a:ext uri="{FF2B5EF4-FFF2-40B4-BE49-F238E27FC236}">
                <a16:creationId xmlns:a16="http://schemas.microsoft.com/office/drawing/2014/main" id="{6623708E-D532-6E67-9779-2151F6509509}"/>
              </a:ext>
            </a:extLst>
          </p:cNvPr>
          <p:cNvSpPr/>
          <p:nvPr/>
        </p:nvSpPr>
        <p:spPr>
          <a:xfrm>
            <a:off x="3853525" y="1508124"/>
            <a:ext cx="303550" cy="161545"/>
          </a:xfrm>
          <a:custGeom>
            <a:avLst/>
            <a:gdLst>
              <a:gd name="connsiteX0" fmla="*/ 67600 w 303550"/>
              <a:gd name="connsiteY0" fmla="*/ 1 h 161545"/>
              <a:gd name="connsiteX1" fmla="*/ 10450 w 303550"/>
              <a:gd name="connsiteY1" fmla="*/ 155576 h 161545"/>
              <a:gd name="connsiteX2" fmla="*/ 102525 w 303550"/>
              <a:gd name="connsiteY2" fmla="*/ 127001 h 161545"/>
              <a:gd name="connsiteX3" fmla="*/ 162850 w 303550"/>
              <a:gd name="connsiteY3" fmla="*/ 104776 h 161545"/>
              <a:gd name="connsiteX4" fmla="*/ 302550 w 303550"/>
              <a:gd name="connsiteY4" fmla="*/ 136526 h 161545"/>
              <a:gd name="connsiteX5" fmla="*/ 220000 w 303550"/>
              <a:gd name="connsiteY5" fmla="*/ 117476 h 161545"/>
              <a:gd name="connsiteX6" fmla="*/ 115225 w 303550"/>
              <a:gd name="connsiteY6" fmla="*/ 120651 h 161545"/>
              <a:gd name="connsiteX7" fmla="*/ 925 w 303550"/>
              <a:gd name="connsiteY7" fmla="*/ 152401 h 161545"/>
              <a:gd name="connsiteX8" fmla="*/ 67600 w 303550"/>
              <a:gd name="connsiteY8" fmla="*/ 1 h 161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03550" h="161545">
                <a:moveTo>
                  <a:pt x="67600" y="1"/>
                </a:moveTo>
                <a:cubicBezTo>
                  <a:pt x="69187" y="530"/>
                  <a:pt x="4629" y="134409"/>
                  <a:pt x="10450" y="155576"/>
                </a:cubicBezTo>
                <a:cubicBezTo>
                  <a:pt x="16271" y="176743"/>
                  <a:pt x="77125" y="135468"/>
                  <a:pt x="102525" y="127001"/>
                </a:cubicBezTo>
                <a:cubicBezTo>
                  <a:pt x="127925" y="118534"/>
                  <a:pt x="129513" y="103189"/>
                  <a:pt x="162850" y="104776"/>
                </a:cubicBezTo>
                <a:cubicBezTo>
                  <a:pt x="196187" y="106363"/>
                  <a:pt x="302550" y="136526"/>
                  <a:pt x="302550" y="136526"/>
                </a:cubicBezTo>
                <a:cubicBezTo>
                  <a:pt x="312075" y="138643"/>
                  <a:pt x="251221" y="120122"/>
                  <a:pt x="220000" y="117476"/>
                </a:cubicBezTo>
                <a:cubicBezTo>
                  <a:pt x="188779" y="114830"/>
                  <a:pt x="151737" y="114830"/>
                  <a:pt x="115225" y="120651"/>
                </a:cubicBezTo>
                <a:cubicBezTo>
                  <a:pt x="78713" y="126472"/>
                  <a:pt x="10979" y="167747"/>
                  <a:pt x="925" y="152401"/>
                </a:cubicBezTo>
                <a:cubicBezTo>
                  <a:pt x="-9129" y="137055"/>
                  <a:pt x="66013" y="-528"/>
                  <a:pt x="67600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4" name="フリーフォーム 283">
            <a:extLst>
              <a:ext uri="{FF2B5EF4-FFF2-40B4-BE49-F238E27FC236}">
                <a16:creationId xmlns:a16="http://schemas.microsoft.com/office/drawing/2014/main" id="{685A82D6-CF19-6655-E672-1A3B08CB2353}"/>
              </a:ext>
            </a:extLst>
          </p:cNvPr>
          <p:cNvSpPr/>
          <p:nvPr/>
        </p:nvSpPr>
        <p:spPr>
          <a:xfrm>
            <a:off x="2749547" y="2803374"/>
            <a:ext cx="104820" cy="104943"/>
          </a:xfrm>
          <a:custGeom>
            <a:avLst/>
            <a:gdLst>
              <a:gd name="connsiteX0" fmla="*/ 3 w 104820"/>
              <a:gd name="connsiteY0" fmla="*/ 151 h 104943"/>
              <a:gd name="connsiteX1" fmla="*/ 76203 w 104820"/>
              <a:gd name="connsiteY1" fmla="*/ 38251 h 104943"/>
              <a:gd name="connsiteX2" fmla="*/ 104778 w 104820"/>
              <a:gd name="connsiteY2" fmla="*/ 104926 h 104943"/>
              <a:gd name="connsiteX3" fmla="*/ 82553 w 104820"/>
              <a:gd name="connsiteY3" fmla="*/ 44601 h 104943"/>
              <a:gd name="connsiteX4" fmla="*/ 79378 w 104820"/>
              <a:gd name="connsiteY4" fmla="*/ 25551 h 104943"/>
              <a:gd name="connsiteX5" fmla="*/ 3 w 104820"/>
              <a:gd name="connsiteY5" fmla="*/ 151 h 1049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4820" h="104943">
                <a:moveTo>
                  <a:pt x="3" y="151"/>
                </a:moveTo>
                <a:cubicBezTo>
                  <a:pt x="-526" y="2268"/>
                  <a:pt x="58741" y="20789"/>
                  <a:pt x="76203" y="38251"/>
                </a:cubicBezTo>
                <a:cubicBezTo>
                  <a:pt x="93665" y="55713"/>
                  <a:pt x="103720" y="103868"/>
                  <a:pt x="104778" y="104926"/>
                </a:cubicBezTo>
                <a:cubicBezTo>
                  <a:pt x="105836" y="105984"/>
                  <a:pt x="86786" y="57830"/>
                  <a:pt x="82553" y="44601"/>
                </a:cubicBezTo>
                <a:cubicBezTo>
                  <a:pt x="78320" y="31372"/>
                  <a:pt x="92078" y="32430"/>
                  <a:pt x="79378" y="25551"/>
                </a:cubicBezTo>
                <a:cubicBezTo>
                  <a:pt x="66678" y="18672"/>
                  <a:pt x="532" y="-1966"/>
                  <a:pt x="3" y="1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5" name="フリーフォーム 284">
            <a:extLst>
              <a:ext uri="{FF2B5EF4-FFF2-40B4-BE49-F238E27FC236}">
                <a16:creationId xmlns:a16="http://schemas.microsoft.com/office/drawing/2014/main" id="{56502462-D5C5-2274-B587-58E46B592E60}"/>
              </a:ext>
            </a:extLst>
          </p:cNvPr>
          <p:cNvSpPr/>
          <p:nvPr/>
        </p:nvSpPr>
        <p:spPr>
          <a:xfrm>
            <a:off x="2732264" y="2584077"/>
            <a:ext cx="20476" cy="146719"/>
          </a:xfrm>
          <a:custGeom>
            <a:avLst/>
            <a:gdLst>
              <a:gd name="connsiteX0" fmla="*/ 20461 w 20476"/>
              <a:gd name="connsiteY0" fmla="*/ 373 h 146719"/>
              <a:gd name="connsiteX1" fmla="*/ 4586 w 20476"/>
              <a:gd name="connsiteY1" fmla="*/ 95623 h 146719"/>
              <a:gd name="connsiteX2" fmla="*/ 1411 w 20476"/>
              <a:gd name="connsiteY2" fmla="*/ 146423 h 146719"/>
              <a:gd name="connsiteX3" fmla="*/ 1411 w 20476"/>
              <a:gd name="connsiteY3" fmla="*/ 117848 h 146719"/>
              <a:gd name="connsiteX4" fmla="*/ 1411 w 20476"/>
              <a:gd name="connsiteY4" fmla="*/ 63873 h 146719"/>
              <a:gd name="connsiteX5" fmla="*/ 20461 w 20476"/>
              <a:gd name="connsiteY5" fmla="*/ 373 h 1467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476" h="146719">
                <a:moveTo>
                  <a:pt x="20461" y="373"/>
                </a:moveTo>
                <a:cubicBezTo>
                  <a:pt x="20990" y="5665"/>
                  <a:pt x="7761" y="71281"/>
                  <a:pt x="4586" y="95623"/>
                </a:cubicBezTo>
                <a:cubicBezTo>
                  <a:pt x="1411" y="119965"/>
                  <a:pt x="1940" y="142719"/>
                  <a:pt x="1411" y="146423"/>
                </a:cubicBezTo>
                <a:cubicBezTo>
                  <a:pt x="882" y="150127"/>
                  <a:pt x="1411" y="117848"/>
                  <a:pt x="1411" y="117848"/>
                </a:cubicBezTo>
                <a:cubicBezTo>
                  <a:pt x="1411" y="104090"/>
                  <a:pt x="-1764" y="80277"/>
                  <a:pt x="1411" y="63873"/>
                </a:cubicBezTo>
                <a:cubicBezTo>
                  <a:pt x="4586" y="47469"/>
                  <a:pt x="19932" y="-4919"/>
                  <a:pt x="20461" y="3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6" name="フリーフォーム 285">
            <a:extLst>
              <a:ext uri="{FF2B5EF4-FFF2-40B4-BE49-F238E27FC236}">
                <a16:creationId xmlns:a16="http://schemas.microsoft.com/office/drawing/2014/main" id="{0D31C0E0-C1D1-9406-D0FD-710237C5DD8E}"/>
              </a:ext>
            </a:extLst>
          </p:cNvPr>
          <p:cNvSpPr/>
          <p:nvPr/>
        </p:nvSpPr>
        <p:spPr>
          <a:xfrm>
            <a:off x="2670155" y="2790676"/>
            <a:ext cx="201817" cy="437583"/>
          </a:xfrm>
          <a:custGeom>
            <a:avLst/>
            <a:gdLst>
              <a:gd name="connsiteX0" fmla="*/ 20 w 201817"/>
              <a:gd name="connsiteY0" fmla="*/ 149 h 437583"/>
              <a:gd name="connsiteX1" fmla="*/ 107970 w 201817"/>
              <a:gd name="connsiteY1" fmla="*/ 231924 h 437583"/>
              <a:gd name="connsiteX2" fmla="*/ 114320 w 201817"/>
              <a:gd name="connsiteY2" fmla="*/ 301774 h 437583"/>
              <a:gd name="connsiteX3" fmla="*/ 200045 w 201817"/>
              <a:gd name="connsiteY3" fmla="*/ 431949 h 437583"/>
              <a:gd name="connsiteX4" fmla="*/ 168295 w 201817"/>
              <a:gd name="connsiteY4" fmla="*/ 397024 h 437583"/>
              <a:gd name="connsiteX5" fmla="*/ 120670 w 201817"/>
              <a:gd name="connsiteY5" fmla="*/ 244624 h 437583"/>
              <a:gd name="connsiteX6" fmla="*/ 117495 w 201817"/>
              <a:gd name="connsiteY6" fmla="*/ 196999 h 437583"/>
              <a:gd name="connsiteX7" fmla="*/ 20 w 201817"/>
              <a:gd name="connsiteY7" fmla="*/ 149 h 4375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1817" h="437583">
                <a:moveTo>
                  <a:pt x="20" y="149"/>
                </a:moveTo>
                <a:cubicBezTo>
                  <a:pt x="-1568" y="5970"/>
                  <a:pt x="88920" y="181653"/>
                  <a:pt x="107970" y="231924"/>
                </a:cubicBezTo>
                <a:cubicBezTo>
                  <a:pt x="127020" y="282195"/>
                  <a:pt x="98974" y="268436"/>
                  <a:pt x="114320" y="301774"/>
                </a:cubicBezTo>
                <a:cubicBezTo>
                  <a:pt x="129666" y="335112"/>
                  <a:pt x="191049" y="416074"/>
                  <a:pt x="200045" y="431949"/>
                </a:cubicBezTo>
                <a:cubicBezTo>
                  <a:pt x="209041" y="447824"/>
                  <a:pt x="181524" y="428245"/>
                  <a:pt x="168295" y="397024"/>
                </a:cubicBezTo>
                <a:cubicBezTo>
                  <a:pt x="155066" y="365803"/>
                  <a:pt x="129137" y="277961"/>
                  <a:pt x="120670" y="244624"/>
                </a:cubicBezTo>
                <a:cubicBezTo>
                  <a:pt x="112203" y="211287"/>
                  <a:pt x="133370" y="233512"/>
                  <a:pt x="117495" y="196999"/>
                </a:cubicBezTo>
                <a:cubicBezTo>
                  <a:pt x="101620" y="160487"/>
                  <a:pt x="1608" y="-5672"/>
                  <a:pt x="20" y="1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7" name="フリーフォーム 286">
            <a:extLst>
              <a:ext uri="{FF2B5EF4-FFF2-40B4-BE49-F238E27FC236}">
                <a16:creationId xmlns:a16="http://schemas.microsoft.com/office/drawing/2014/main" id="{69802519-710A-9090-2DC5-92B8F25511C9}"/>
              </a:ext>
            </a:extLst>
          </p:cNvPr>
          <p:cNvSpPr/>
          <p:nvPr/>
        </p:nvSpPr>
        <p:spPr>
          <a:xfrm>
            <a:off x="3276531" y="3107973"/>
            <a:ext cx="137182" cy="121314"/>
          </a:xfrm>
          <a:custGeom>
            <a:avLst/>
            <a:gdLst>
              <a:gd name="connsiteX0" fmla="*/ 69 w 137182"/>
              <a:gd name="connsiteY0" fmla="*/ 67027 h 121314"/>
              <a:gd name="connsiteX1" fmla="*/ 76269 w 137182"/>
              <a:gd name="connsiteY1" fmla="*/ 32102 h 121314"/>
              <a:gd name="connsiteX2" fmla="*/ 104844 w 137182"/>
              <a:gd name="connsiteY2" fmla="*/ 79727 h 121314"/>
              <a:gd name="connsiteX3" fmla="*/ 108019 w 137182"/>
              <a:gd name="connsiteY3" fmla="*/ 121002 h 121314"/>
              <a:gd name="connsiteX4" fmla="*/ 98494 w 137182"/>
              <a:gd name="connsiteY4" fmla="*/ 57502 h 121314"/>
              <a:gd name="connsiteX5" fmla="*/ 136594 w 137182"/>
              <a:gd name="connsiteY5" fmla="*/ 352 h 121314"/>
              <a:gd name="connsiteX6" fmla="*/ 63569 w 137182"/>
              <a:gd name="connsiteY6" fmla="*/ 35277 h 121314"/>
              <a:gd name="connsiteX7" fmla="*/ 69 w 137182"/>
              <a:gd name="connsiteY7" fmla="*/ 67027 h 1213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7182" h="121314">
                <a:moveTo>
                  <a:pt x="69" y="67027"/>
                </a:moveTo>
                <a:cubicBezTo>
                  <a:pt x="2186" y="66498"/>
                  <a:pt x="58807" y="29985"/>
                  <a:pt x="76269" y="32102"/>
                </a:cubicBezTo>
                <a:cubicBezTo>
                  <a:pt x="93731" y="34219"/>
                  <a:pt x="99552" y="64910"/>
                  <a:pt x="104844" y="79727"/>
                </a:cubicBezTo>
                <a:cubicBezTo>
                  <a:pt x="110136" y="94544"/>
                  <a:pt x="109077" y="124706"/>
                  <a:pt x="108019" y="121002"/>
                </a:cubicBezTo>
                <a:cubicBezTo>
                  <a:pt x="106961" y="117298"/>
                  <a:pt x="93732" y="77610"/>
                  <a:pt x="98494" y="57502"/>
                </a:cubicBezTo>
                <a:cubicBezTo>
                  <a:pt x="103256" y="37394"/>
                  <a:pt x="142415" y="4056"/>
                  <a:pt x="136594" y="352"/>
                </a:cubicBezTo>
                <a:cubicBezTo>
                  <a:pt x="130773" y="-3352"/>
                  <a:pt x="82619" y="23106"/>
                  <a:pt x="63569" y="35277"/>
                </a:cubicBezTo>
                <a:cubicBezTo>
                  <a:pt x="44519" y="47448"/>
                  <a:pt x="-2048" y="67556"/>
                  <a:pt x="69" y="670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8" name="フリーフォーム 287">
            <a:extLst>
              <a:ext uri="{FF2B5EF4-FFF2-40B4-BE49-F238E27FC236}">
                <a16:creationId xmlns:a16="http://schemas.microsoft.com/office/drawing/2014/main" id="{39A29A6D-1A37-628F-1437-777801E9CCA5}"/>
              </a:ext>
            </a:extLst>
          </p:cNvPr>
          <p:cNvSpPr/>
          <p:nvPr/>
        </p:nvSpPr>
        <p:spPr>
          <a:xfrm>
            <a:off x="3449086" y="2985340"/>
            <a:ext cx="75344" cy="261282"/>
          </a:xfrm>
          <a:custGeom>
            <a:avLst/>
            <a:gdLst>
              <a:gd name="connsiteX0" fmla="*/ 75164 w 75344"/>
              <a:gd name="connsiteY0" fmla="*/ 2335 h 261282"/>
              <a:gd name="connsiteX1" fmla="*/ 8489 w 75344"/>
              <a:gd name="connsiteY1" fmla="*/ 176960 h 261282"/>
              <a:gd name="connsiteX2" fmla="*/ 2139 w 75344"/>
              <a:gd name="connsiteY2" fmla="*/ 259510 h 261282"/>
              <a:gd name="connsiteX3" fmla="*/ 2139 w 75344"/>
              <a:gd name="connsiteY3" fmla="*/ 221410 h 261282"/>
              <a:gd name="connsiteX4" fmla="*/ 27539 w 75344"/>
              <a:gd name="connsiteY4" fmla="*/ 84885 h 261282"/>
              <a:gd name="connsiteX5" fmla="*/ 75164 w 75344"/>
              <a:gd name="connsiteY5" fmla="*/ 2335 h 261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5344" h="261282">
                <a:moveTo>
                  <a:pt x="75164" y="2335"/>
                </a:moveTo>
                <a:cubicBezTo>
                  <a:pt x="71989" y="17681"/>
                  <a:pt x="20660" y="134098"/>
                  <a:pt x="8489" y="176960"/>
                </a:cubicBezTo>
                <a:cubicBezTo>
                  <a:pt x="-3682" y="219822"/>
                  <a:pt x="3197" y="252102"/>
                  <a:pt x="2139" y="259510"/>
                </a:cubicBezTo>
                <a:cubicBezTo>
                  <a:pt x="1081" y="266918"/>
                  <a:pt x="-2094" y="250514"/>
                  <a:pt x="2139" y="221410"/>
                </a:cubicBezTo>
                <a:cubicBezTo>
                  <a:pt x="6372" y="192306"/>
                  <a:pt x="16426" y="118752"/>
                  <a:pt x="27539" y="84885"/>
                </a:cubicBezTo>
                <a:cubicBezTo>
                  <a:pt x="38651" y="51018"/>
                  <a:pt x="78339" y="-13011"/>
                  <a:pt x="75164" y="23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9" name="フリーフォーム 288">
            <a:extLst>
              <a:ext uri="{FF2B5EF4-FFF2-40B4-BE49-F238E27FC236}">
                <a16:creationId xmlns:a16="http://schemas.microsoft.com/office/drawing/2014/main" id="{B3CFC7FD-5090-B8A7-E77D-60CC8CBF2CA0}"/>
              </a:ext>
            </a:extLst>
          </p:cNvPr>
          <p:cNvSpPr/>
          <p:nvPr/>
        </p:nvSpPr>
        <p:spPr>
          <a:xfrm>
            <a:off x="4072573" y="2717050"/>
            <a:ext cx="32798" cy="90754"/>
          </a:xfrm>
          <a:custGeom>
            <a:avLst/>
            <a:gdLst>
              <a:gd name="connsiteX0" fmla="*/ 32702 w 32798"/>
              <a:gd name="connsiteY0" fmla="*/ 750 h 90754"/>
              <a:gd name="connsiteX1" fmla="*/ 10477 w 32798"/>
              <a:gd name="connsiteY1" fmla="*/ 89650 h 90754"/>
              <a:gd name="connsiteX2" fmla="*/ 952 w 32798"/>
              <a:gd name="connsiteY2" fmla="*/ 48375 h 90754"/>
              <a:gd name="connsiteX3" fmla="*/ 32702 w 32798"/>
              <a:gd name="connsiteY3" fmla="*/ 750 h 907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798" h="90754">
                <a:moveTo>
                  <a:pt x="32702" y="750"/>
                </a:moveTo>
                <a:cubicBezTo>
                  <a:pt x="34289" y="7629"/>
                  <a:pt x="15769" y="81713"/>
                  <a:pt x="10477" y="89650"/>
                </a:cubicBezTo>
                <a:cubicBezTo>
                  <a:pt x="5185" y="97587"/>
                  <a:pt x="-2752" y="60546"/>
                  <a:pt x="952" y="48375"/>
                </a:cubicBezTo>
                <a:cubicBezTo>
                  <a:pt x="4656" y="36204"/>
                  <a:pt x="31115" y="-6129"/>
                  <a:pt x="32702" y="7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0" name="フリーフォーム 289">
            <a:extLst>
              <a:ext uri="{FF2B5EF4-FFF2-40B4-BE49-F238E27FC236}">
                <a16:creationId xmlns:a16="http://schemas.microsoft.com/office/drawing/2014/main" id="{E96DA8DE-E011-90AD-377C-FA5708B283AE}"/>
              </a:ext>
            </a:extLst>
          </p:cNvPr>
          <p:cNvSpPr/>
          <p:nvPr/>
        </p:nvSpPr>
        <p:spPr>
          <a:xfrm>
            <a:off x="3976905" y="2492227"/>
            <a:ext cx="320271" cy="39220"/>
          </a:xfrm>
          <a:custGeom>
            <a:avLst/>
            <a:gdLst>
              <a:gd name="connsiteX0" fmla="*/ 1370 w 320271"/>
              <a:gd name="connsiteY0" fmla="*/ 38248 h 39220"/>
              <a:gd name="connsiteX1" fmla="*/ 312520 w 320271"/>
              <a:gd name="connsiteY1" fmla="*/ 148 h 39220"/>
              <a:gd name="connsiteX2" fmla="*/ 204570 w 320271"/>
              <a:gd name="connsiteY2" fmla="*/ 25548 h 39220"/>
              <a:gd name="connsiteX3" fmla="*/ 1370 w 320271"/>
              <a:gd name="connsiteY3" fmla="*/ 38248 h 39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0271" h="39220">
                <a:moveTo>
                  <a:pt x="1370" y="38248"/>
                </a:moveTo>
                <a:cubicBezTo>
                  <a:pt x="19362" y="34015"/>
                  <a:pt x="278653" y="2265"/>
                  <a:pt x="312520" y="148"/>
                </a:cubicBezTo>
                <a:cubicBezTo>
                  <a:pt x="346387" y="-1969"/>
                  <a:pt x="261720" y="19198"/>
                  <a:pt x="204570" y="25548"/>
                </a:cubicBezTo>
                <a:cubicBezTo>
                  <a:pt x="147420" y="31898"/>
                  <a:pt x="-16622" y="42481"/>
                  <a:pt x="1370" y="382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1" name="フリーフォーム 290">
            <a:extLst>
              <a:ext uri="{FF2B5EF4-FFF2-40B4-BE49-F238E27FC236}">
                <a16:creationId xmlns:a16="http://schemas.microsoft.com/office/drawing/2014/main" id="{F727B6C1-0305-A0F5-30D0-F2AFABBC333C}"/>
              </a:ext>
            </a:extLst>
          </p:cNvPr>
          <p:cNvSpPr/>
          <p:nvPr/>
        </p:nvSpPr>
        <p:spPr>
          <a:xfrm>
            <a:off x="4349562" y="2470123"/>
            <a:ext cx="79711" cy="283462"/>
          </a:xfrm>
          <a:custGeom>
            <a:avLst/>
            <a:gdLst>
              <a:gd name="connsiteX0" fmla="*/ 79563 w 79711"/>
              <a:gd name="connsiteY0" fmla="*/ 27 h 283462"/>
              <a:gd name="connsiteX1" fmla="*/ 28763 w 79711"/>
              <a:gd name="connsiteY1" fmla="*/ 95277 h 283462"/>
              <a:gd name="connsiteX2" fmla="*/ 47813 w 79711"/>
              <a:gd name="connsiteY2" fmla="*/ 174652 h 283462"/>
              <a:gd name="connsiteX3" fmla="*/ 25588 w 79711"/>
              <a:gd name="connsiteY3" fmla="*/ 152427 h 283462"/>
              <a:gd name="connsiteX4" fmla="*/ 73213 w 79711"/>
              <a:gd name="connsiteY4" fmla="*/ 282602 h 283462"/>
              <a:gd name="connsiteX5" fmla="*/ 28763 w 79711"/>
              <a:gd name="connsiteY5" fmla="*/ 206402 h 283462"/>
              <a:gd name="connsiteX6" fmla="*/ 188 w 79711"/>
              <a:gd name="connsiteY6" fmla="*/ 155602 h 283462"/>
              <a:gd name="connsiteX7" fmla="*/ 16063 w 79711"/>
              <a:gd name="connsiteY7" fmla="*/ 136552 h 283462"/>
              <a:gd name="connsiteX8" fmla="*/ 9713 w 79711"/>
              <a:gd name="connsiteY8" fmla="*/ 104802 h 283462"/>
              <a:gd name="connsiteX9" fmla="*/ 79563 w 79711"/>
              <a:gd name="connsiteY9" fmla="*/ 27 h 283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9711" h="283462">
                <a:moveTo>
                  <a:pt x="79563" y="27"/>
                </a:moveTo>
                <a:cubicBezTo>
                  <a:pt x="82738" y="-1560"/>
                  <a:pt x="34055" y="66173"/>
                  <a:pt x="28763" y="95277"/>
                </a:cubicBezTo>
                <a:cubicBezTo>
                  <a:pt x="23471" y="124381"/>
                  <a:pt x="48342" y="165127"/>
                  <a:pt x="47813" y="174652"/>
                </a:cubicBezTo>
                <a:cubicBezTo>
                  <a:pt x="47284" y="184177"/>
                  <a:pt x="21355" y="134435"/>
                  <a:pt x="25588" y="152427"/>
                </a:cubicBezTo>
                <a:cubicBezTo>
                  <a:pt x="29821" y="170419"/>
                  <a:pt x="72684" y="273606"/>
                  <a:pt x="73213" y="282602"/>
                </a:cubicBezTo>
                <a:cubicBezTo>
                  <a:pt x="73742" y="291598"/>
                  <a:pt x="40934" y="227569"/>
                  <a:pt x="28763" y="206402"/>
                </a:cubicBezTo>
                <a:cubicBezTo>
                  <a:pt x="16592" y="185235"/>
                  <a:pt x="2305" y="167244"/>
                  <a:pt x="188" y="155602"/>
                </a:cubicBezTo>
                <a:cubicBezTo>
                  <a:pt x="-1929" y="143960"/>
                  <a:pt x="14476" y="145019"/>
                  <a:pt x="16063" y="136552"/>
                </a:cubicBezTo>
                <a:cubicBezTo>
                  <a:pt x="17650" y="128085"/>
                  <a:pt x="188" y="122265"/>
                  <a:pt x="9713" y="104802"/>
                </a:cubicBezTo>
                <a:cubicBezTo>
                  <a:pt x="19238" y="87340"/>
                  <a:pt x="76388" y="1614"/>
                  <a:pt x="79563" y="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2" name="フリーフォーム 291">
            <a:extLst>
              <a:ext uri="{FF2B5EF4-FFF2-40B4-BE49-F238E27FC236}">
                <a16:creationId xmlns:a16="http://schemas.microsoft.com/office/drawing/2014/main" id="{5677E3EB-0BDB-2C85-AA19-164668D1B796}"/>
              </a:ext>
            </a:extLst>
          </p:cNvPr>
          <p:cNvSpPr/>
          <p:nvPr/>
        </p:nvSpPr>
        <p:spPr>
          <a:xfrm>
            <a:off x="4037197" y="2628900"/>
            <a:ext cx="55518" cy="89670"/>
          </a:xfrm>
          <a:custGeom>
            <a:avLst/>
            <a:gdLst>
              <a:gd name="connsiteX0" fmla="*/ 55378 w 55518"/>
              <a:gd name="connsiteY0" fmla="*/ 0 h 89670"/>
              <a:gd name="connsiteX1" fmla="*/ 17278 w 55518"/>
              <a:gd name="connsiteY1" fmla="*/ 38100 h 89670"/>
              <a:gd name="connsiteX2" fmla="*/ 23628 w 55518"/>
              <a:gd name="connsiteY2" fmla="*/ 88900 h 89670"/>
              <a:gd name="connsiteX3" fmla="*/ 10928 w 55518"/>
              <a:gd name="connsiteY3" fmla="*/ 66675 h 89670"/>
              <a:gd name="connsiteX4" fmla="*/ 1403 w 55518"/>
              <a:gd name="connsiteY4" fmla="*/ 38100 h 89670"/>
              <a:gd name="connsiteX5" fmla="*/ 55378 w 55518"/>
              <a:gd name="connsiteY5" fmla="*/ 0 h 896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5518" h="89670">
                <a:moveTo>
                  <a:pt x="55378" y="0"/>
                </a:moveTo>
                <a:cubicBezTo>
                  <a:pt x="58024" y="0"/>
                  <a:pt x="22570" y="23283"/>
                  <a:pt x="17278" y="38100"/>
                </a:cubicBezTo>
                <a:cubicBezTo>
                  <a:pt x="11986" y="52917"/>
                  <a:pt x="24686" y="84138"/>
                  <a:pt x="23628" y="88900"/>
                </a:cubicBezTo>
                <a:cubicBezTo>
                  <a:pt x="22570" y="93662"/>
                  <a:pt x="14632" y="75142"/>
                  <a:pt x="10928" y="66675"/>
                </a:cubicBezTo>
                <a:cubicBezTo>
                  <a:pt x="7224" y="58208"/>
                  <a:pt x="-3889" y="47625"/>
                  <a:pt x="1403" y="38100"/>
                </a:cubicBezTo>
                <a:cubicBezTo>
                  <a:pt x="6695" y="28575"/>
                  <a:pt x="52732" y="0"/>
                  <a:pt x="55378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3" name="フリーフォーム 292">
            <a:extLst>
              <a:ext uri="{FF2B5EF4-FFF2-40B4-BE49-F238E27FC236}">
                <a16:creationId xmlns:a16="http://schemas.microsoft.com/office/drawing/2014/main" id="{9FF2C7BC-9348-71E7-5C5C-0209A6EFCD79}"/>
              </a:ext>
            </a:extLst>
          </p:cNvPr>
          <p:cNvSpPr/>
          <p:nvPr/>
        </p:nvSpPr>
        <p:spPr>
          <a:xfrm>
            <a:off x="3885809" y="2352636"/>
            <a:ext cx="81053" cy="203148"/>
          </a:xfrm>
          <a:custGeom>
            <a:avLst/>
            <a:gdLst>
              <a:gd name="connsiteX0" fmla="*/ 38491 w 81053"/>
              <a:gd name="connsiteY0" fmla="*/ 39 h 203148"/>
              <a:gd name="connsiteX1" fmla="*/ 16266 w 81053"/>
              <a:gd name="connsiteY1" fmla="*/ 117514 h 203148"/>
              <a:gd name="connsiteX2" fmla="*/ 79766 w 81053"/>
              <a:gd name="connsiteY2" fmla="*/ 200064 h 203148"/>
              <a:gd name="connsiteX3" fmla="*/ 54366 w 81053"/>
              <a:gd name="connsiteY3" fmla="*/ 177839 h 203148"/>
              <a:gd name="connsiteX4" fmla="*/ 391 w 81053"/>
              <a:gd name="connsiteY4" fmla="*/ 104814 h 203148"/>
              <a:gd name="connsiteX5" fmla="*/ 38491 w 81053"/>
              <a:gd name="connsiteY5" fmla="*/ 39 h 203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1053" h="203148">
                <a:moveTo>
                  <a:pt x="38491" y="39"/>
                </a:moveTo>
                <a:cubicBezTo>
                  <a:pt x="41137" y="2156"/>
                  <a:pt x="9387" y="84176"/>
                  <a:pt x="16266" y="117514"/>
                </a:cubicBezTo>
                <a:cubicBezTo>
                  <a:pt x="23145" y="150852"/>
                  <a:pt x="73416" y="190010"/>
                  <a:pt x="79766" y="200064"/>
                </a:cubicBezTo>
                <a:cubicBezTo>
                  <a:pt x="86116" y="210118"/>
                  <a:pt x="67595" y="193714"/>
                  <a:pt x="54366" y="177839"/>
                </a:cubicBezTo>
                <a:cubicBezTo>
                  <a:pt x="41137" y="161964"/>
                  <a:pt x="5153" y="129156"/>
                  <a:pt x="391" y="104814"/>
                </a:cubicBezTo>
                <a:cubicBezTo>
                  <a:pt x="-4371" y="80472"/>
                  <a:pt x="35845" y="-2078"/>
                  <a:pt x="38491" y="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4" name="フリーフォーム 293">
            <a:extLst>
              <a:ext uri="{FF2B5EF4-FFF2-40B4-BE49-F238E27FC236}">
                <a16:creationId xmlns:a16="http://schemas.microsoft.com/office/drawing/2014/main" id="{2A20637D-2F36-BCFD-F252-495145AA5C6F}"/>
              </a:ext>
            </a:extLst>
          </p:cNvPr>
          <p:cNvSpPr/>
          <p:nvPr/>
        </p:nvSpPr>
        <p:spPr>
          <a:xfrm>
            <a:off x="4101577" y="2606410"/>
            <a:ext cx="206626" cy="25930"/>
          </a:xfrm>
          <a:custGeom>
            <a:avLst/>
            <a:gdLst>
              <a:gd name="connsiteX0" fmla="*/ 523 w 206626"/>
              <a:gd name="connsiteY0" fmla="*/ 265 h 25930"/>
              <a:gd name="connsiteX1" fmla="*/ 200548 w 206626"/>
              <a:gd name="connsiteY1" fmla="*/ 25665 h 25930"/>
              <a:gd name="connsiteX2" fmla="*/ 143398 w 206626"/>
              <a:gd name="connsiteY2" fmla="*/ 12965 h 25930"/>
              <a:gd name="connsiteX3" fmla="*/ 523 w 206626"/>
              <a:gd name="connsiteY3" fmla="*/ 265 h 259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6626" h="25930">
                <a:moveTo>
                  <a:pt x="523" y="265"/>
                </a:moveTo>
                <a:cubicBezTo>
                  <a:pt x="10048" y="2382"/>
                  <a:pt x="176735" y="23548"/>
                  <a:pt x="200548" y="25665"/>
                </a:cubicBezTo>
                <a:cubicBezTo>
                  <a:pt x="224361" y="27782"/>
                  <a:pt x="172502" y="16669"/>
                  <a:pt x="143398" y="12965"/>
                </a:cubicBezTo>
                <a:cubicBezTo>
                  <a:pt x="114294" y="9261"/>
                  <a:pt x="-9002" y="-1852"/>
                  <a:pt x="523" y="2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5" name="フリーフォーム 294">
            <a:extLst>
              <a:ext uri="{FF2B5EF4-FFF2-40B4-BE49-F238E27FC236}">
                <a16:creationId xmlns:a16="http://schemas.microsoft.com/office/drawing/2014/main" id="{A3C1B328-1108-E1AE-3B40-17FBA4D055E6}"/>
              </a:ext>
            </a:extLst>
          </p:cNvPr>
          <p:cNvSpPr/>
          <p:nvPr/>
        </p:nvSpPr>
        <p:spPr>
          <a:xfrm>
            <a:off x="4146535" y="2307319"/>
            <a:ext cx="537851" cy="242453"/>
          </a:xfrm>
          <a:custGeom>
            <a:avLst/>
            <a:gdLst>
              <a:gd name="connsiteX0" fmla="*/ 15 w 537851"/>
              <a:gd name="connsiteY0" fmla="*/ 242206 h 242453"/>
              <a:gd name="connsiteX1" fmla="*/ 165115 w 537851"/>
              <a:gd name="connsiteY1" fmla="*/ 207281 h 242453"/>
              <a:gd name="connsiteX2" fmla="*/ 257190 w 537851"/>
              <a:gd name="connsiteY2" fmla="*/ 131081 h 242453"/>
              <a:gd name="connsiteX3" fmla="*/ 536590 w 537851"/>
              <a:gd name="connsiteY3" fmla="*/ 906 h 242453"/>
              <a:gd name="connsiteX4" fmla="*/ 355615 w 537851"/>
              <a:gd name="connsiteY4" fmla="*/ 77106 h 242453"/>
              <a:gd name="connsiteX5" fmla="*/ 241315 w 537851"/>
              <a:gd name="connsiteY5" fmla="*/ 150131 h 242453"/>
              <a:gd name="connsiteX6" fmla="*/ 165115 w 537851"/>
              <a:gd name="connsiteY6" fmla="*/ 226331 h 242453"/>
              <a:gd name="connsiteX7" fmla="*/ 174640 w 537851"/>
              <a:gd name="connsiteY7" fmla="*/ 191406 h 242453"/>
              <a:gd name="connsiteX8" fmla="*/ 15 w 537851"/>
              <a:gd name="connsiteY8" fmla="*/ 242206 h 242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37851" h="242453">
                <a:moveTo>
                  <a:pt x="15" y="242206"/>
                </a:moveTo>
                <a:cubicBezTo>
                  <a:pt x="-1573" y="244852"/>
                  <a:pt x="122253" y="225802"/>
                  <a:pt x="165115" y="207281"/>
                </a:cubicBezTo>
                <a:cubicBezTo>
                  <a:pt x="207978" y="188760"/>
                  <a:pt x="195278" y="165477"/>
                  <a:pt x="257190" y="131081"/>
                </a:cubicBezTo>
                <a:cubicBezTo>
                  <a:pt x="319103" y="96685"/>
                  <a:pt x="520186" y="9902"/>
                  <a:pt x="536590" y="906"/>
                </a:cubicBezTo>
                <a:cubicBezTo>
                  <a:pt x="552994" y="-8090"/>
                  <a:pt x="404827" y="52235"/>
                  <a:pt x="355615" y="77106"/>
                </a:cubicBezTo>
                <a:cubicBezTo>
                  <a:pt x="306403" y="101977"/>
                  <a:pt x="273065" y="125260"/>
                  <a:pt x="241315" y="150131"/>
                </a:cubicBezTo>
                <a:cubicBezTo>
                  <a:pt x="209565" y="175002"/>
                  <a:pt x="176227" y="219452"/>
                  <a:pt x="165115" y="226331"/>
                </a:cubicBezTo>
                <a:cubicBezTo>
                  <a:pt x="154003" y="233210"/>
                  <a:pt x="201628" y="186114"/>
                  <a:pt x="174640" y="191406"/>
                </a:cubicBezTo>
                <a:cubicBezTo>
                  <a:pt x="147653" y="196698"/>
                  <a:pt x="1603" y="239560"/>
                  <a:pt x="15" y="2422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6" name="フリーフォーム 295">
            <a:extLst>
              <a:ext uri="{FF2B5EF4-FFF2-40B4-BE49-F238E27FC236}">
                <a16:creationId xmlns:a16="http://schemas.microsoft.com/office/drawing/2014/main" id="{F84DE9F3-ABBA-9F3E-CE74-1228A71622D1}"/>
              </a:ext>
            </a:extLst>
          </p:cNvPr>
          <p:cNvSpPr/>
          <p:nvPr/>
        </p:nvSpPr>
        <p:spPr>
          <a:xfrm>
            <a:off x="2945970" y="2809836"/>
            <a:ext cx="336789" cy="35112"/>
          </a:xfrm>
          <a:custGeom>
            <a:avLst/>
            <a:gdLst>
              <a:gd name="connsiteX0" fmla="*/ 430 w 336789"/>
              <a:gd name="connsiteY0" fmla="*/ 31789 h 35112"/>
              <a:gd name="connsiteX1" fmla="*/ 321105 w 336789"/>
              <a:gd name="connsiteY1" fmla="*/ 39 h 35112"/>
              <a:gd name="connsiteX2" fmla="*/ 276655 w 336789"/>
              <a:gd name="connsiteY2" fmla="*/ 25439 h 35112"/>
              <a:gd name="connsiteX3" fmla="*/ 184580 w 336789"/>
              <a:gd name="connsiteY3" fmla="*/ 34964 h 35112"/>
              <a:gd name="connsiteX4" fmla="*/ 251255 w 336789"/>
              <a:gd name="connsiteY4" fmla="*/ 19089 h 35112"/>
              <a:gd name="connsiteX5" fmla="*/ 430 w 336789"/>
              <a:gd name="connsiteY5" fmla="*/ 31789 h 351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6789" h="35112">
                <a:moveTo>
                  <a:pt x="430" y="31789"/>
                </a:moveTo>
                <a:cubicBezTo>
                  <a:pt x="12072" y="28614"/>
                  <a:pt x="275068" y="1097"/>
                  <a:pt x="321105" y="39"/>
                </a:cubicBezTo>
                <a:cubicBezTo>
                  <a:pt x="367142" y="-1019"/>
                  <a:pt x="299409" y="19618"/>
                  <a:pt x="276655" y="25439"/>
                </a:cubicBezTo>
                <a:cubicBezTo>
                  <a:pt x="253901" y="31260"/>
                  <a:pt x="188813" y="36022"/>
                  <a:pt x="184580" y="34964"/>
                </a:cubicBezTo>
                <a:cubicBezTo>
                  <a:pt x="180347" y="33906"/>
                  <a:pt x="285651" y="18560"/>
                  <a:pt x="251255" y="19089"/>
                </a:cubicBezTo>
                <a:cubicBezTo>
                  <a:pt x="216859" y="19618"/>
                  <a:pt x="-11212" y="34964"/>
                  <a:pt x="430" y="317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7" name="フリーフォーム 296">
            <a:extLst>
              <a:ext uri="{FF2B5EF4-FFF2-40B4-BE49-F238E27FC236}">
                <a16:creationId xmlns:a16="http://schemas.microsoft.com/office/drawing/2014/main" id="{EF76FEA6-D5EE-6E61-3A13-789CFA7EDE99}"/>
              </a:ext>
            </a:extLst>
          </p:cNvPr>
          <p:cNvSpPr/>
          <p:nvPr/>
        </p:nvSpPr>
        <p:spPr>
          <a:xfrm>
            <a:off x="2841348" y="1590557"/>
            <a:ext cx="149518" cy="585069"/>
          </a:xfrm>
          <a:custGeom>
            <a:avLst/>
            <a:gdLst>
              <a:gd name="connsiteX0" fmla="*/ 149502 w 149518"/>
              <a:gd name="connsiteY0" fmla="*/ 118 h 585069"/>
              <a:gd name="connsiteX1" fmla="*/ 95527 w 149518"/>
              <a:gd name="connsiteY1" fmla="*/ 98543 h 585069"/>
              <a:gd name="connsiteX2" fmla="*/ 111402 w 149518"/>
              <a:gd name="connsiteY2" fmla="*/ 225543 h 585069"/>
              <a:gd name="connsiteX3" fmla="*/ 95527 w 149518"/>
              <a:gd name="connsiteY3" fmla="*/ 174743 h 585069"/>
              <a:gd name="connsiteX4" fmla="*/ 98702 w 149518"/>
              <a:gd name="connsiteY4" fmla="*/ 298568 h 585069"/>
              <a:gd name="connsiteX5" fmla="*/ 63777 w 149518"/>
              <a:gd name="connsiteY5" fmla="*/ 403343 h 585069"/>
              <a:gd name="connsiteX6" fmla="*/ 82827 w 149518"/>
              <a:gd name="connsiteY6" fmla="*/ 390643 h 585069"/>
              <a:gd name="connsiteX7" fmla="*/ 79652 w 149518"/>
              <a:gd name="connsiteY7" fmla="*/ 473193 h 585069"/>
              <a:gd name="connsiteX8" fmla="*/ 35202 w 149518"/>
              <a:gd name="connsiteY8" fmla="*/ 536693 h 585069"/>
              <a:gd name="connsiteX9" fmla="*/ 277 w 149518"/>
              <a:gd name="connsiteY9" fmla="*/ 584318 h 585069"/>
              <a:gd name="connsiteX10" fmla="*/ 54252 w 149518"/>
              <a:gd name="connsiteY10" fmla="*/ 498593 h 585069"/>
              <a:gd name="connsiteX11" fmla="*/ 82827 w 149518"/>
              <a:gd name="connsiteY11" fmla="*/ 362068 h 585069"/>
              <a:gd name="connsiteX12" fmla="*/ 82827 w 149518"/>
              <a:gd name="connsiteY12" fmla="*/ 247768 h 585069"/>
              <a:gd name="connsiteX13" fmla="*/ 63777 w 149518"/>
              <a:gd name="connsiteY13" fmla="*/ 82668 h 585069"/>
              <a:gd name="connsiteX14" fmla="*/ 86002 w 149518"/>
              <a:gd name="connsiteY14" fmla="*/ 142993 h 585069"/>
              <a:gd name="connsiteX15" fmla="*/ 89177 w 149518"/>
              <a:gd name="connsiteY15" fmla="*/ 79493 h 585069"/>
              <a:gd name="connsiteX16" fmla="*/ 149502 w 149518"/>
              <a:gd name="connsiteY16" fmla="*/ 118 h 585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49518" h="585069">
                <a:moveTo>
                  <a:pt x="149502" y="118"/>
                </a:moveTo>
                <a:cubicBezTo>
                  <a:pt x="150560" y="3293"/>
                  <a:pt x="101877" y="60972"/>
                  <a:pt x="95527" y="98543"/>
                </a:cubicBezTo>
                <a:cubicBezTo>
                  <a:pt x="89177" y="136114"/>
                  <a:pt x="111402" y="212843"/>
                  <a:pt x="111402" y="225543"/>
                </a:cubicBezTo>
                <a:cubicBezTo>
                  <a:pt x="111402" y="238243"/>
                  <a:pt x="97644" y="162572"/>
                  <a:pt x="95527" y="174743"/>
                </a:cubicBezTo>
                <a:cubicBezTo>
                  <a:pt x="93410" y="186914"/>
                  <a:pt x="103994" y="260468"/>
                  <a:pt x="98702" y="298568"/>
                </a:cubicBezTo>
                <a:cubicBezTo>
                  <a:pt x="93410" y="336668"/>
                  <a:pt x="66423" y="387997"/>
                  <a:pt x="63777" y="403343"/>
                </a:cubicBezTo>
                <a:cubicBezTo>
                  <a:pt x="61131" y="418689"/>
                  <a:pt x="80181" y="379001"/>
                  <a:pt x="82827" y="390643"/>
                </a:cubicBezTo>
                <a:cubicBezTo>
                  <a:pt x="85473" y="402285"/>
                  <a:pt x="87589" y="448851"/>
                  <a:pt x="79652" y="473193"/>
                </a:cubicBezTo>
                <a:cubicBezTo>
                  <a:pt x="71715" y="497535"/>
                  <a:pt x="48431" y="518172"/>
                  <a:pt x="35202" y="536693"/>
                </a:cubicBezTo>
                <a:cubicBezTo>
                  <a:pt x="21973" y="555214"/>
                  <a:pt x="-2898" y="590668"/>
                  <a:pt x="277" y="584318"/>
                </a:cubicBezTo>
                <a:cubicBezTo>
                  <a:pt x="3452" y="577968"/>
                  <a:pt x="40494" y="535635"/>
                  <a:pt x="54252" y="498593"/>
                </a:cubicBezTo>
                <a:cubicBezTo>
                  <a:pt x="68010" y="461551"/>
                  <a:pt x="78065" y="403872"/>
                  <a:pt x="82827" y="362068"/>
                </a:cubicBezTo>
                <a:cubicBezTo>
                  <a:pt x="87589" y="320264"/>
                  <a:pt x="86002" y="294335"/>
                  <a:pt x="82827" y="247768"/>
                </a:cubicBezTo>
                <a:cubicBezTo>
                  <a:pt x="79652" y="201201"/>
                  <a:pt x="63248" y="100130"/>
                  <a:pt x="63777" y="82668"/>
                </a:cubicBezTo>
                <a:cubicBezTo>
                  <a:pt x="64306" y="65206"/>
                  <a:pt x="81769" y="143522"/>
                  <a:pt x="86002" y="142993"/>
                </a:cubicBezTo>
                <a:cubicBezTo>
                  <a:pt x="90235" y="142464"/>
                  <a:pt x="81239" y="100660"/>
                  <a:pt x="89177" y="79493"/>
                </a:cubicBezTo>
                <a:cubicBezTo>
                  <a:pt x="97114" y="58326"/>
                  <a:pt x="148444" y="-3057"/>
                  <a:pt x="149502" y="1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8" name="フリーフォーム 297">
            <a:extLst>
              <a:ext uri="{FF2B5EF4-FFF2-40B4-BE49-F238E27FC236}">
                <a16:creationId xmlns:a16="http://schemas.microsoft.com/office/drawing/2014/main" id="{6F1916FA-61C8-E829-5861-9CD32F7308A2}"/>
              </a:ext>
            </a:extLst>
          </p:cNvPr>
          <p:cNvSpPr/>
          <p:nvPr/>
        </p:nvSpPr>
        <p:spPr>
          <a:xfrm>
            <a:off x="3517704" y="1685866"/>
            <a:ext cx="87971" cy="250612"/>
          </a:xfrm>
          <a:custGeom>
            <a:avLst/>
            <a:gdLst>
              <a:gd name="connsiteX0" fmla="*/ 47821 w 87971"/>
              <a:gd name="connsiteY0" fmla="*/ 59 h 250612"/>
              <a:gd name="connsiteX1" fmla="*/ 9721 w 87971"/>
              <a:gd name="connsiteY1" fmla="*/ 130234 h 250612"/>
              <a:gd name="connsiteX2" fmla="*/ 85921 w 87971"/>
              <a:gd name="connsiteY2" fmla="*/ 247709 h 250612"/>
              <a:gd name="connsiteX3" fmla="*/ 60521 w 87971"/>
              <a:gd name="connsiteY3" fmla="*/ 206434 h 250612"/>
              <a:gd name="connsiteX4" fmla="*/ 196 w 87971"/>
              <a:gd name="connsiteY4" fmla="*/ 114359 h 250612"/>
              <a:gd name="connsiteX5" fmla="*/ 47821 w 87971"/>
              <a:gd name="connsiteY5" fmla="*/ 59 h 250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7971" h="250612">
                <a:moveTo>
                  <a:pt x="47821" y="59"/>
                </a:moveTo>
                <a:cubicBezTo>
                  <a:pt x="49409" y="2705"/>
                  <a:pt x="3371" y="88959"/>
                  <a:pt x="9721" y="130234"/>
                </a:cubicBezTo>
                <a:cubicBezTo>
                  <a:pt x="16071" y="171509"/>
                  <a:pt x="77454" y="235009"/>
                  <a:pt x="85921" y="247709"/>
                </a:cubicBezTo>
                <a:cubicBezTo>
                  <a:pt x="94388" y="260409"/>
                  <a:pt x="74809" y="228659"/>
                  <a:pt x="60521" y="206434"/>
                </a:cubicBezTo>
                <a:cubicBezTo>
                  <a:pt x="46233" y="184209"/>
                  <a:pt x="3900" y="144522"/>
                  <a:pt x="196" y="114359"/>
                </a:cubicBezTo>
                <a:cubicBezTo>
                  <a:pt x="-3508" y="84197"/>
                  <a:pt x="46233" y="-2587"/>
                  <a:pt x="47821" y="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9" name="フリーフォーム 298">
            <a:extLst>
              <a:ext uri="{FF2B5EF4-FFF2-40B4-BE49-F238E27FC236}">
                <a16:creationId xmlns:a16="http://schemas.microsoft.com/office/drawing/2014/main" id="{77E2EDC5-E255-61EE-C7A9-B04B971AAC7C}"/>
              </a:ext>
            </a:extLst>
          </p:cNvPr>
          <p:cNvSpPr/>
          <p:nvPr/>
        </p:nvSpPr>
        <p:spPr>
          <a:xfrm>
            <a:off x="3019010" y="1981008"/>
            <a:ext cx="41745" cy="157247"/>
          </a:xfrm>
          <a:custGeom>
            <a:avLst/>
            <a:gdLst>
              <a:gd name="connsiteX0" fmla="*/ 41690 w 41745"/>
              <a:gd name="connsiteY0" fmla="*/ 192 h 157247"/>
              <a:gd name="connsiteX1" fmla="*/ 9940 w 41745"/>
              <a:gd name="connsiteY1" fmla="*/ 73217 h 157247"/>
              <a:gd name="connsiteX2" fmla="*/ 38515 w 41745"/>
              <a:gd name="connsiteY2" fmla="*/ 155767 h 157247"/>
              <a:gd name="connsiteX3" fmla="*/ 19465 w 41745"/>
              <a:gd name="connsiteY3" fmla="*/ 124017 h 157247"/>
              <a:gd name="connsiteX4" fmla="*/ 415 w 41745"/>
              <a:gd name="connsiteY4" fmla="*/ 95442 h 157247"/>
              <a:gd name="connsiteX5" fmla="*/ 41690 w 41745"/>
              <a:gd name="connsiteY5" fmla="*/ 192 h 157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1745" h="157247">
                <a:moveTo>
                  <a:pt x="41690" y="192"/>
                </a:moveTo>
                <a:cubicBezTo>
                  <a:pt x="43277" y="-3512"/>
                  <a:pt x="10469" y="47288"/>
                  <a:pt x="9940" y="73217"/>
                </a:cubicBezTo>
                <a:cubicBezTo>
                  <a:pt x="9411" y="99146"/>
                  <a:pt x="36928" y="147300"/>
                  <a:pt x="38515" y="155767"/>
                </a:cubicBezTo>
                <a:cubicBezTo>
                  <a:pt x="40102" y="164234"/>
                  <a:pt x="25815" y="134071"/>
                  <a:pt x="19465" y="124017"/>
                </a:cubicBezTo>
                <a:cubicBezTo>
                  <a:pt x="13115" y="113963"/>
                  <a:pt x="-2760" y="115550"/>
                  <a:pt x="415" y="95442"/>
                </a:cubicBezTo>
                <a:cubicBezTo>
                  <a:pt x="3590" y="75334"/>
                  <a:pt x="40103" y="3896"/>
                  <a:pt x="41690" y="1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0" name="フリーフォーム 299">
            <a:extLst>
              <a:ext uri="{FF2B5EF4-FFF2-40B4-BE49-F238E27FC236}">
                <a16:creationId xmlns:a16="http://schemas.microsoft.com/office/drawing/2014/main" id="{507982F4-CAF5-E54F-95A0-F3D074E0763C}"/>
              </a:ext>
            </a:extLst>
          </p:cNvPr>
          <p:cNvSpPr/>
          <p:nvPr/>
        </p:nvSpPr>
        <p:spPr>
          <a:xfrm>
            <a:off x="2761881" y="1305790"/>
            <a:ext cx="274276" cy="412514"/>
          </a:xfrm>
          <a:custGeom>
            <a:avLst/>
            <a:gdLst>
              <a:gd name="connsiteX0" fmla="*/ 273419 w 274276"/>
              <a:gd name="connsiteY0" fmla="*/ 2310 h 412514"/>
              <a:gd name="connsiteX1" fmla="*/ 60694 w 274276"/>
              <a:gd name="connsiteY1" fmla="*/ 313460 h 412514"/>
              <a:gd name="connsiteX2" fmla="*/ 92444 w 274276"/>
              <a:gd name="connsiteY2" fmla="*/ 240435 h 412514"/>
              <a:gd name="connsiteX3" fmla="*/ 369 w 274276"/>
              <a:gd name="connsiteY3" fmla="*/ 411885 h 412514"/>
              <a:gd name="connsiteX4" fmla="*/ 63869 w 274276"/>
              <a:gd name="connsiteY4" fmla="*/ 291235 h 412514"/>
              <a:gd name="connsiteX5" fmla="*/ 155944 w 274276"/>
              <a:gd name="connsiteY5" fmla="*/ 110260 h 412514"/>
              <a:gd name="connsiteX6" fmla="*/ 136894 w 274276"/>
              <a:gd name="connsiteY6" fmla="*/ 167410 h 412514"/>
              <a:gd name="connsiteX7" fmla="*/ 273419 w 274276"/>
              <a:gd name="connsiteY7" fmla="*/ 2310 h 412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4276" h="412514">
                <a:moveTo>
                  <a:pt x="273419" y="2310"/>
                </a:moveTo>
                <a:cubicBezTo>
                  <a:pt x="260719" y="26652"/>
                  <a:pt x="90856" y="273773"/>
                  <a:pt x="60694" y="313460"/>
                </a:cubicBezTo>
                <a:cubicBezTo>
                  <a:pt x="30531" y="353148"/>
                  <a:pt x="102498" y="224031"/>
                  <a:pt x="92444" y="240435"/>
                </a:cubicBezTo>
                <a:cubicBezTo>
                  <a:pt x="82390" y="256839"/>
                  <a:pt x="5132" y="403418"/>
                  <a:pt x="369" y="411885"/>
                </a:cubicBezTo>
                <a:cubicBezTo>
                  <a:pt x="-4394" y="420352"/>
                  <a:pt x="37940" y="341506"/>
                  <a:pt x="63869" y="291235"/>
                </a:cubicBezTo>
                <a:cubicBezTo>
                  <a:pt x="89798" y="240964"/>
                  <a:pt x="143773" y="130897"/>
                  <a:pt x="155944" y="110260"/>
                </a:cubicBezTo>
                <a:cubicBezTo>
                  <a:pt x="168115" y="89623"/>
                  <a:pt x="119961" y="181168"/>
                  <a:pt x="136894" y="167410"/>
                </a:cubicBezTo>
                <a:cubicBezTo>
                  <a:pt x="153827" y="153652"/>
                  <a:pt x="286119" y="-22032"/>
                  <a:pt x="273419" y="23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1" name="フリーフォーム 300">
            <a:extLst>
              <a:ext uri="{FF2B5EF4-FFF2-40B4-BE49-F238E27FC236}">
                <a16:creationId xmlns:a16="http://schemas.microsoft.com/office/drawing/2014/main" id="{5F0B0F78-FD0B-44A8-BA56-8933EAE4325B}"/>
              </a:ext>
            </a:extLst>
          </p:cNvPr>
          <p:cNvSpPr/>
          <p:nvPr/>
        </p:nvSpPr>
        <p:spPr>
          <a:xfrm>
            <a:off x="3049448" y="998549"/>
            <a:ext cx="479765" cy="42912"/>
          </a:xfrm>
          <a:custGeom>
            <a:avLst/>
            <a:gdLst>
              <a:gd name="connsiteX0" fmla="*/ 474802 w 479765"/>
              <a:gd name="connsiteY0" fmla="*/ 42851 h 42912"/>
              <a:gd name="connsiteX1" fmla="*/ 8077 w 479765"/>
              <a:gd name="connsiteY1" fmla="*/ 1576 h 42912"/>
              <a:gd name="connsiteX2" fmla="*/ 166827 w 479765"/>
              <a:gd name="connsiteY2" fmla="*/ 7926 h 42912"/>
              <a:gd name="connsiteX3" fmla="*/ 249377 w 479765"/>
              <a:gd name="connsiteY3" fmla="*/ 11101 h 42912"/>
              <a:gd name="connsiteX4" fmla="*/ 474802 w 479765"/>
              <a:gd name="connsiteY4" fmla="*/ 42851 h 42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9765" h="42912">
                <a:moveTo>
                  <a:pt x="474802" y="42851"/>
                </a:moveTo>
                <a:cubicBezTo>
                  <a:pt x="434585" y="41263"/>
                  <a:pt x="59406" y="7397"/>
                  <a:pt x="8077" y="1576"/>
                </a:cubicBezTo>
                <a:cubicBezTo>
                  <a:pt x="-43252" y="-4245"/>
                  <a:pt x="166827" y="7926"/>
                  <a:pt x="166827" y="7926"/>
                </a:cubicBezTo>
                <a:cubicBezTo>
                  <a:pt x="207044" y="9514"/>
                  <a:pt x="199635" y="7397"/>
                  <a:pt x="249377" y="11101"/>
                </a:cubicBezTo>
                <a:cubicBezTo>
                  <a:pt x="299119" y="14805"/>
                  <a:pt x="515019" y="44439"/>
                  <a:pt x="474802" y="428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2" name="フリーフォーム 301">
            <a:extLst>
              <a:ext uri="{FF2B5EF4-FFF2-40B4-BE49-F238E27FC236}">
                <a16:creationId xmlns:a16="http://schemas.microsoft.com/office/drawing/2014/main" id="{8F020CA6-E6BA-0990-FC2A-0EE15F8F0020}"/>
              </a:ext>
            </a:extLst>
          </p:cNvPr>
          <p:cNvSpPr/>
          <p:nvPr/>
        </p:nvSpPr>
        <p:spPr>
          <a:xfrm>
            <a:off x="3654302" y="3994046"/>
            <a:ext cx="54115" cy="209659"/>
          </a:xfrm>
          <a:custGeom>
            <a:avLst/>
            <a:gdLst>
              <a:gd name="connsiteX0" fmla="*/ 28698 w 54115"/>
              <a:gd name="connsiteY0" fmla="*/ 104 h 209659"/>
              <a:gd name="connsiteX1" fmla="*/ 123 w 54115"/>
              <a:gd name="connsiteY1" fmla="*/ 108054 h 209659"/>
              <a:gd name="connsiteX2" fmla="*/ 38223 w 54115"/>
              <a:gd name="connsiteY2" fmla="*/ 146154 h 209659"/>
              <a:gd name="connsiteX3" fmla="*/ 123 w 54115"/>
              <a:gd name="connsiteY3" fmla="*/ 209654 h 209659"/>
              <a:gd name="connsiteX4" fmla="*/ 54098 w 54115"/>
              <a:gd name="connsiteY4" fmla="*/ 149329 h 209659"/>
              <a:gd name="connsiteX5" fmla="*/ 6473 w 54115"/>
              <a:gd name="connsiteY5" fmla="*/ 89004 h 209659"/>
              <a:gd name="connsiteX6" fmla="*/ 28698 w 54115"/>
              <a:gd name="connsiteY6" fmla="*/ 104 h 2096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115" h="209659">
                <a:moveTo>
                  <a:pt x="28698" y="104"/>
                </a:moveTo>
                <a:cubicBezTo>
                  <a:pt x="27640" y="3279"/>
                  <a:pt x="-1465" y="83712"/>
                  <a:pt x="123" y="108054"/>
                </a:cubicBezTo>
                <a:cubicBezTo>
                  <a:pt x="1710" y="132396"/>
                  <a:pt x="38223" y="129221"/>
                  <a:pt x="38223" y="146154"/>
                </a:cubicBezTo>
                <a:cubicBezTo>
                  <a:pt x="38223" y="163087"/>
                  <a:pt x="-2523" y="209125"/>
                  <a:pt x="123" y="209654"/>
                </a:cubicBezTo>
                <a:cubicBezTo>
                  <a:pt x="2769" y="210183"/>
                  <a:pt x="53040" y="169437"/>
                  <a:pt x="54098" y="149329"/>
                </a:cubicBezTo>
                <a:cubicBezTo>
                  <a:pt x="55156" y="129221"/>
                  <a:pt x="7002" y="111229"/>
                  <a:pt x="6473" y="89004"/>
                </a:cubicBezTo>
                <a:cubicBezTo>
                  <a:pt x="5944" y="66779"/>
                  <a:pt x="29756" y="-3071"/>
                  <a:pt x="28698" y="1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3" name="フリーフォーム 302">
            <a:extLst>
              <a:ext uri="{FF2B5EF4-FFF2-40B4-BE49-F238E27FC236}">
                <a16:creationId xmlns:a16="http://schemas.microsoft.com/office/drawing/2014/main" id="{D58617D6-4576-E5E5-AA67-DEDAD39DA243}"/>
              </a:ext>
            </a:extLst>
          </p:cNvPr>
          <p:cNvSpPr/>
          <p:nvPr/>
        </p:nvSpPr>
        <p:spPr>
          <a:xfrm>
            <a:off x="3600122" y="3828030"/>
            <a:ext cx="115118" cy="226745"/>
          </a:xfrm>
          <a:custGeom>
            <a:avLst/>
            <a:gdLst>
              <a:gd name="connsiteX0" fmla="*/ 114628 w 115118"/>
              <a:gd name="connsiteY0" fmla="*/ 1020 h 226745"/>
              <a:gd name="connsiteX1" fmla="*/ 60653 w 115118"/>
              <a:gd name="connsiteY1" fmla="*/ 93095 h 226745"/>
              <a:gd name="connsiteX2" fmla="*/ 41603 w 115118"/>
              <a:gd name="connsiteY2" fmla="*/ 169295 h 226745"/>
              <a:gd name="connsiteX3" fmla="*/ 41603 w 115118"/>
              <a:gd name="connsiteY3" fmla="*/ 131195 h 226745"/>
              <a:gd name="connsiteX4" fmla="*/ 328 w 115118"/>
              <a:gd name="connsiteY4" fmla="*/ 226445 h 226745"/>
              <a:gd name="connsiteX5" fmla="*/ 25728 w 115118"/>
              <a:gd name="connsiteY5" fmla="*/ 156595 h 226745"/>
              <a:gd name="connsiteX6" fmla="*/ 114628 w 115118"/>
              <a:gd name="connsiteY6" fmla="*/ 1020 h 226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118" h="226745">
                <a:moveTo>
                  <a:pt x="114628" y="1020"/>
                </a:moveTo>
                <a:cubicBezTo>
                  <a:pt x="120449" y="-9563"/>
                  <a:pt x="72824" y="65049"/>
                  <a:pt x="60653" y="93095"/>
                </a:cubicBezTo>
                <a:cubicBezTo>
                  <a:pt x="48482" y="121141"/>
                  <a:pt x="44778" y="162945"/>
                  <a:pt x="41603" y="169295"/>
                </a:cubicBezTo>
                <a:cubicBezTo>
                  <a:pt x="38428" y="175645"/>
                  <a:pt x="48482" y="121670"/>
                  <a:pt x="41603" y="131195"/>
                </a:cubicBezTo>
                <a:cubicBezTo>
                  <a:pt x="34724" y="140720"/>
                  <a:pt x="2974" y="222212"/>
                  <a:pt x="328" y="226445"/>
                </a:cubicBezTo>
                <a:cubicBezTo>
                  <a:pt x="-2318" y="230678"/>
                  <a:pt x="11440" y="189403"/>
                  <a:pt x="25728" y="156595"/>
                </a:cubicBezTo>
                <a:cubicBezTo>
                  <a:pt x="40015" y="123787"/>
                  <a:pt x="108807" y="11603"/>
                  <a:pt x="114628" y="10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4" name="フリーフォーム 303">
            <a:extLst>
              <a:ext uri="{FF2B5EF4-FFF2-40B4-BE49-F238E27FC236}">
                <a16:creationId xmlns:a16="http://schemas.microsoft.com/office/drawing/2014/main" id="{875D1540-DDE1-10E1-524E-7D2B71985EFF}"/>
              </a:ext>
            </a:extLst>
          </p:cNvPr>
          <p:cNvSpPr/>
          <p:nvPr/>
        </p:nvSpPr>
        <p:spPr>
          <a:xfrm>
            <a:off x="3698817" y="3958982"/>
            <a:ext cx="266950" cy="139989"/>
          </a:xfrm>
          <a:custGeom>
            <a:avLst/>
            <a:gdLst>
              <a:gd name="connsiteX0" fmla="*/ 58 w 266950"/>
              <a:gd name="connsiteY0" fmla="*/ 41518 h 139989"/>
              <a:gd name="connsiteX1" fmla="*/ 127058 w 266950"/>
              <a:gd name="connsiteY1" fmla="*/ 85968 h 139989"/>
              <a:gd name="connsiteX2" fmla="*/ 133408 w 266950"/>
              <a:gd name="connsiteY2" fmla="*/ 139943 h 139989"/>
              <a:gd name="connsiteX3" fmla="*/ 174683 w 266950"/>
              <a:gd name="connsiteY3" fmla="*/ 76443 h 139989"/>
              <a:gd name="connsiteX4" fmla="*/ 171508 w 266950"/>
              <a:gd name="connsiteY4" fmla="*/ 120893 h 139989"/>
              <a:gd name="connsiteX5" fmla="*/ 266758 w 266950"/>
              <a:gd name="connsiteY5" fmla="*/ 243 h 139989"/>
              <a:gd name="connsiteX6" fmla="*/ 193733 w 266950"/>
              <a:gd name="connsiteY6" fmla="*/ 89143 h 139989"/>
              <a:gd name="connsiteX7" fmla="*/ 111183 w 266950"/>
              <a:gd name="connsiteY7" fmla="*/ 70093 h 139989"/>
              <a:gd name="connsiteX8" fmla="*/ 58 w 266950"/>
              <a:gd name="connsiteY8" fmla="*/ 41518 h 139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6950" h="139989">
                <a:moveTo>
                  <a:pt x="58" y="41518"/>
                </a:moveTo>
                <a:cubicBezTo>
                  <a:pt x="2704" y="44164"/>
                  <a:pt x="104833" y="69564"/>
                  <a:pt x="127058" y="85968"/>
                </a:cubicBezTo>
                <a:cubicBezTo>
                  <a:pt x="149283" y="102372"/>
                  <a:pt x="125470" y="141531"/>
                  <a:pt x="133408" y="139943"/>
                </a:cubicBezTo>
                <a:cubicBezTo>
                  <a:pt x="141346" y="138355"/>
                  <a:pt x="168333" y="79618"/>
                  <a:pt x="174683" y="76443"/>
                </a:cubicBezTo>
                <a:cubicBezTo>
                  <a:pt x="181033" y="73268"/>
                  <a:pt x="156162" y="133593"/>
                  <a:pt x="171508" y="120893"/>
                </a:cubicBezTo>
                <a:cubicBezTo>
                  <a:pt x="186854" y="108193"/>
                  <a:pt x="263054" y="5535"/>
                  <a:pt x="266758" y="243"/>
                </a:cubicBezTo>
                <a:cubicBezTo>
                  <a:pt x="270462" y="-5049"/>
                  <a:pt x="219662" y="77501"/>
                  <a:pt x="193733" y="89143"/>
                </a:cubicBezTo>
                <a:cubicBezTo>
                  <a:pt x="167804" y="100785"/>
                  <a:pt x="137641" y="75914"/>
                  <a:pt x="111183" y="70093"/>
                </a:cubicBezTo>
                <a:cubicBezTo>
                  <a:pt x="84725" y="64272"/>
                  <a:pt x="-2588" y="38872"/>
                  <a:pt x="58" y="415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5" name="フリーフォーム 304">
            <a:extLst>
              <a:ext uri="{FF2B5EF4-FFF2-40B4-BE49-F238E27FC236}">
                <a16:creationId xmlns:a16="http://schemas.microsoft.com/office/drawing/2014/main" id="{382B417B-D053-2C51-F0F6-B6813F676F4C}"/>
              </a:ext>
            </a:extLst>
          </p:cNvPr>
          <p:cNvSpPr/>
          <p:nvPr/>
        </p:nvSpPr>
        <p:spPr>
          <a:xfrm>
            <a:off x="3692331" y="3873331"/>
            <a:ext cx="559015" cy="136738"/>
          </a:xfrm>
          <a:custGeom>
            <a:avLst/>
            <a:gdLst>
              <a:gd name="connsiteX0" fmla="*/ 194 w 559015"/>
              <a:gd name="connsiteY0" fmla="*/ 136694 h 136738"/>
              <a:gd name="connsiteX1" fmla="*/ 247844 w 559015"/>
              <a:gd name="connsiteY1" fmla="*/ 101769 h 136738"/>
              <a:gd name="connsiteX2" fmla="*/ 238319 w 559015"/>
              <a:gd name="connsiteY2" fmla="*/ 73194 h 136738"/>
              <a:gd name="connsiteX3" fmla="*/ 336744 w 559015"/>
              <a:gd name="connsiteY3" fmla="*/ 169 h 136738"/>
              <a:gd name="connsiteX4" fmla="*/ 270069 w 559015"/>
              <a:gd name="connsiteY4" fmla="*/ 54144 h 136738"/>
              <a:gd name="connsiteX5" fmla="*/ 406594 w 559015"/>
              <a:gd name="connsiteY5" fmla="*/ 89069 h 136738"/>
              <a:gd name="connsiteX6" fmla="*/ 384369 w 559015"/>
              <a:gd name="connsiteY6" fmla="*/ 70019 h 136738"/>
              <a:gd name="connsiteX7" fmla="*/ 558994 w 559015"/>
              <a:gd name="connsiteY7" fmla="*/ 114469 h 136738"/>
              <a:gd name="connsiteX8" fmla="*/ 371669 w 559015"/>
              <a:gd name="connsiteY8" fmla="*/ 89069 h 136738"/>
              <a:gd name="connsiteX9" fmla="*/ 247844 w 559015"/>
              <a:gd name="connsiteY9" fmla="*/ 89069 h 136738"/>
              <a:gd name="connsiteX10" fmla="*/ 241494 w 559015"/>
              <a:gd name="connsiteY10" fmla="*/ 66844 h 136738"/>
              <a:gd name="connsiteX11" fmla="*/ 238319 w 559015"/>
              <a:gd name="connsiteY11" fmla="*/ 73194 h 136738"/>
              <a:gd name="connsiteX12" fmla="*/ 206569 w 559015"/>
              <a:gd name="connsiteY12" fmla="*/ 108119 h 136738"/>
              <a:gd name="connsiteX13" fmla="*/ 194 w 559015"/>
              <a:gd name="connsiteY13" fmla="*/ 136694 h 136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59015" h="136738">
                <a:moveTo>
                  <a:pt x="194" y="136694"/>
                </a:moveTo>
                <a:cubicBezTo>
                  <a:pt x="7073" y="135636"/>
                  <a:pt x="247844" y="101769"/>
                  <a:pt x="247844" y="101769"/>
                </a:cubicBezTo>
                <a:cubicBezTo>
                  <a:pt x="287532" y="91186"/>
                  <a:pt x="223502" y="90127"/>
                  <a:pt x="238319" y="73194"/>
                </a:cubicBezTo>
                <a:cubicBezTo>
                  <a:pt x="253136" y="56261"/>
                  <a:pt x="331452" y="3344"/>
                  <a:pt x="336744" y="169"/>
                </a:cubicBezTo>
                <a:cubicBezTo>
                  <a:pt x="342036" y="-3006"/>
                  <a:pt x="258427" y="39328"/>
                  <a:pt x="270069" y="54144"/>
                </a:cubicBezTo>
                <a:cubicBezTo>
                  <a:pt x="281711" y="68960"/>
                  <a:pt x="406594" y="89069"/>
                  <a:pt x="406594" y="89069"/>
                </a:cubicBezTo>
                <a:cubicBezTo>
                  <a:pt x="425644" y="91715"/>
                  <a:pt x="358969" y="65786"/>
                  <a:pt x="384369" y="70019"/>
                </a:cubicBezTo>
                <a:cubicBezTo>
                  <a:pt x="409769" y="74252"/>
                  <a:pt x="561111" y="111294"/>
                  <a:pt x="558994" y="114469"/>
                </a:cubicBezTo>
                <a:cubicBezTo>
                  <a:pt x="556877" y="117644"/>
                  <a:pt x="423527" y="93302"/>
                  <a:pt x="371669" y="89069"/>
                </a:cubicBezTo>
                <a:cubicBezTo>
                  <a:pt x="319811" y="84836"/>
                  <a:pt x="269540" y="92773"/>
                  <a:pt x="247844" y="89069"/>
                </a:cubicBezTo>
                <a:cubicBezTo>
                  <a:pt x="226148" y="85365"/>
                  <a:pt x="243082" y="69490"/>
                  <a:pt x="241494" y="66844"/>
                </a:cubicBezTo>
                <a:cubicBezTo>
                  <a:pt x="239907" y="64198"/>
                  <a:pt x="244140" y="66315"/>
                  <a:pt x="238319" y="73194"/>
                </a:cubicBezTo>
                <a:cubicBezTo>
                  <a:pt x="232498" y="80073"/>
                  <a:pt x="242552" y="96477"/>
                  <a:pt x="206569" y="108119"/>
                </a:cubicBezTo>
                <a:cubicBezTo>
                  <a:pt x="170586" y="119761"/>
                  <a:pt x="-6685" y="137752"/>
                  <a:pt x="194" y="1366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7" name="フリーフォーム 306">
            <a:extLst>
              <a:ext uri="{FF2B5EF4-FFF2-40B4-BE49-F238E27FC236}">
                <a16:creationId xmlns:a16="http://schemas.microsoft.com/office/drawing/2014/main" id="{146F32C2-9A0E-C3FB-C939-F2C4688515FE}"/>
              </a:ext>
            </a:extLst>
          </p:cNvPr>
          <p:cNvSpPr/>
          <p:nvPr/>
        </p:nvSpPr>
        <p:spPr>
          <a:xfrm>
            <a:off x="3644709" y="3708374"/>
            <a:ext cx="636633" cy="215926"/>
          </a:xfrm>
          <a:custGeom>
            <a:avLst/>
            <a:gdLst>
              <a:gd name="connsiteX0" fmla="*/ 191 w 636633"/>
              <a:gd name="connsiteY0" fmla="*/ 215926 h 215926"/>
              <a:gd name="connsiteX1" fmla="*/ 95441 w 636633"/>
              <a:gd name="connsiteY1" fmla="*/ 107976 h 215926"/>
              <a:gd name="connsiteX2" fmla="*/ 85916 w 636633"/>
              <a:gd name="connsiteY2" fmla="*/ 139726 h 215926"/>
              <a:gd name="connsiteX3" fmla="*/ 266891 w 636633"/>
              <a:gd name="connsiteY3" fmla="*/ 111151 h 215926"/>
              <a:gd name="connsiteX4" fmla="*/ 304991 w 636633"/>
              <a:gd name="connsiteY4" fmla="*/ 133376 h 215926"/>
              <a:gd name="connsiteX5" fmla="*/ 352616 w 636633"/>
              <a:gd name="connsiteY5" fmla="*/ 85751 h 215926"/>
              <a:gd name="connsiteX6" fmla="*/ 628841 w 636633"/>
              <a:gd name="connsiteY6" fmla="*/ 3201 h 215926"/>
              <a:gd name="connsiteX7" fmla="*/ 539941 w 636633"/>
              <a:gd name="connsiteY7" fmla="*/ 25426 h 215926"/>
              <a:gd name="connsiteX8" fmla="*/ 324041 w 636633"/>
              <a:gd name="connsiteY8" fmla="*/ 104801 h 215926"/>
              <a:gd name="connsiteX9" fmla="*/ 117666 w 636633"/>
              <a:gd name="connsiteY9" fmla="*/ 149251 h 215926"/>
              <a:gd name="connsiteX10" fmla="*/ 25591 w 636633"/>
              <a:gd name="connsiteY10" fmla="*/ 171476 h 215926"/>
              <a:gd name="connsiteX11" fmla="*/ 124016 w 636633"/>
              <a:gd name="connsiteY11" fmla="*/ 107976 h 215926"/>
              <a:gd name="connsiteX12" fmla="*/ 191 w 636633"/>
              <a:gd name="connsiteY12" fmla="*/ 215926 h 215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36633" h="215926">
                <a:moveTo>
                  <a:pt x="191" y="215926"/>
                </a:moveTo>
                <a:cubicBezTo>
                  <a:pt x="-4571" y="215926"/>
                  <a:pt x="81154" y="120676"/>
                  <a:pt x="95441" y="107976"/>
                </a:cubicBezTo>
                <a:cubicBezTo>
                  <a:pt x="109729" y="95276"/>
                  <a:pt x="57341" y="139197"/>
                  <a:pt x="85916" y="139726"/>
                </a:cubicBezTo>
                <a:cubicBezTo>
                  <a:pt x="114491" y="140255"/>
                  <a:pt x="230379" y="112209"/>
                  <a:pt x="266891" y="111151"/>
                </a:cubicBezTo>
                <a:cubicBezTo>
                  <a:pt x="303403" y="110093"/>
                  <a:pt x="290704" y="137609"/>
                  <a:pt x="304991" y="133376"/>
                </a:cubicBezTo>
                <a:cubicBezTo>
                  <a:pt x="319278" y="129143"/>
                  <a:pt x="298641" y="107447"/>
                  <a:pt x="352616" y="85751"/>
                </a:cubicBezTo>
                <a:cubicBezTo>
                  <a:pt x="406591" y="64055"/>
                  <a:pt x="597620" y="13255"/>
                  <a:pt x="628841" y="3201"/>
                </a:cubicBezTo>
                <a:cubicBezTo>
                  <a:pt x="660062" y="-6853"/>
                  <a:pt x="590741" y="8493"/>
                  <a:pt x="539941" y="25426"/>
                </a:cubicBezTo>
                <a:cubicBezTo>
                  <a:pt x="489141" y="42359"/>
                  <a:pt x="394420" y="84164"/>
                  <a:pt x="324041" y="104801"/>
                </a:cubicBezTo>
                <a:cubicBezTo>
                  <a:pt x="253662" y="125438"/>
                  <a:pt x="167408" y="138139"/>
                  <a:pt x="117666" y="149251"/>
                </a:cubicBezTo>
                <a:cubicBezTo>
                  <a:pt x="67924" y="160363"/>
                  <a:pt x="24533" y="178355"/>
                  <a:pt x="25591" y="171476"/>
                </a:cubicBezTo>
                <a:cubicBezTo>
                  <a:pt x="26649" y="164597"/>
                  <a:pt x="126662" y="103743"/>
                  <a:pt x="124016" y="107976"/>
                </a:cubicBezTo>
                <a:cubicBezTo>
                  <a:pt x="121370" y="112209"/>
                  <a:pt x="4953" y="215926"/>
                  <a:pt x="191" y="2159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8" name="フリーフォーム 307">
            <a:extLst>
              <a:ext uri="{FF2B5EF4-FFF2-40B4-BE49-F238E27FC236}">
                <a16:creationId xmlns:a16="http://schemas.microsoft.com/office/drawing/2014/main" id="{DBB0EB7C-8D76-3374-C7AF-2D113EBB467A}"/>
              </a:ext>
            </a:extLst>
          </p:cNvPr>
          <p:cNvSpPr/>
          <p:nvPr/>
        </p:nvSpPr>
        <p:spPr>
          <a:xfrm>
            <a:off x="4254307" y="3511527"/>
            <a:ext cx="397814" cy="314816"/>
          </a:xfrm>
          <a:custGeom>
            <a:avLst/>
            <a:gdLst>
              <a:gd name="connsiteX0" fmla="*/ 193 w 397814"/>
              <a:gd name="connsiteY0" fmla="*/ 85748 h 314816"/>
              <a:gd name="connsiteX1" fmla="*/ 143068 w 397814"/>
              <a:gd name="connsiteY1" fmla="*/ 47648 h 314816"/>
              <a:gd name="connsiteX2" fmla="*/ 130368 w 397814"/>
              <a:gd name="connsiteY2" fmla="*/ 23 h 314816"/>
              <a:gd name="connsiteX3" fmla="*/ 200218 w 397814"/>
              <a:gd name="connsiteY3" fmla="*/ 53998 h 314816"/>
              <a:gd name="connsiteX4" fmla="*/ 174818 w 397814"/>
              <a:gd name="connsiteY4" fmla="*/ 104798 h 314816"/>
              <a:gd name="connsiteX5" fmla="*/ 244668 w 397814"/>
              <a:gd name="connsiteY5" fmla="*/ 184173 h 314816"/>
              <a:gd name="connsiteX6" fmla="*/ 216093 w 397814"/>
              <a:gd name="connsiteY6" fmla="*/ 161948 h 314816"/>
              <a:gd name="connsiteX7" fmla="*/ 397068 w 397814"/>
              <a:gd name="connsiteY7" fmla="*/ 314348 h 314816"/>
              <a:gd name="connsiteX8" fmla="*/ 276418 w 397814"/>
              <a:gd name="connsiteY8" fmla="*/ 203223 h 314816"/>
              <a:gd name="connsiteX9" fmla="*/ 177993 w 397814"/>
              <a:gd name="connsiteY9" fmla="*/ 28598 h 314816"/>
              <a:gd name="connsiteX10" fmla="*/ 193 w 397814"/>
              <a:gd name="connsiteY10" fmla="*/ 85748 h 3148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97814" h="314816">
                <a:moveTo>
                  <a:pt x="193" y="85748"/>
                </a:moveTo>
                <a:cubicBezTo>
                  <a:pt x="-5628" y="88923"/>
                  <a:pt x="121372" y="61935"/>
                  <a:pt x="143068" y="47648"/>
                </a:cubicBezTo>
                <a:cubicBezTo>
                  <a:pt x="164764" y="33360"/>
                  <a:pt x="120843" y="-1035"/>
                  <a:pt x="130368" y="23"/>
                </a:cubicBezTo>
                <a:cubicBezTo>
                  <a:pt x="139893" y="1081"/>
                  <a:pt x="192810" y="36536"/>
                  <a:pt x="200218" y="53998"/>
                </a:cubicBezTo>
                <a:cubicBezTo>
                  <a:pt x="207626" y="71460"/>
                  <a:pt x="167410" y="83102"/>
                  <a:pt x="174818" y="104798"/>
                </a:cubicBezTo>
                <a:cubicBezTo>
                  <a:pt x="182226" y="126494"/>
                  <a:pt x="237789" y="174648"/>
                  <a:pt x="244668" y="184173"/>
                </a:cubicBezTo>
                <a:cubicBezTo>
                  <a:pt x="251547" y="193698"/>
                  <a:pt x="190693" y="140252"/>
                  <a:pt x="216093" y="161948"/>
                </a:cubicBezTo>
                <a:cubicBezTo>
                  <a:pt x="241493" y="183644"/>
                  <a:pt x="387014" y="307469"/>
                  <a:pt x="397068" y="314348"/>
                </a:cubicBezTo>
                <a:cubicBezTo>
                  <a:pt x="407122" y="321227"/>
                  <a:pt x="312931" y="250848"/>
                  <a:pt x="276418" y="203223"/>
                </a:cubicBezTo>
                <a:cubicBezTo>
                  <a:pt x="239906" y="155598"/>
                  <a:pt x="230910" y="45531"/>
                  <a:pt x="177993" y="28598"/>
                </a:cubicBezTo>
                <a:lnTo>
                  <a:pt x="193" y="85748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9" name="フリーフォーム 308">
            <a:extLst>
              <a:ext uri="{FF2B5EF4-FFF2-40B4-BE49-F238E27FC236}">
                <a16:creationId xmlns:a16="http://schemas.microsoft.com/office/drawing/2014/main" id="{451207C5-7B3F-575C-8484-A15BFB8BA712}"/>
              </a:ext>
            </a:extLst>
          </p:cNvPr>
          <p:cNvSpPr/>
          <p:nvPr/>
        </p:nvSpPr>
        <p:spPr>
          <a:xfrm>
            <a:off x="4749407" y="3778248"/>
            <a:ext cx="175082" cy="302471"/>
          </a:xfrm>
          <a:custGeom>
            <a:avLst/>
            <a:gdLst>
              <a:gd name="connsiteX0" fmla="*/ 48018 w 175082"/>
              <a:gd name="connsiteY0" fmla="*/ 2 h 302471"/>
              <a:gd name="connsiteX1" fmla="*/ 393 w 175082"/>
              <a:gd name="connsiteY1" fmla="*/ 101602 h 302471"/>
              <a:gd name="connsiteX2" fmla="*/ 73418 w 175082"/>
              <a:gd name="connsiteY2" fmla="*/ 177802 h 302471"/>
              <a:gd name="connsiteX3" fmla="*/ 48018 w 175082"/>
              <a:gd name="connsiteY3" fmla="*/ 165102 h 302471"/>
              <a:gd name="connsiteX4" fmla="*/ 124218 w 175082"/>
              <a:gd name="connsiteY4" fmla="*/ 247652 h 302471"/>
              <a:gd name="connsiteX5" fmla="*/ 140093 w 175082"/>
              <a:gd name="connsiteY5" fmla="*/ 187327 h 302471"/>
              <a:gd name="connsiteX6" fmla="*/ 175018 w 175082"/>
              <a:gd name="connsiteY6" fmla="*/ 301627 h 302471"/>
              <a:gd name="connsiteX7" fmla="*/ 130568 w 175082"/>
              <a:gd name="connsiteY7" fmla="*/ 238127 h 302471"/>
              <a:gd name="connsiteX8" fmla="*/ 3568 w 175082"/>
              <a:gd name="connsiteY8" fmla="*/ 215902 h 302471"/>
              <a:gd name="connsiteX9" fmla="*/ 32143 w 175082"/>
              <a:gd name="connsiteY9" fmla="*/ 149227 h 302471"/>
              <a:gd name="connsiteX10" fmla="*/ 393 w 175082"/>
              <a:gd name="connsiteY10" fmla="*/ 98427 h 302471"/>
              <a:gd name="connsiteX11" fmla="*/ 48018 w 175082"/>
              <a:gd name="connsiteY11" fmla="*/ 2 h 3024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75082" h="302471">
                <a:moveTo>
                  <a:pt x="48018" y="2"/>
                </a:moveTo>
                <a:cubicBezTo>
                  <a:pt x="48018" y="531"/>
                  <a:pt x="-3840" y="71969"/>
                  <a:pt x="393" y="101602"/>
                </a:cubicBezTo>
                <a:cubicBezTo>
                  <a:pt x="4626" y="131235"/>
                  <a:pt x="65481" y="167219"/>
                  <a:pt x="73418" y="177802"/>
                </a:cubicBezTo>
                <a:cubicBezTo>
                  <a:pt x="81355" y="188385"/>
                  <a:pt x="39551" y="153460"/>
                  <a:pt x="48018" y="165102"/>
                </a:cubicBezTo>
                <a:cubicBezTo>
                  <a:pt x="56485" y="176744"/>
                  <a:pt x="108872" y="243948"/>
                  <a:pt x="124218" y="247652"/>
                </a:cubicBezTo>
                <a:cubicBezTo>
                  <a:pt x="139564" y="251356"/>
                  <a:pt x="131626" y="178331"/>
                  <a:pt x="140093" y="187327"/>
                </a:cubicBezTo>
                <a:cubicBezTo>
                  <a:pt x="148560" y="196323"/>
                  <a:pt x="176605" y="293160"/>
                  <a:pt x="175018" y="301627"/>
                </a:cubicBezTo>
                <a:cubicBezTo>
                  <a:pt x="173431" y="310094"/>
                  <a:pt x="159143" y="252414"/>
                  <a:pt x="130568" y="238127"/>
                </a:cubicBezTo>
                <a:cubicBezTo>
                  <a:pt x="101993" y="223840"/>
                  <a:pt x="19972" y="230719"/>
                  <a:pt x="3568" y="215902"/>
                </a:cubicBezTo>
                <a:cubicBezTo>
                  <a:pt x="-12836" y="201085"/>
                  <a:pt x="32672" y="168806"/>
                  <a:pt x="32143" y="149227"/>
                </a:cubicBezTo>
                <a:cubicBezTo>
                  <a:pt x="31614" y="129648"/>
                  <a:pt x="-1195" y="124885"/>
                  <a:pt x="393" y="98427"/>
                </a:cubicBezTo>
                <a:cubicBezTo>
                  <a:pt x="1980" y="71969"/>
                  <a:pt x="48018" y="-527"/>
                  <a:pt x="48018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0" name="フリーフォーム 309">
            <a:extLst>
              <a:ext uri="{FF2B5EF4-FFF2-40B4-BE49-F238E27FC236}">
                <a16:creationId xmlns:a16="http://schemas.microsoft.com/office/drawing/2014/main" id="{199BD903-5545-62A2-A8D5-E58EFD61C768}"/>
              </a:ext>
            </a:extLst>
          </p:cNvPr>
          <p:cNvSpPr/>
          <p:nvPr/>
        </p:nvSpPr>
        <p:spPr>
          <a:xfrm>
            <a:off x="3133390" y="4065298"/>
            <a:ext cx="352875" cy="463001"/>
          </a:xfrm>
          <a:custGeom>
            <a:avLst/>
            <a:gdLst>
              <a:gd name="connsiteX0" fmla="*/ 335 w 352875"/>
              <a:gd name="connsiteY0" fmla="*/ 1877 h 463001"/>
              <a:gd name="connsiteX1" fmla="*/ 247985 w 352875"/>
              <a:gd name="connsiteY1" fmla="*/ 398752 h 463001"/>
              <a:gd name="connsiteX2" fmla="*/ 219410 w 352875"/>
              <a:gd name="connsiteY2" fmla="*/ 309852 h 463001"/>
              <a:gd name="connsiteX3" fmla="*/ 352760 w 352875"/>
              <a:gd name="connsiteY3" fmla="*/ 462252 h 463001"/>
              <a:gd name="connsiteX4" fmla="*/ 241635 w 352875"/>
              <a:gd name="connsiteY4" fmla="*/ 360652 h 463001"/>
              <a:gd name="connsiteX5" fmla="*/ 181310 w 352875"/>
              <a:gd name="connsiteY5" fmla="*/ 192377 h 463001"/>
              <a:gd name="connsiteX6" fmla="*/ 194010 w 352875"/>
              <a:gd name="connsiteY6" fmla="*/ 246352 h 463001"/>
              <a:gd name="connsiteX7" fmla="*/ 335 w 352875"/>
              <a:gd name="connsiteY7" fmla="*/ 1877 h 463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2875" h="463001">
                <a:moveTo>
                  <a:pt x="335" y="1877"/>
                </a:moveTo>
                <a:cubicBezTo>
                  <a:pt x="9331" y="27277"/>
                  <a:pt x="211473" y="347423"/>
                  <a:pt x="247985" y="398752"/>
                </a:cubicBezTo>
                <a:cubicBezTo>
                  <a:pt x="284498" y="450081"/>
                  <a:pt x="201948" y="299269"/>
                  <a:pt x="219410" y="309852"/>
                </a:cubicBezTo>
                <a:cubicBezTo>
                  <a:pt x="236873" y="320435"/>
                  <a:pt x="349056" y="453785"/>
                  <a:pt x="352760" y="462252"/>
                </a:cubicBezTo>
                <a:cubicBezTo>
                  <a:pt x="356464" y="470719"/>
                  <a:pt x="270210" y="405631"/>
                  <a:pt x="241635" y="360652"/>
                </a:cubicBezTo>
                <a:cubicBezTo>
                  <a:pt x="213060" y="315673"/>
                  <a:pt x="189247" y="211427"/>
                  <a:pt x="181310" y="192377"/>
                </a:cubicBezTo>
                <a:cubicBezTo>
                  <a:pt x="173373" y="173327"/>
                  <a:pt x="222056" y="275985"/>
                  <a:pt x="194010" y="246352"/>
                </a:cubicBezTo>
                <a:cubicBezTo>
                  <a:pt x="165964" y="216719"/>
                  <a:pt x="-8661" y="-23523"/>
                  <a:pt x="335" y="18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2" name="フリーフォーム 311">
            <a:extLst>
              <a:ext uri="{FF2B5EF4-FFF2-40B4-BE49-F238E27FC236}">
                <a16:creationId xmlns:a16="http://schemas.microsoft.com/office/drawing/2014/main" id="{A71241DC-AA48-5F3C-4BB5-04212C29FE05}"/>
              </a:ext>
            </a:extLst>
          </p:cNvPr>
          <p:cNvSpPr/>
          <p:nvPr/>
        </p:nvSpPr>
        <p:spPr>
          <a:xfrm>
            <a:off x="3895545" y="1939791"/>
            <a:ext cx="761468" cy="136815"/>
          </a:xfrm>
          <a:custGeom>
            <a:avLst/>
            <a:gdLst>
              <a:gd name="connsiteX0" fmla="*/ 180 w 761468"/>
              <a:gd name="connsiteY0" fmla="*/ 136659 h 136815"/>
              <a:gd name="connsiteX1" fmla="*/ 327205 w 761468"/>
              <a:gd name="connsiteY1" fmla="*/ 9659 h 136815"/>
              <a:gd name="connsiteX2" fmla="*/ 311330 w 761468"/>
              <a:gd name="connsiteY2" fmla="*/ 47759 h 136815"/>
              <a:gd name="connsiteX3" fmla="*/ 482780 w 761468"/>
              <a:gd name="connsiteY3" fmla="*/ 134 h 136815"/>
              <a:gd name="connsiteX4" fmla="*/ 457380 w 761468"/>
              <a:gd name="connsiteY4" fmla="*/ 35059 h 136815"/>
              <a:gd name="connsiteX5" fmla="*/ 568505 w 761468"/>
              <a:gd name="connsiteY5" fmla="*/ 82684 h 136815"/>
              <a:gd name="connsiteX6" fmla="*/ 647880 w 761468"/>
              <a:gd name="connsiteY6" fmla="*/ 130309 h 136815"/>
              <a:gd name="connsiteX7" fmla="*/ 562155 w 761468"/>
              <a:gd name="connsiteY7" fmla="*/ 130309 h 136815"/>
              <a:gd name="connsiteX8" fmla="*/ 520880 w 761468"/>
              <a:gd name="connsiteY8" fmla="*/ 111259 h 136815"/>
              <a:gd name="connsiteX9" fmla="*/ 682805 w 761468"/>
              <a:gd name="connsiteY9" fmla="*/ 89034 h 136815"/>
              <a:gd name="connsiteX10" fmla="*/ 759005 w 761468"/>
              <a:gd name="connsiteY10" fmla="*/ 16009 h 136815"/>
              <a:gd name="connsiteX11" fmla="*/ 597080 w 761468"/>
              <a:gd name="connsiteY11" fmla="*/ 82684 h 136815"/>
              <a:gd name="connsiteX12" fmla="*/ 485955 w 761468"/>
              <a:gd name="connsiteY12" fmla="*/ 38234 h 136815"/>
              <a:gd name="connsiteX13" fmla="*/ 470080 w 761468"/>
              <a:gd name="connsiteY13" fmla="*/ 16009 h 136815"/>
              <a:gd name="connsiteX14" fmla="*/ 304980 w 761468"/>
              <a:gd name="connsiteY14" fmla="*/ 41409 h 136815"/>
              <a:gd name="connsiteX15" fmla="*/ 314505 w 761468"/>
              <a:gd name="connsiteY15" fmla="*/ 28709 h 136815"/>
              <a:gd name="connsiteX16" fmla="*/ 171630 w 761468"/>
              <a:gd name="connsiteY16" fmla="*/ 9659 h 136815"/>
              <a:gd name="connsiteX17" fmla="*/ 279580 w 761468"/>
              <a:gd name="connsiteY17" fmla="*/ 35059 h 136815"/>
              <a:gd name="connsiteX18" fmla="*/ 180 w 761468"/>
              <a:gd name="connsiteY18" fmla="*/ 136659 h 1368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761468" h="136815">
                <a:moveTo>
                  <a:pt x="180" y="136659"/>
                </a:moveTo>
                <a:cubicBezTo>
                  <a:pt x="8117" y="132426"/>
                  <a:pt x="275347" y="24476"/>
                  <a:pt x="327205" y="9659"/>
                </a:cubicBezTo>
                <a:cubicBezTo>
                  <a:pt x="379063" y="-5158"/>
                  <a:pt x="285401" y="49346"/>
                  <a:pt x="311330" y="47759"/>
                </a:cubicBezTo>
                <a:cubicBezTo>
                  <a:pt x="337259" y="46171"/>
                  <a:pt x="458438" y="2251"/>
                  <a:pt x="482780" y="134"/>
                </a:cubicBezTo>
                <a:cubicBezTo>
                  <a:pt x="507122" y="-1983"/>
                  <a:pt x="443092" y="21301"/>
                  <a:pt x="457380" y="35059"/>
                </a:cubicBezTo>
                <a:cubicBezTo>
                  <a:pt x="471668" y="48817"/>
                  <a:pt x="536755" y="66809"/>
                  <a:pt x="568505" y="82684"/>
                </a:cubicBezTo>
                <a:cubicBezTo>
                  <a:pt x="600255" y="98559"/>
                  <a:pt x="648938" y="122372"/>
                  <a:pt x="647880" y="130309"/>
                </a:cubicBezTo>
                <a:cubicBezTo>
                  <a:pt x="646822" y="138246"/>
                  <a:pt x="583322" y="133484"/>
                  <a:pt x="562155" y="130309"/>
                </a:cubicBezTo>
                <a:cubicBezTo>
                  <a:pt x="540988" y="127134"/>
                  <a:pt x="500772" y="118138"/>
                  <a:pt x="520880" y="111259"/>
                </a:cubicBezTo>
                <a:cubicBezTo>
                  <a:pt x="540988" y="104380"/>
                  <a:pt x="643118" y="104909"/>
                  <a:pt x="682805" y="89034"/>
                </a:cubicBezTo>
                <a:cubicBezTo>
                  <a:pt x="722492" y="73159"/>
                  <a:pt x="773292" y="17067"/>
                  <a:pt x="759005" y="16009"/>
                </a:cubicBezTo>
                <a:cubicBezTo>
                  <a:pt x="744718" y="14951"/>
                  <a:pt x="642588" y="78980"/>
                  <a:pt x="597080" y="82684"/>
                </a:cubicBezTo>
                <a:cubicBezTo>
                  <a:pt x="551572" y="86388"/>
                  <a:pt x="507122" y="49346"/>
                  <a:pt x="485955" y="38234"/>
                </a:cubicBezTo>
                <a:cubicBezTo>
                  <a:pt x="464788" y="27121"/>
                  <a:pt x="500243" y="15480"/>
                  <a:pt x="470080" y="16009"/>
                </a:cubicBezTo>
                <a:cubicBezTo>
                  <a:pt x="439918" y="16538"/>
                  <a:pt x="304980" y="41409"/>
                  <a:pt x="304980" y="41409"/>
                </a:cubicBezTo>
                <a:cubicBezTo>
                  <a:pt x="279051" y="43526"/>
                  <a:pt x="336730" y="34001"/>
                  <a:pt x="314505" y="28709"/>
                </a:cubicBezTo>
                <a:cubicBezTo>
                  <a:pt x="292280" y="23417"/>
                  <a:pt x="177451" y="8601"/>
                  <a:pt x="171630" y="9659"/>
                </a:cubicBezTo>
                <a:cubicBezTo>
                  <a:pt x="165809" y="10717"/>
                  <a:pt x="310801" y="12305"/>
                  <a:pt x="279580" y="35059"/>
                </a:cubicBezTo>
                <a:cubicBezTo>
                  <a:pt x="248359" y="57813"/>
                  <a:pt x="-7757" y="140892"/>
                  <a:pt x="180" y="1366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3" name="フリーフォーム 312">
            <a:extLst>
              <a:ext uri="{FF2B5EF4-FFF2-40B4-BE49-F238E27FC236}">
                <a16:creationId xmlns:a16="http://schemas.microsoft.com/office/drawing/2014/main" id="{E4616E0B-0B22-F563-3B54-A67034E5F19B}"/>
              </a:ext>
            </a:extLst>
          </p:cNvPr>
          <p:cNvSpPr/>
          <p:nvPr/>
        </p:nvSpPr>
        <p:spPr>
          <a:xfrm>
            <a:off x="4038553" y="2027749"/>
            <a:ext cx="656082" cy="140833"/>
          </a:xfrm>
          <a:custGeom>
            <a:avLst/>
            <a:gdLst>
              <a:gd name="connsiteX0" fmla="*/ 47 w 656082"/>
              <a:gd name="connsiteY0" fmla="*/ 102676 h 140833"/>
              <a:gd name="connsiteX1" fmla="*/ 133397 w 656082"/>
              <a:gd name="connsiteY1" fmla="*/ 42351 h 140833"/>
              <a:gd name="connsiteX2" fmla="*/ 130222 w 656082"/>
              <a:gd name="connsiteY2" fmla="*/ 7426 h 140833"/>
              <a:gd name="connsiteX3" fmla="*/ 279447 w 656082"/>
              <a:gd name="connsiteY3" fmla="*/ 51876 h 140833"/>
              <a:gd name="connsiteX4" fmla="*/ 282622 w 656082"/>
              <a:gd name="connsiteY4" fmla="*/ 1076 h 140833"/>
              <a:gd name="connsiteX5" fmla="*/ 365172 w 656082"/>
              <a:gd name="connsiteY5" fmla="*/ 16951 h 140833"/>
              <a:gd name="connsiteX6" fmla="*/ 254047 w 656082"/>
              <a:gd name="connsiteY6" fmla="*/ 13776 h 140833"/>
              <a:gd name="connsiteX7" fmla="*/ 361997 w 656082"/>
              <a:gd name="connsiteY7" fmla="*/ 74101 h 140833"/>
              <a:gd name="connsiteX8" fmla="*/ 587422 w 656082"/>
              <a:gd name="connsiteY8" fmla="*/ 99501 h 140833"/>
              <a:gd name="connsiteX9" fmla="*/ 644572 w 656082"/>
              <a:gd name="connsiteY9" fmla="*/ 140776 h 140833"/>
              <a:gd name="connsiteX10" fmla="*/ 606472 w 656082"/>
              <a:gd name="connsiteY10" fmla="*/ 89976 h 140833"/>
              <a:gd name="connsiteX11" fmla="*/ 174672 w 656082"/>
              <a:gd name="connsiteY11" fmla="*/ 32826 h 140833"/>
              <a:gd name="connsiteX12" fmla="*/ 73072 w 656082"/>
              <a:gd name="connsiteY12" fmla="*/ 23301 h 140833"/>
              <a:gd name="connsiteX13" fmla="*/ 117522 w 656082"/>
              <a:gd name="connsiteY13" fmla="*/ 58226 h 140833"/>
              <a:gd name="connsiteX14" fmla="*/ 47 w 656082"/>
              <a:gd name="connsiteY14" fmla="*/ 102676 h 1408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56082" h="140833">
                <a:moveTo>
                  <a:pt x="47" y="102676"/>
                </a:moveTo>
                <a:cubicBezTo>
                  <a:pt x="2693" y="100030"/>
                  <a:pt x="111701" y="58226"/>
                  <a:pt x="133397" y="42351"/>
                </a:cubicBezTo>
                <a:cubicBezTo>
                  <a:pt x="155093" y="26476"/>
                  <a:pt x="105880" y="5838"/>
                  <a:pt x="130222" y="7426"/>
                </a:cubicBezTo>
                <a:cubicBezTo>
                  <a:pt x="154564" y="9013"/>
                  <a:pt x="254047" y="52934"/>
                  <a:pt x="279447" y="51876"/>
                </a:cubicBezTo>
                <a:cubicBezTo>
                  <a:pt x="304847" y="50818"/>
                  <a:pt x="268335" y="6897"/>
                  <a:pt x="282622" y="1076"/>
                </a:cubicBezTo>
                <a:cubicBezTo>
                  <a:pt x="296909" y="-4745"/>
                  <a:pt x="369934" y="14834"/>
                  <a:pt x="365172" y="16951"/>
                </a:cubicBezTo>
                <a:cubicBezTo>
                  <a:pt x="360410" y="19068"/>
                  <a:pt x="254576" y="4251"/>
                  <a:pt x="254047" y="13776"/>
                </a:cubicBezTo>
                <a:cubicBezTo>
                  <a:pt x="253518" y="23301"/>
                  <a:pt x="306435" y="59813"/>
                  <a:pt x="361997" y="74101"/>
                </a:cubicBezTo>
                <a:cubicBezTo>
                  <a:pt x="417560" y="88388"/>
                  <a:pt x="540326" y="88389"/>
                  <a:pt x="587422" y="99501"/>
                </a:cubicBezTo>
                <a:cubicBezTo>
                  <a:pt x="634518" y="110613"/>
                  <a:pt x="641397" y="142363"/>
                  <a:pt x="644572" y="140776"/>
                </a:cubicBezTo>
                <a:cubicBezTo>
                  <a:pt x="647747" y="139189"/>
                  <a:pt x="684789" y="107968"/>
                  <a:pt x="606472" y="89976"/>
                </a:cubicBezTo>
                <a:cubicBezTo>
                  <a:pt x="528155" y="71984"/>
                  <a:pt x="263572" y="43938"/>
                  <a:pt x="174672" y="32826"/>
                </a:cubicBezTo>
                <a:cubicBezTo>
                  <a:pt x="85772" y="21714"/>
                  <a:pt x="82597" y="19068"/>
                  <a:pt x="73072" y="23301"/>
                </a:cubicBezTo>
                <a:cubicBezTo>
                  <a:pt x="63547" y="27534"/>
                  <a:pt x="128105" y="41822"/>
                  <a:pt x="117522" y="58226"/>
                </a:cubicBezTo>
                <a:cubicBezTo>
                  <a:pt x="106939" y="74630"/>
                  <a:pt x="-2599" y="105322"/>
                  <a:pt x="47" y="1026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4" name="フリーフォーム 313">
            <a:extLst>
              <a:ext uri="{FF2B5EF4-FFF2-40B4-BE49-F238E27FC236}">
                <a16:creationId xmlns:a16="http://schemas.microsoft.com/office/drawing/2014/main" id="{203132B3-4EDC-40EE-F1E8-587405B98A18}"/>
              </a:ext>
            </a:extLst>
          </p:cNvPr>
          <p:cNvSpPr/>
          <p:nvPr/>
        </p:nvSpPr>
        <p:spPr>
          <a:xfrm>
            <a:off x="3898651" y="2080976"/>
            <a:ext cx="156135" cy="304352"/>
          </a:xfrm>
          <a:custGeom>
            <a:avLst/>
            <a:gdLst>
              <a:gd name="connsiteX0" fmla="*/ 155824 w 156135"/>
              <a:gd name="connsiteY0" fmla="*/ 1824 h 304352"/>
              <a:gd name="connsiteX1" fmla="*/ 44699 w 156135"/>
              <a:gd name="connsiteY1" fmla="*/ 163749 h 304352"/>
              <a:gd name="connsiteX2" fmla="*/ 70099 w 156135"/>
              <a:gd name="connsiteY2" fmla="*/ 128824 h 304352"/>
              <a:gd name="connsiteX3" fmla="*/ 249 w 156135"/>
              <a:gd name="connsiteY3" fmla="*/ 303449 h 304352"/>
              <a:gd name="connsiteX4" fmla="*/ 47874 w 156135"/>
              <a:gd name="connsiteY4" fmla="*/ 192324 h 304352"/>
              <a:gd name="connsiteX5" fmla="*/ 76449 w 156135"/>
              <a:gd name="connsiteY5" fmla="*/ 84374 h 304352"/>
              <a:gd name="connsiteX6" fmla="*/ 155824 w 156135"/>
              <a:gd name="connsiteY6" fmla="*/ 1824 h 3043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6135" h="304352">
                <a:moveTo>
                  <a:pt x="155824" y="1824"/>
                </a:moveTo>
                <a:cubicBezTo>
                  <a:pt x="150532" y="15053"/>
                  <a:pt x="58986" y="142582"/>
                  <a:pt x="44699" y="163749"/>
                </a:cubicBezTo>
                <a:cubicBezTo>
                  <a:pt x="30411" y="184916"/>
                  <a:pt x="77507" y="105541"/>
                  <a:pt x="70099" y="128824"/>
                </a:cubicBezTo>
                <a:cubicBezTo>
                  <a:pt x="62691" y="152107"/>
                  <a:pt x="3953" y="292866"/>
                  <a:pt x="249" y="303449"/>
                </a:cubicBezTo>
                <a:cubicBezTo>
                  <a:pt x="-3455" y="314032"/>
                  <a:pt x="35174" y="228837"/>
                  <a:pt x="47874" y="192324"/>
                </a:cubicBezTo>
                <a:cubicBezTo>
                  <a:pt x="60574" y="155812"/>
                  <a:pt x="55282" y="118241"/>
                  <a:pt x="76449" y="84374"/>
                </a:cubicBezTo>
                <a:cubicBezTo>
                  <a:pt x="97616" y="50507"/>
                  <a:pt x="161116" y="-11405"/>
                  <a:pt x="155824" y="18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5" name="フリーフォーム 314">
            <a:extLst>
              <a:ext uri="{FF2B5EF4-FFF2-40B4-BE49-F238E27FC236}">
                <a16:creationId xmlns:a16="http://schemas.microsoft.com/office/drawing/2014/main" id="{877CF249-8F3E-9BA3-519A-8818EC587A21}"/>
              </a:ext>
            </a:extLst>
          </p:cNvPr>
          <p:cNvSpPr/>
          <p:nvPr/>
        </p:nvSpPr>
        <p:spPr>
          <a:xfrm>
            <a:off x="3840674" y="2141233"/>
            <a:ext cx="84334" cy="321597"/>
          </a:xfrm>
          <a:custGeom>
            <a:avLst/>
            <a:gdLst>
              <a:gd name="connsiteX0" fmla="*/ 83626 w 84334"/>
              <a:gd name="connsiteY0" fmla="*/ 5067 h 321597"/>
              <a:gd name="connsiteX1" fmla="*/ 1076 w 84334"/>
              <a:gd name="connsiteY1" fmla="*/ 319392 h 321597"/>
              <a:gd name="connsiteX2" fmla="*/ 39176 w 84334"/>
              <a:gd name="connsiteY2" fmla="*/ 138417 h 321597"/>
              <a:gd name="connsiteX3" fmla="*/ 83626 w 84334"/>
              <a:gd name="connsiteY3" fmla="*/ 5067 h 321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4334" h="321597">
                <a:moveTo>
                  <a:pt x="83626" y="5067"/>
                </a:moveTo>
                <a:cubicBezTo>
                  <a:pt x="77276" y="35229"/>
                  <a:pt x="8484" y="297167"/>
                  <a:pt x="1076" y="319392"/>
                </a:cubicBezTo>
                <a:cubicBezTo>
                  <a:pt x="-6332" y="341617"/>
                  <a:pt x="26476" y="189746"/>
                  <a:pt x="39176" y="138417"/>
                </a:cubicBezTo>
                <a:cubicBezTo>
                  <a:pt x="51876" y="87088"/>
                  <a:pt x="89976" y="-25095"/>
                  <a:pt x="83626" y="50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6" name="フリーフォーム 315">
            <a:extLst>
              <a:ext uri="{FF2B5EF4-FFF2-40B4-BE49-F238E27FC236}">
                <a16:creationId xmlns:a16="http://schemas.microsoft.com/office/drawing/2014/main" id="{EB5F6D6A-3DE8-E626-CA71-42B43E0DB715}"/>
              </a:ext>
            </a:extLst>
          </p:cNvPr>
          <p:cNvSpPr/>
          <p:nvPr/>
        </p:nvSpPr>
        <p:spPr>
          <a:xfrm>
            <a:off x="4867142" y="1869967"/>
            <a:ext cx="76779" cy="187584"/>
          </a:xfrm>
          <a:custGeom>
            <a:avLst/>
            <a:gdLst>
              <a:gd name="connsiteX0" fmla="*/ 133 w 76779"/>
              <a:gd name="connsiteY0" fmla="*/ 108 h 187584"/>
              <a:gd name="connsiteX1" fmla="*/ 57283 w 76779"/>
              <a:gd name="connsiteY1" fmla="*/ 95358 h 187584"/>
              <a:gd name="connsiteX2" fmla="*/ 35058 w 76779"/>
              <a:gd name="connsiteY2" fmla="*/ 187433 h 187584"/>
              <a:gd name="connsiteX3" fmla="*/ 76333 w 76779"/>
              <a:gd name="connsiteY3" fmla="*/ 114408 h 187584"/>
              <a:gd name="connsiteX4" fmla="*/ 133 w 76779"/>
              <a:gd name="connsiteY4" fmla="*/ 108 h 18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79" h="187584">
                <a:moveTo>
                  <a:pt x="133" y="108"/>
                </a:moveTo>
                <a:cubicBezTo>
                  <a:pt x="-3042" y="-3067"/>
                  <a:pt x="51462" y="64137"/>
                  <a:pt x="57283" y="95358"/>
                </a:cubicBezTo>
                <a:cubicBezTo>
                  <a:pt x="63104" y="126579"/>
                  <a:pt x="31883" y="184258"/>
                  <a:pt x="35058" y="187433"/>
                </a:cubicBezTo>
                <a:cubicBezTo>
                  <a:pt x="38233" y="190608"/>
                  <a:pt x="81625" y="142983"/>
                  <a:pt x="76333" y="114408"/>
                </a:cubicBezTo>
                <a:cubicBezTo>
                  <a:pt x="71041" y="85833"/>
                  <a:pt x="3308" y="3283"/>
                  <a:pt x="133" y="1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7" name="フリーフォーム 316">
            <a:extLst>
              <a:ext uri="{FF2B5EF4-FFF2-40B4-BE49-F238E27FC236}">
                <a16:creationId xmlns:a16="http://schemas.microsoft.com/office/drawing/2014/main" id="{35DED381-B45E-BC97-44C9-BD5F528A544D}"/>
              </a:ext>
            </a:extLst>
          </p:cNvPr>
          <p:cNvSpPr/>
          <p:nvPr/>
        </p:nvSpPr>
        <p:spPr>
          <a:xfrm>
            <a:off x="4905258" y="1612368"/>
            <a:ext cx="200170" cy="677351"/>
          </a:xfrm>
          <a:custGeom>
            <a:avLst/>
            <a:gdLst>
              <a:gd name="connsiteX0" fmla="*/ 117 w 200170"/>
              <a:gd name="connsiteY0" fmla="*/ 532 h 677351"/>
              <a:gd name="connsiteX1" fmla="*/ 190617 w 200170"/>
              <a:gd name="connsiteY1" fmla="*/ 419632 h 677351"/>
              <a:gd name="connsiteX2" fmla="*/ 168392 w 200170"/>
              <a:gd name="connsiteY2" fmla="*/ 400582 h 677351"/>
              <a:gd name="connsiteX3" fmla="*/ 139817 w 200170"/>
              <a:gd name="connsiteY3" fmla="*/ 473607 h 677351"/>
              <a:gd name="connsiteX4" fmla="*/ 190617 w 200170"/>
              <a:gd name="connsiteY4" fmla="*/ 676807 h 677351"/>
              <a:gd name="connsiteX5" fmla="*/ 177917 w 200170"/>
              <a:gd name="connsiteY5" fmla="*/ 530757 h 677351"/>
              <a:gd name="connsiteX6" fmla="*/ 152517 w 200170"/>
              <a:gd name="connsiteY6" fmla="*/ 451382 h 677351"/>
              <a:gd name="connsiteX7" fmla="*/ 162042 w 200170"/>
              <a:gd name="connsiteY7" fmla="*/ 333907 h 677351"/>
              <a:gd name="connsiteX8" fmla="*/ 117 w 200170"/>
              <a:gd name="connsiteY8" fmla="*/ 532 h 677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0170" h="677351">
                <a:moveTo>
                  <a:pt x="117" y="532"/>
                </a:moveTo>
                <a:cubicBezTo>
                  <a:pt x="4880" y="14820"/>
                  <a:pt x="162571" y="352957"/>
                  <a:pt x="190617" y="419632"/>
                </a:cubicBezTo>
                <a:cubicBezTo>
                  <a:pt x="218663" y="486307"/>
                  <a:pt x="176859" y="391586"/>
                  <a:pt x="168392" y="400582"/>
                </a:cubicBezTo>
                <a:cubicBezTo>
                  <a:pt x="159925" y="409578"/>
                  <a:pt x="136113" y="427570"/>
                  <a:pt x="139817" y="473607"/>
                </a:cubicBezTo>
                <a:cubicBezTo>
                  <a:pt x="143521" y="519644"/>
                  <a:pt x="184267" y="667282"/>
                  <a:pt x="190617" y="676807"/>
                </a:cubicBezTo>
                <a:cubicBezTo>
                  <a:pt x="196967" y="686332"/>
                  <a:pt x="184267" y="568328"/>
                  <a:pt x="177917" y="530757"/>
                </a:cubicBezTo>
                <a:cubicBezTo>
                  <a:pt x="171567" y="493186"/>
                  <a:pt x="155163" y="484190"/>
                  <a:pt x="152517" y="451382"/>
                </a:cubicBezTo>
                <a:cubicBezTo>
                  <a:pt x="149871" y="418574"/>
                  <a:pt x="187442" y="404286"/>
                  <a:pt x="162042" y="333907"/>
                </a:cubicBezTo>
                <a:cubicBezTo>
                  <a:pt x="136642" y="263528"/>
                  <a:pt x="-4646" y="-13756"/>
                  <a:pt x="117" y="5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8" name="フリーフォーム 317">
            <a:extLst>
              <a:ext uri="{FF2B5EF4-FFF2-40B4-BE49-F238E27FC236}">
                <a16:creationId xmlns:a16="http://schemas.microsoft.com/office/drawing/2014/main" id="{62C51F1F-4FE5-1CAD-FC5B-0F8E2B63AF90}"/>
              </a:ext>
            </a:extLst>
          </p:cNvPr>
          <p:cNvSpPr/>
          <p:nvPr/>
        </p:nvSpPr>
        <p:spPr>
          <a:xfrm>
            <a:off x="5116795" y="2403389"/>
            <a:ext cx="103186" cy="556738"/>
          </a:xfrm>
          <a:custGeom>
            <a:avLst/>
            <a:gdLst>
              <a:gd name="connsiteX0" fmla="*/ 42580 w 103186"/>
              <a:gd name="connsiteY0" fmla="*/ 86 h 556738"/>
              <a:gd name="connsiteX1" fmla="*/ 1305 w 103186"/>
              <a:gd name="connsiteY1" fmla="*/ 209636 h 556738"/>
              <a:gd name="connsiteX2" fmla="*/ 102905 w 103186"/>
              <a:gd name="connsiteY2" fmla="*/ 374736 h 556738"/>
              <a:gd name="connsiteX3" fmla="*/ 33055 w 103186"/>
              <a:gd name="connsiteY3" fmla="*/ 555711 h 556738"/>
              <a:gd name="connsiteX4" fmla="*/ 77505 w 103186"/>
              <a:gd name="connsiteY4" fmla="*/ 444586 h 556738"/>
              <a:gd name="connsiteX5" fmla="*/ 99730 w 103186"/>
              <a:gd name="connsiteY5" fmla="*/ 362036 h 556738"/>
              <a:gd name="connsiteX6" fmla="*/ 36230 w 103186"/>
              <a:gd name="connsiteY6" fmla="*/ 250911 h 556738"/>
              <a:gd name="connsiteX7" fmla="*/ 1305 w 103186"/>
              <a:gd name="connsiteY7" fmla="*/ 184236 h 556738"/>
              <a:gd name="connsiteX8" fmla="*/ 42580 w 103186"/>
              <a:gd name="connsiteY8" fmla="*/ 86 h 556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3186" h="556738">
                <a:moveTo>
                  <a:pt x="42580" y="86"/>
                </a:moveTo>
                <a:cubicBezTo>
                  <a:pt x="42580" y="4319"/>
                  <a:pt x="-8749" y="147194"/>
                  <a:pt x="1305" y="209636"/>
                </a:cubicBezTo>
                <a:cubicBezTo>
                  <a:pt x="11359" y="272078"/>
                  <a:pt x="97613" y="317057"/>
                  <a:pt x="102905" y="374736"/>
                </a:cubicBezTo>
                <a:cubicBezTo>
                  <a:pt x="108197" y="432415"/>
                  <a:pt x="37288" y="544069"/>
                  <a:pt x="33055" y="555711"/>
                </a:cubicBezTo>
                <a:cubicBezTo>
                  <a:pt x="28822" y="567353"/>
                  <a:pt x="66393" y="476865"/>
                  <a:pt x="77505" y="444586"/>
                </a:cubicBezTo>
                <a:cubicBezTo>
                  <a:pt x="88618" y="412307"/>
                  <a:pt x="106609" y="394315"/>
                  <a:pt x="99730" y="362036"/>
                </a:cubicBezTo>
                <a:cubicBezTo>
                  <a:pt x="92851" y="329757"/>
                  <a:pt x="52634" y="280544"/>
                  <a:pt x="36230" y="250911"/>
                </a:cubicBezTo>
                <a:cubicBezTo>
                  <a:pt x="19826" y="221278"/>
                  <a:pt x="-1870" y="220748"/>
                  <a:pt x="1305" y="184236"/>
                </a:cubicBezTo>
                <a:cubicBezTo>
                  <a:pt x="4480" y="147724"/>
                  <a:pt x="42580" y="-4147"/>
                  <a:pt x="42580" y="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9" name="フリーフォーム 318">
            <a:extLst>
              <a:ext uri="{FF2B5EF4-FFF2-40B4-BE49-F238E27FC236}">
                <a16:creationId xmlns:a16="http://schemas.microsoft.com/office/drawing/2014/main" id="{47B105D1-DC31-7656-BE5F-1C4999E68BBA}"/>
              </a:ext>
            </a:extLst>
          </p:cNvPr>
          <p:cNvSpPr/>
          <p:nvPr/>
        </p:nvSpPr>
        <p:spPr>
          <a:xfrm>
            <a:off x="5320296" y="3174862"/>
            <a:ext cx="258373" cy="749055"/>
          </a:xfrm>
          <a:custGeom>
            <a:avLst/>
            <a:gdLst>
              <a:gd name="connsiteX0" fmla="*/ 258179 w 258373"/>
              <a:gd name="connsiteY0" fmla="*/ 138 h 749055"/>
              <a:gd name="connsiteX1" fmla="*/ 147054 w 258373"/>
              <a:gd name="connsiteY1" fmla="*/ 466863 h 749055"/>
              <a:gd name="connsiteX2" fmla="*/ 169279 w 258373"/>
              <a:gd name="connsiteY2" fmla="*/ 428763 h 749055"/>
              <a:gd name="connsiteX3" fmla="*/ 1004 w 258373"/>
              <a:gd name="connsiteY3" fmla="*/ 746263 h 749055"/>
              <a:gd name="connsiteX4" fmla="*/ 102604 w 258373"/>
              <a:gd name="connsiteY4" fmla="*/ 574813 h 749055"/>
              <a:gd name="connsiteX5" fmla="*/ 172454 w 258373"/>
              <a:gd name="connsiteY5" fmla="*/ 419238 h 749055"/>
              <a:gd name="connsiteX6" fmla="*/ 258179 w 258373"/>
              <a:gd name="connsiteY6" fmla="*/ 138 h 7490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8373" h="749055">
                <a:moveTo>
                  <a:pt x="258179" y="138"/>
                </a:moveTo>
                <a:cubicBezTo>
                  <a:pt x="253946" y="8075"/>
                  <a:pt x="161871" y="395426"/>
                  <a:pt x="147054" y="466863"/>
                </a:cubicBezTo>
                <a:cubicBezTo>
                  <a:pt x="132237" y="538300"/>
                  <a:pt x="193621" y="382196"/>
                  <a:pt x="169279" y="428763"/>
                </a:cubicBezTo>
                <a:cubicBezTo>
                  <a:pt x="144937" y="475330"/>
                  <a:pt x="12116" y="721921"/>
                  <a:pt x="1004" y="746263"/>
                </a:cubicBezTo>
                <a:cubicBezTo>
                  <a:pt x="-10108" y="770605"/>
                  <a:pt x="74029" y="629317"/>
                  <a:pt x="102604" y="574813"/>
                </a:cubicBezTo>
                <a:cubicBezTo>
                  <a:pt x="131179" y="520309"/>
                  <a:pt x="148641" y="511842"/>
                  <a:pt x="172454" y="419238"/>
                </a:cubicBezTo>
                <a:cubicBezTo>
                  <a:pt x="196266" y="326634"/>
                  <a:pt x="262412" y="-7799"/>
                  <a:pt x="258179" y="1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0" name="フリーフォーム 319">
            <a:extLst>
              <a:ext uri="{FF2B5EF4-FFF2-40B4-BE49-F238E27FC236}">
                <a16:creationId xmlns:a16="http://schemas.microsoft.com/office/drawing/2014/main" id="{B4853800-C422-97FC-358E-8CCE1038F7DE}"/>
              </a:ext>
            </a:extLst>
          </p:cNvPr>
          <p:cNvSpPr/>
          <p:nvPr/>
        </p:nvSpPr>
        <p:spPr>
          <a:xfrm>
            <a:off x="4895265" y="3298422"/>
            <a:ext cx="32346" cy="171989"/>
          </a:xfrm>
          <a:custGeom>
            <a:avLst/>
            <a:gdLst>
              <a:gd name="connsiteX0" fmla="*/ 29160 w 32346"/>
              <a:gd name="connsiteY0" fmla="*/ 403 h 171989"/>
              <a:gd name="connsiteX1" fmla="*/ 6935 w 32346"/>
              <a:gd name="connsiteY1" fmla="*/ 105178 h 171989"/>
              <a:gd name="connsiteX2" fmla="*/ 32335 w 32346"/>
              <a:gd name="connsiteY2" fmla="*/ 171853 h 171989"/>
              <a:gd name="connsiteX3" fmla="*/ 10110 w 32346"/>
              <a:gd name="connsiteY3" fmla="*/ 121053 h 171989"/>
              <a:gd name="connsiteX4" fmla="*/ 585 w 32346"/>
              <a:gd name="connsiteY4" fmla="*/ 70253 h 171989"/>
              <a:gd name="connsiteX5" fmla="*/ 29160 w 32346"/>
              <a:gd name="connsiteY5" fmla="*/ 403 h 171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346" h="171989">
                <a:moveTo>
                  <a:pt x="29160" y="403"/>
                </a:moveTo>
                <a:cubicBezTo>
                  <a:pt x="30218" y="6224"/>
                  <a:pt x="6406" y="76603"/>
                  <a:pt x="6935" y="105178"/>
                </a:cubicBezTo>
                <a:cubicBezTo>
                  <a:pt x="7464" y="133753"/>
                  <a:pt x="31806" y="169207"/>
                  <a:pt x="32335" y="171853"/>
                </a:cubicBezTo>
                <a:cubicBezTo>
                  <a:pt x="32864" y="174499"/>
                  <a:pt x="15402" y="137986"/>
                  <a:pt x="10110" y="121053"/>
                </a:cubicBezTo>
                <a:cubicBezTo>
                  <a:pt x="4818" y="104120"/>
                  <a:pt x="-2061" y="87186"/>
                  <a:pt x="585" y="70253"/>
                </a:cubicBezTo>
                <a:cubicBezTo>
                  <a:pt x="3231" y="53320"/>
                  <a:pt x="28102" y="-5418"/>
                  <a:pt x="29160" y="4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1" name="フリーフォーム 320">
            <a:extLst>
              <a:ext uri="{FF2B5EF4-FFF2-40B4-BE49-F238E27FC236}">
                <a16:creationId xmlns:a16="http://schemas.microsoft.com/office/drawing/2014/main" id="{6C98381B-2205-09FB-F825-30FB358C78D2}"/>
              </a:ext>
            </a:extLst>
          </p:cNvPr>
          <p:cNvSpPr/>
          <p:nvPr/>
        </p:nvSpPr>
        <p:spPr>
          <a:xfrm>
            <a:off x="3307824" y="2975992"/>
            <a:ext cx="134723" cy="100731"/>
          </a:xfrm>
          <a:custGeom>
            <a:avLst/>
            <a:gdLst>
              <a:gd name="connsiteX0" fmla="*/ 526 w 134723"/>
              <a:gd name="connsiteY0" fmla="*/ 100583 h 100731"/>
              <a:gd name="connsiteX1" fmla="*/ 60851 w 134723"/>
              <a:gd name="connsiteY1" fmla="*/ 24383 h 100731"/>
              <a:gd name="connsiteX2" fmla="*/ 133876 w 134723"/>
              <a:gd name="connsiteY2" fmla="*/ 21208 h 100731"/>
              <a:gd name="connsiteX3" fmla="*/ 95776 w 134723"/>
              <a:gd name="connsiteY3" fmla="*/ 2158 h 100731"/>
              <a:gd name="connsiteX4" fmla="*/ 526 w 134723"/>
              <a:gd name="connsiteY4" fmla="*/ 100583 h 100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4723" h="100731">
                <a:moveTo>
                  <a:pt x="526" y="100583"/>
                </a:moveTo>
                <a:cubicBezTo>
                  <a:pt x="-5295" y="104287"/>
                  <a:pt x="38626" y="37612"/>
                  <a:pt x="60851" y="24383"/>
                </a:cubicBezTo>
                <a:cubicBezTo>
                  <a:pt x="83076" y="11154"/>
                  <a:pt x="128055" y="24912"/>
                  <a:pt x="133876" y="21208"/>
                </a:cubicBezTo>
                <a:cubicBezTo>
                  <a:pt x="139697" y="17504"/>
                  <a:pt x="114297" y="-7367"/>
                  <a:pt x="95776" y="2158"/>
                </a:cubicBezTo>
                <a:cubicBezTo>
                  <a:pt x="77255" y="11683"/>
                  <a:pt x="6347" y="96879"/>
                  <a:pt x="526" y="1005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2" name="フリーフォーム 321">
            <a:extLst>
              <a:ext uri="{FF2B5EF4-FFF2-40B4-BE49-F238E27FC236}">
                <a16:creationId xmlns:a16="http://schemas.microsoft.com/office/drawing/2014/main" id="{5771F78C-07C3-B324-4957-7B7840F95BB2}"/>
              </a:ext>
            </a:extLst>
          </p:cNvPr>
          <p:cNvSpPr/>
          <p:nvPr/>
        </p:nvSpPr>
        <p:spPr>
          <a:xfrm>
            <a:off x="3441667" y="2695132"/>
            <a:ext cx="158859" cy="542591"/>
          </a:xfrm>
          <a:custGeom>
            <a:avLst/>
            <a:gdLst>
              <a:gd name="connsiteX0" fmla="*/ 158783 w 158859"/>
              <a:gd name="connsiteY0" fmla="*/ 443 h 542591"/>
              <a:gd name="connsiteX1" fmla="*/ 88933 w 158859"/>
              <a:gd name="connsiteY1" fmla="*/ 244918 h 542591"/>
              <a:gd name="connsiteX2" fmla="*/ 98458 w 158859"/>
              <a:gd name="connsiteY2" fmla="*/ 222693 h 542591"/>
              <a:gd name="connsiteX3" fmla="*/ 19083 w 158859"/>
              <a:gd name="connsiteY3" fmla="*/ 419543 h 542591"/>
              <a:gd name="connsiteX4" fmla="*/ 33 w 158859"/>
              <a:gd name="connsiteY4" fmla="*/ 540193 h 542591"/>
              <a:gd name="connsiteX5" fmla="*/ 15908 w 158859"/>
              <a:gd name="connsiteY5" fmla="*/ 483043 h 542591"/>
              <a:gd name="connsiteX6" fmla="*/ 63533 w 158859"/>
              <a:gd name="connsiteY6" fmla="*/ 286193 h 542591"/>
              <a:gd name="connsiteX7" fmla="*/ 101633 w 158859"/>
              <a:gd name="connsiteY7" fmla="*/ 187768 h 542591"/>
              <a:gd name="connsiteX8" fmla="*/ 158783 w 158859"/>
              <a:gd name="connsiteY8" fmla="*/ 443 h 542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8859" h="542591">
                <a:moveTo>
                  <a:pt x="158783" y="443"/>
                </a:moveTo>
                <a:cubicBezTo>
                  <a:pt x="156666" y="9968"/>
                  <a:pt x="98987" y="207876"/>
                  <a:pt x="88933" y="244918"/>
                </a:cubicBezTo>
                <a:cubicBezTo>
                  <a:pt x="78879" y="281960"/>
                  <a:pt x="110100" y="193589"/>
                  <a:pt x="98458" y="222693"/>
                </a:cubicBezTo>
                <a:cubicBezTo>
                  <a:pt x="86816" y="251797"/>
                  <a:pt x="35487" y="366626"/>
                  <a:pt x="19083" y="419543"/>
                </a:cubicBezTo>
                <a:cubicBezTo>
                  <a:pt x="2679" y="472460"/>
                  <a:pt x="562" y="529610"/>
                  <a:pt x="33" y="540193"/>
                </a:cubicBezTo>
                <a:cubicBezTo>
                  <a:pt x="-496" y="550776"/>
                  <a:pt x="5325" y="525376"/>
                  <a:pt x="15908" y="483043"/>
                </a:cubicBezTo>
                <a:cubicBezTo>
                  <a:pt x="26491" y="440710"/>
                  <a:pt x="49245" y="335406"/>
                  <a:pt x="63533" y="286193"/>
                </a:cubicBezTo>
                <a:cubicBezTo>
                  <a:pt x="77820" y="236981"/>
                  <a:pt x="84700" y="238039"/>
                  <a:pt x="101633" y="187768"/>
                </a:cubicBezTo>
                <a:cubicBezTo>
                  <a:pt x="118566" y="137497"/>
                  <a:pt x="160900" y="-9082"/>
                  <a:pt x="158783" y="4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3" name="フリーフォーム 322">
            <a:extLst>
              <a:ext uri="{FF2B5EF4-FFF2-40B4-BE49-F238E27FC236}">
                <a16:creationId xmlns:a16="http://schemas.microsoft.com/office/drawing/2014/main" id="{7E6F520F-66BB-EAFF-39A7-FFFEA254EE0C}"/>
              </a:ext>
            </a:extLst>
          </p:cNvPr>
          <p:cNvSpPr/>
          <p:nvPr/>
        </p:nvSpPr>
        <p:spPr>
          <a:xfrm>
            <a:off x="2919344" y="2432458"/>
            <a:ext cx="142650" cy="50414"/>
          </a:xfrm>
          <a:custGeom>
            <a:avLst/>
            <a:gdLst>
              <a:gd name="connsiteX0" fmla="*/ 1656 w 142650"/>
              <a:gd name="connsiteY0" fmla="*/ 50392 h 50414"/>
              <a:gd name="connsiteX1" fmla="*/ 141356 w 142650"/>
              <a:gd name="connsiteY1" fmla="*/ 2767 h 50414"/>
              <a:gd name="connsiteX2" fmla="*/ 68331 w 142650"/>
              <a:gd name="connsiteY2" fmla="*/ 9117 h 50414"/>
              <a:gd name="connsiteX3" fmla="*/ 1656 w 142650"/>
              <a:gd name="connsiteY3" fmla="*/ 50392 h 50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2650" h="50414">
                <a:moveTo>
                  <a:pt x="1656" y="50392"/>
                </a:moveTo>
                <a:cubicBezTo>
                  <a:pt x="13827" y="49334"/>
                  <a:pt x="130244" y="9646"/>
                  <a:pt x="141356" y="2767"/>
                </a:cubicBezTo>
                <a:cubicBezTo>
                  <a:pt x="152468" y="-4112"/>
                  <a:pt x="88968" y="3296"/>
                  <a:pt x="68331" y="9117"/>
                </a:cubicBezTo>
                <a:cubicBezTo>
                  <a:pt x="47694" y="14938"/>
                  <a:pt x="-10515" y="51450"/>
                  <a:pt x="1656" y="503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4" name="フリーフォーム 323">
            <a:extLst>
              <a:ext uri="{FF2B5EF4-FFF2-40B4-BE49-F238E27FC236}">
                <a16:creationId xmlns:a16="http://schemas.microsoft.com/office/drawing/2014/main" id="{B1207DAF-C339-F68F-2CD1-091EE1A81EA1}"/>
              </a:ext>
            </a:extLst>
          </p:cNvPr>
          <p:cNvSpPr/>
          <p:nvPr/>
        </p:nvSpPr>
        <p:spPr>
          <a:xfrm>
            <a:off x="3063875" y="2308218"/>
            <a:ext cx="308994" cy="63542"/>
          </a:xfrm>
          <a:custGeom>
            <a:avLst/>
            <a:gdLst>
              <a:gd name="connsiteX0" fmla="*/ 0 w 308994"/>
              <a:gd name="connsiteY0" fmla="*/ 63507 h 63542"/>
              <a:gd name="connsiteX1" fmla="*/ 200025 w 308994"/>
              <a:gd name="connsiteY1" fmla="*/ 41282 h 63542"/>
              <a:gd name="connsiteX2" fmla="*/ 307975 w 308994"/>
              <a:gd name="connsiteY2" fmla="*/ 60332 h 63542"/>
              <a:gd name="connsiteX3" fmla="*/ 257175 w 308994"/>
              <a:gd name="connsiteY3" fmla="*/ 38107 h 63542"/>
              <a:gd name="connsiteX4" fmla="*/ 168275 w 308994"/>
              <a:gd name="connsiteY4" fmla="*/ 7 h 63542"/>
              <a:gd name="connsiteX5" fmla="*/ 200025 w 308994"/>
              <a:gd name="connsiteY5" fmla="*/ 34932 h 63542"/>
              <a:gd name="connsiteX6" fmla="*/ 0 w 308994"/>
              <a:gd name="connsiteY6" fmla="*/ 63507 h 635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8994" h="63542">
                <a:moveTo>
                  <a:pt x="0" y="63507"/>
                </a:moveTo>
                <a:cubicBezTo>
                  <a:pt x="0" y="64565"/>
                  <a:pt x="148696" y="41811"/>
                  <a:pt x="200025" y="41282"/>
                </a:cubicBezTo>
                <a:cubicBezTo>
                  <a:pt x="251354" y="40753"/>
                  <a:pt x="298450" y="60861"/>
                  <a:pt x="307975" y="60332"/>
                </a:cubicBezTo>
                <a:cubicBezTo>
                  <a:pt x="317500" y="59803"/>
                  <a:pt x="257175" y="38107"/>
                  <a:pt x="257175" y="38107"/>
                </a:cubicBezTo>
                <a:cubicBezTo>
                  <a:pt x="233892" y="28053"/>
                  <a:pt x="177800" y="536"/>
                  <a:pt x="168275" y="7"/>
                </a:cubicBezTo>
                <a:cubicBezTo>
                  <a:pt x="158750" y="-522"/>
                  <a:pt x="225425" y="25407"/>
                  <a:pt x="200025" y="34932"/>
                </a:cubicBezTo>
                <a:cubicBezTo>
                  <a:pt x="174625" y="44457"/>
                  <a:pt x="0" y="62449"/>
                  <a:pt x="0" y="635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5" name="フリーフォーム 324">
            <a:extLst>
              <a:ext uri="{FF2B5EF4-FFF2-40B4-BE49-F238E27FC236}">
                <a16:creationId xmlns:a16="http://schemas.microsoft.com/office/drawing/2014/main" id="{D9E51546-67B1-0F5C-A973-5AFF2D302F74}"/>
              </a:ext>
            </a:extLst>
          </p:cNvPr>
          <p:cNvSpPr/>
          <p:nvPr/>
        </p:nvSpPr>
        <p:spPr>
          <a:xfrm>
            <a:off x="3352778" y="3451176"/>
            <a:ext cx="63714" cy="146238"/>
          </a:xfrm>
          <a:custGeom>
            <a:avLst/>
            <a:gdLst>
              <a:gd name="connsiteX0" fmla="*/ 63522 w 63714"/>
              <a:gd name="connsiteY0" fmla="*/ 49 h 146238"/>
              <a:gd name="connsiteX1" fmla="*/ 50822 w 63714"/>
              <a:gd name="connsiteY1" fmla="*/ 88949 h 146238"/>
              <a:gd name="connsiteX2" fmla="*/ 22 w 63714"/>
              <a:gd name="connsiteY2" fmla="*/ 146099 h 146238"/>
              <a:gd name="connsiteX3" fmla="*/ 44472 w 63714"/>
              <a:gd name="connsiteY3" fmla="*/ 101649 h 146238"/>
              <a:gd name="connsiteX4" fmla="*/ 63522 w 63714"/>
              <a:gd name="connsiteY4" fmla="*/ 49 h 146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714" h="146238">
                <a:moveTo>
                  <a:pt x="63522" y="49"/>
                </a:moveTo>
                <a:cubicBezTo>
                  <a:pt x="64580" y="-2068"/>
                  <a:pt x="61405" y="64607"/>
                  <a:pt x="50822" y="88949"/>
                </a:cubicBezTo>
                <a:cubicBezTo>
                  <a:pt x="40239" y="113291"/>
                  <a:pt x="1080" y="143982"/>
                  <a:pt x="22" y="146099"/>
                </a:cubicBezTo>
                <a:cubicBezTo>
                  <a:pt x="-1036" y="148216"/>
                  <a:pt x="35476" y="125991"/>
                  <a:pt x="44472" y="101649"/>
                </a:cubicBezTo>
                <a:cubicBezTo>
                  <a:pt x="53468" y="77307"/>
                  <a:pt x="62464" y="2166"/>
                  <a:pt x="63522" y="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6" name="フリーフォーム 325">
            <a:extLst>
              <a:ext uri="{FF2B5EF4-FFF2-40B4-BE49-F238E27FC236}">
                <a16:creationId xmlns:a16="http://schemas.microsoft.com/office/drawing/2014/main" id="{77EFA43D-DF9E-362A-02E6-74AF6DA07B88}"/>
              </a:ext>
            </a:extLst>
          </p:cNvPr>
          <p:cNvSpPr/>
          <p:nvPr/>
        </p:nvSpPr>
        <p:spPr>
          <a:xfrm>
            <a:off x="3233147" y="2856810"/>
            <a:ext cx="235630" cy="221462"/>
          </a:xfrm>
          <a:custGeom>
            <a:avLst/>
            <a:gdLst>
              <a:gd name="connsiteX0" fmla="*/ 2178 w 235630"/>
              <a:gd name="connsiteY0" fmla="*/ 219765 h 221462"/>
              <a:gd name="connsiteX1" fmla="*/ 65678 w 235630"/>
              <a:gd name="connsiteY1" fmla="*/ 159440 h 221462"/>
              <a:gd name="connsiteX2" fmla="*/ 135528 w 235630"/>
              <a:gd name="connsiteY2" fmla="*/ 95940 h 221462"/>
              <a:gd name="connsiteX3" fmla="*/ 233953 w 235630"/>
              <a:gd name="connsiteY3" fmla="*/ 83240 h 221462"/>
              <a:gd name="connsiteX4" fmla="*/ 199028 w 235630"/>
              <a:gd name="connsiteY4" fmla="*/ 86415 h 221462"/>
              <a:gd name="connsiteX5" fmla="*/ 218078 w 235630"/>
              <a:gd name="connsiteY5" fmla="*/ 690 h 221462"/>
              <a:gd name="connsiteX6" fmla="*/ 202203 w 235630"/>
              <a:gd name="connsiteY6" fmla="*/ 48315 h 221462"/>
              <a:gd name="connsiteX7" fmla="*/ 148228 w 235630"/>
              <a:gd name="connsiteY7" fmla="*/ 89590 h 221462"/>
              <a:gd name="connsiteX8" fmla="*/ 2178 w 235630"/>
              <a:gd name="connsiteY8" fmla="*/ 219765 h 221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5630" h="221462">
                <a:moveTo>
                  <a:pt x="2178" y="219765"/>
                </a:moveTo>
                <a:cubicBezTo>
                  <a:pt x="-11580" y="231407"/>
                  <a:pt x="43453" y="180077"/>
                  <a:pt x="65678" y="159440"/>
                </a:cubicBezTo>
                <a:cubicBezTo>
                  <a:pt x="87903" y="138803"/>
                  <a:pt x="107482" y="108640"/>
                  <a:pt x="135528" y="95940"/>
                </a:cubicBezTo>
                <a:cubicBezTo>
                  <a:pt x="163574" y="83240"/>
                  <a:pt x="223370" y="84827"/>
                  <a:pt x="233953" y="83240"/>
                </a:cubicBezTo>
                <a:cubicBezTo>
                  <a:pt x="244536" y="81652"/>
                  <a:pt x="201674" y="100173"/>
                  <a:pt x="199028" y="86415"/>
                </a:cubicBezTo>
                <a:cubicBezTo>
                  <a:pt x="196382" y="72657"/>
                  <a:pt x="217549" y="7040"/>
                  <a:pt x="218078" y="690"/>
                </a:cubicBezTo>
                <a:cubicBezTo>
                  <a:pt x="218607" y="-5660"/>
                  <a:pt x="213845" y="33499"/>
                  <a:pt x="202203" y="48315"/>
                </a:cubicBezTo>
                <a:cubicBezTo>
                  <a:pt x="190561" y="63131"/>
                  <a:pt x="177861" y="65248"/>
                  <a:pt x="148228" y="89590"/>
                </a:cubicBezTo>
                <a:cubicBezTo>
                  <a:pt x="118595" y="113932"/>
                  <a:pt x="15936" y="208123"/>
                  <a:pt x="2178" y="2197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7" name="フリーフォーム 326">
            <a:extLst>
              <a:ext uri="{FF2B5EF4-FFF2-40B4-BE49-F238E27FC236}">
                <a16:creationId xmlns:a16="http://schemas.microsoft.com/office/drawing/2014/main" id="{02E76F20-94A8-75C0-7A7F-78014DB464D8}"/>
              </a:ext>
            </a:extLst>
          </p:cNvPr>
          <p:cNvSpPr/>
          <p:nvPr/>
        </p:nvSpPr>
        <p:spPr>
          <a:xfrm>
            <a:off x="4002636" y="3948141"/>
            <a:ext cx="814049" cy="157235"/>
          </a:xfrm>
          <a:custGeom>
            <a:avLst/>
            <a:gdLst>
              <a:gd name="connsiteX0" fmla="*/ 1039 w 814049"/>
              <a:gd name="connsiteY0" fmla="*/ 84109 h 157235"/>
              <a:gd name="connsiteX1" fmla="*/ 245514 w 814049"/>
              <a:gd name="connsiteY1" fmla="*/ 84109 h 157235"/>
              <a:gd name="connsiteX2" fmla="*/ 232814 w 814049"/>
              <a:gd name="connsiteY2" fmla="*/ 65059 h 157235"/>
              <a:gd name="connsiteX3" fmla="*/ 270914 w 814049"/>
              <a:gd name="connsiteY3" fmla="*/ 65059 h 157235"/>
              <a:gd name="connsiteX4" fmla="*/ 296314 w 814049"/>
              <a:gd name="connsiteY4" fmla="*/ 39659 h 157235"/>
              <a:gd name="connsiteX5" fmla="*/ 518564 w 814049"/>
              <a:gd name="connsiteY5" fmla="*/ 49184 h 157235"/>
              <a:gd name="connsiteX6" fmla="*/ 474114 w 814049"/>
              <a:gd name="connsiteY6" fmla="*/ 26959 h 157235"/>
              <a:gd name="connsiteX7" fmla="*/ 613814 w 814049"/>
              <a:gd name="connsiteY7" fmla="*/ 33309 h 157235"/>
              <a:gd name="connsiteX8" fmla="*/ 623339 w 814049"/>
              <a:gd name="connsiteY8" fmla="*/ 1559 h 157235"/>
              <a:gd name="connsiteX9" fmla="*/ 813839 w 814049"/>
              <a:gd name="connsiteY9" fmla="*/ 90459 h 157235"/>
              <a:gd name="connsiteX10" fmla="*/ 582064 w 814049"/>
              <a:gd name="connsiteY10" fmla="*/ 20609 h 157235"/>
              <a:gd name="connsiteX11" fmla="*/ 496339 w 814049"/>
              <a:gd name="connsiteY11" fmla="*/ 65059 h 157235"/>
              <a:gd name="connsiteX12" fmla="*/ 493164 w 814049"/>
              <a:gd name="connsiteY12" fmla="*/ 157134 h 157235"/>
              <a:gd name="connsiteX13" fmla="*/ 493164 w 814049"/>
              <a:gd name="connsiteY13" fmla="*/ 84109 h 157235"/>
              <a:gd name="connsiteX14" fmla="*/ 267739 w 814049"/>
              <a:gd name="connsiteY14" fmla="*/ 134909 h 157235"/>
              <a:gd name="connsiteX15" fmla="*/ 480464 w 814049"/>
              <a:gd name="connsiteY15" fmla="*/ 61884 h 157235"/>
              <a:gd name="connsiteX16" fmla="*/ 321714 w 814049"/>
              <a:gd name="connsiteY16" fmla="*/ 58709 h 157235"/>
              <a:gd name="connsiteX17" fmla="*/ 197889 w 814049"/>
              <a:gd name="connsiteY17" fmla="*/ 153959 h 157235"/>
              <a:gd name="connsiteX18" fmla="*/ 286789 w 814049"/>
              <a:gd name="connsiteY18" fmla="*/ 74584 h 157235"/>
              <a:gd name="connsiteX19" fmla="*/ 162964 w 814049"/>
              <a:gd name="connsiteY19" fmla="*/ 87284 h 157235"/>
              <a:gd name="connsiteX20" fmla="*/ 1039 w 814049"/>
              <a:gd name="connsiteY20" fmla="*/ 84109 h 1572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814049" h="157235">
                <a:moveTo>
                  <a:pt x="1039" y="84109"/>
                </a:moveTo>
                <a:cubicBezTo>
                  <a:pt x="14797" y="83580"/>
                  <a:pt x="245514" y="84109"/>
                  <a:pt x="245514" y="84109"/>
                </a:cubicBezTo>
                <a:cubicBezTo>
                  <a:pt x="284143" y="80934"/>
                  <a:pt x="228581" y="68234"/>
                  <a:pt x="232814" y="65059"/>
                </a:cubicBezTo>
                <a:cubicBezTo>
                  <a:pt x="237047" y="61884"/>
                  <a:pt x="260331" y="69292"/>
                  <a:pt x="270914" y="65059"/>
                </a:cubicBezTo>
                <a:cubicBezTo>
                  <a:pt x="281497" y="60826"/>
                  <a:pt x="255039" y="42305"/>
                  <a:pt x="296314" y="39659"/>
                </a:cubicBezTo>
                <a:cubicBezTo>
                  <a:pt x="337589" y="37013"/>
                  <a:pt x="488931" y="51301"/>
                  <a:pt x="518564" y="49184"/>
                </a:cubicBezTo>
                <a:cubicBezTo>
                  <a:pt x="548197" y="47067"/>
                  <a:pt x="458239" y="29605"/>
                  <a:pt x="474114" y="26959"/>
                </a:cubicBezTo>
                <a:cubicBezTo>
                  <a:pt x="489989" y="24313"/>
                  <a:pt x="588943" y="37542"/>
                  <a:pt x="613814" y="33309"/>
                </a:cubicBezTo>
                <a:cubicBezTo>
                  <a:pt x="638685" y="29076"/>
                  <a:pt x="590002" y="-7966"/>
                  <a:pt x="623339" y="1559"/>
                </a:cubicBezTo>
                <a:cubicBezTo>
                  <a:pt x="656677" y="11084"/>
                  <a:pt x="820718" y="87284"/>
                  <a:pt x="813839" y="90459"/>
                </a:cubicBezTo>
                <a:cubicBezTo>
                  <a:pt x="806960" y="93634"/>
                  <a:pt x="634981" y="24842"/>
                  <a:pt x="582064" y="20609"/>
                </a:cubicBezTo>
                <a:cubicBezTo>
                  <a:pt x="529147" y="16376"/>
                  <a:pt x="511156" y="42305"/>
                  <a:pt x="496339" y="65059"/>
                </a:cubicBezTo>
                <a:cubicBezTo>
                  <a:pt x="481522" y="87813"/>
                  <a:pt x="493693" y="153959"/>
                  <a:pt x="493164" y="157134"/>
                </a:cubicBezTo>
                <a:cubicBezTo>
                  <a:pt x="492635" y="160309"/>
                  <a:pt x="530735" y="87813"/>
                  <a:pt x="493164" y="84109"/>
                </a:cubicBezTo>
                <a:cubicBezTo>
                  <a:pt x="455593" y="80405"/>
                  <a:pt x="269856" y="138613"/>
                  <a:pt x="267739" y="134909"/>
                </a:cubicBezTo>
                <a:cubicBezTo>
                  <a:pt x="265622" y="131205"/>
                  <a:pt x="471468" y="74584"/>
                  <a:pt x="480464" y="61884"/>
                </a:cubicBezTo>
                <a:cubicBezTo>
                  <a:pt x="489460" y="49184"/>
                  <a:pt x="368810" y="43363"/>
                  <a:pt x="321714" y="58709"/>
                </a:cubicBezTo>
                <a:cubicBezTo>
                  <a:pt x="274618" y="74055"/>
                  <a:pt x="203710" y="151313"/>
                  <a:pt x="197889" y="153959"/>
                </a:cubicBezTo>
                <a:cubicBezTo>
                  <a:pt x="192068" y="156605"/>
                  <a:pt x="292610" y="85696"/>
                  <a:pt x="286789" y="74584"/>
                </a:cubicBezTo>
                <a:cubicBezTo>
                  <a:pt x="280968" y="63472"/>
                  <a:pt x="212176" y="85167"/>
                  <a:pt x="162964" y="87284"/>
                </a:cubicBezTo>
                <a:cubicBezTo>
                  <a:pt x="113752" y="89401"/>
                  <a:pt x="-12719" y="84638"/>
                  <a:pt x="1039" y="841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8" name="フリーフォーム 327">
            <a:extLst>
              <a:ext uri="{FF2B5EF4-FFF2-40B4-BE49-F238E27FC236}">
                <a16:creationId xmlns:a16="http://schemas.microsoft.com/office/drawing/2014/main" id="{97B793A8-5AF8-0011-599F-89A19D5C8D59}"/>
              </a:ext>
            </a:extLst>
          </p:cNvPr>
          <p:cNvSpPr/>
          <p:nvPr/>
        </p:nvSpPr>
        <p:spPr>
          <a:xfrm>
            <a:off x="3673424" y="4192896"/>
            <a:ext cx="483270" cy="171591"/>
          </a:xfrm>
          <a:custGeom>
            <a:avLst/>
            <a:gdLst>
              <a:gd name="connsiteX0" fmla="*/ 51 w 483270"/>
              <a:gd name="connsiteY0" fmla="*/ 77479 h 171591"/>
              <a:gd name="connsiteX1" fmla="*/ 73076 w 483270"/>
              <a:gd name="connsiteY1" fmla="*/ 134629 h 171591"/>
              <a:gd name="connsiteX2" fmla="*/ 69901 w 483270"/>
              <a:gd name="connsiteY2" fmla="*/ 169554 h 171591"/>
              <a:gd name="connsiteX3" fmla="*/ 212776 w 483270"/>
              <a:gd name="connsiteY3" fmla="*/ 74304 h 171591"/>
              <a:gd name="connsiteX4" fmla="*/ 174676 w 483270"/>
              <a:gd name="connsiteY4" fmla="*/ 102879 h 171591"/>
              <a:gd name="connsiteX5" fmla="*/ 479476 w 483270"/>
              <a:gd name="connsiteY5" fmla="*/ 1279 h 171591"/>
              <a:gd name="connsiteX6" fmla="*/ 330251 w 483270"/>
              <a:gd name="connsiteY6" fmla="*/ 52079 h 171591"/>
              <a:gd name="connsiteX7" fmla="*/ 108001 w 483270"/>
              <a:gd name="connsiteY7" fmla="*/ 144154 h 171591"/>
              <a:gd name="connsiteX8" fmla="*/ 85776 w 483270"/>
              <a:gd name="connsiteY8" fmla="*/ 112404 h 171591"/>
              <a:gd name="connsiteX9" fmla="*/ 51 w 483270"/>
              <a:gd name="connsiteY9" fmla="*/ 77479 h 171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83270" h="171591">
                <a:moveTo>
                  <a:pt x="51" y="77479"/>
                </a:moveTo>
                <a:cubicBezTo>
                  <a:pt x="-2066" y="81183"/>
                  <a:pt x="61434" y="119283"/>
                  <a:pt x="73076" y="134629"/>
                </a:cubicBezTo>
                <a:cubicBezTo>
                  <a:pt x="84718" y="149975"/>
                  <a:pt x="46618" y="179608"/>
                  <a:pt x="69901" y="169554"/>
                </a:cubicBezTo>
                <a:cubicBezTo>
                  <a:pt x="93184" y="159500"/>
                  <a:pt x="195314" y="85416"/>
                  <a:pt x="212776" y="74304"/>
                </a:cubicBezTo>
                <a:cubicBezTo>
                  <a:pt x="230238" y="63192"/>
                  <a:pt x="130226" y="115050"/>
                  <a:pt x="174676" y="102879"/>
                </a:cubicBezTo>
                <a:cubicBezTo>
                  <a:pt x="219126" y="90708"/>
                  <a:pt x="453547" y="9746"/>
                  <a:pt x="479476" y="1279"/>
                </a:cubicBezTo>
                <a:cubicBezTo>
                  <a:pt x="505405" y="-7188"/>
                  <a:pt x="392163" y="28267"/>
                  <a:pt x="330251" y="52079"/>
                </a:cubicBezTo>
                <a:cubicBezTo>
                  <a:pt x="268339" y="75891"/>
                  <a:pt x="148747" y="134100"/>
                  <a:pt x="108001" y="144154"/>
                </a:cubicBezTo>
                <a:cubicBezTo>
                  <a:pt x="67255" y="154208"/>
                  <a:pt x="104297" y="120341"/>
                  <a:pt x="85776" y="112404"/>
                </a:cubicBezTo>
                <a:cubicBezTo>
                  <a:pt x="67255" y="104467"/>
                  <a:pt x="2168" y="73775"/>
                  <a:pt x="51" y="774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9" name="フリーフォーム 328">
            <a:extLst>
              <a:ext uri="{FF2B5EF4-FFF2-40B4-BE49-F238E27FC236}">
                <a16:creationId xmlns:a16="http://schemas.microsoft.com/office/drawing/2014/main" id="{9E75014E-BA66-07A6-836B-B59DF1228CC0}"/>
              </a:ext>
            </a:extLst>
          </p:cNvPr>
          <p:cNvSpPr/>
          <p:nvPr/>
        </p:nvSpPr>
        <p:spPr>
          <a:xfrm>
            <a:off x="4267199" y="4092572"/>
            <a:ext cx="307999" cy="115474"/>
          </a:xfrm>
          <a:custGeom>
            <a:avLst/>
            <a:gdLst>
              <a:gd name="connsiteX0" fmla="*/ 1 w 307999"/>
              <a:gd name="connsiteY0" fmla="*/ 114303 h 115474"/>
              <a:gd name="connsiteX1" fmla="*/ 130176 w 307999"/>
              <a:gd name="connsiteY1" fmla="*/ 101603 h 115474"/>
              <a:gd name="connsiteX2" fmla="*/ 114301 w 307999"/>
              <a:gd name="connsiteY2" fmla="*/ 60328 h 115474"/>
              <a:gd name="connsiteX3" fmla="*/ 180976 w 307999"/>
              <a:gd name="connsiteY3" fmla="*/ 3 h 115474"/>
              <a:gd name="connsiteX4" fmla="*/ 307976 w 307999"/>
              <a:gd name="connsiteY4" fmla="*/ 57153 h 115474"/>
              <a:gd name="connsiteX5" fmla="*/ 190501 w 307999"/>
              <a:gd name="connsiteY5" fmla="*/ 3 h 115474"/>
              <a:gd name="connsiteX6" fmla="*/ 60326 w 307999"/>
              <a:gd name="connsiteY6" fmla="*/ 57153 h 115474"/>
              <a:gd name="connsiteX7" fmla="*/ 127001 w 307999"/>
              <a:gd name="connsiteY7" fmla="*/ 76203 h 115474"/>
              <a:gd name="connsiteX8" fmla="*/ 1 w 307999"/>
              <a:gd name="connsiteY8" fmla="*/ 114303 h 115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07999" h="115474">
                <a:moveTo>
                  <a:pt x="1" y="114303"/>
                </a:moveTo>
                <a:cubicBezTo>
                  <a:pt x="530" y="118536"/>
                  <a:pt x="111126" y="110599"/>
                  <a:pt x="130176" y="101603"/>
                </a:cubicBezTo>
                <a:cubicBezTo>
                  <a:pt x="149226" y="92607"/>
                  <a:pt x="105834" y="77261"/>
                  <a:pt x="114301" y="60328"/>
                </a:cubicBezTo>
                <a:cubicBezTo>
                  <a:pt x="122768" y="43395"/>
                  <a:pt x="148697" y="532"/>
                  <a:pt x="180976" y="3"/>
                </a:cubicBezTo>
                <a:cubicBezTo>
                  <a:pt x="213255" y="-526"/>
                  <a:pt x="306389" y="57153"/>
                  <a:pt x="307976" y="57153"/>
                </a:cubicBezTo>
                <a:cubicBezTo>
                  <a:pt x="309563" y="57153"/>
                  <a:pt x="231776" y="3"/>
                  <a:pt x="190501" y="3"/>
                </a:cubicBezTo>
                <a:cubicBezTo>
                  <a:pt x="149226" y="3"/>
                  <a:pt x="70909" y="44453"/>
                  <a:pt x="60326" y="57153"/>
                </a:cubicBezTo>
                <a:cubicBezTo>
                  <a:pt x="49743" y="69853"/>
                  <a:pt x="130176" y="66149"/>
                  <a:pt x="127001" y="76203"/>
                </a:cubicBezTo>
                <a:cubicBezTo>
                  <a:pt x="123826" y="86257"/>
                  <a:pt x="-528" y="110070"/>
                  <a:pt x="1" y="1143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0" name="フリーフォーム 329">
            <a:extLst>
              <a:ext uri="{FF2B5EF4-FFF2-40B4-BE49-F238E27FC236}">
                <a16:creationId xmlns:a16="http://schemas.microsoft.com/office/drawing/2014/main" id="{37D131EB-B49F-28A0-015B-73C83A531D37}"/>
              </a:ext>
            </a:extLst>
          </p:cNvPr>
          <p:cNvSpPr/>
          <p:nvPr/>
        </p:nvSpPr>
        <p:spPr>
          <a:xfrm>
            <a:off x="3797292" y="4074997"/>
            <a:ext cx="517522" cy="106539"/>
          </a:xfrm>
          <a:custGeom>
            <a:avLst/>
            <a:gdLst>
              <a:gd name="connsiteX0" fmla="*/ 8 w 517522"/>
              <a:gd name="connsiteY0" fmla="*/ 106478 h 106539"/>
              <a:gd name="connsiteX1" fmla="*/ 298458 w 517522"/>
              <a:gd name="connsiteY1" fmla="*/ 17578 h 106539"/>
              <a:gd name="connsiteX2" fmla="*/ 514358 w 517522"/>
              <a:gd name="connsiteY2" fmla="*/ 55678 h 106539"/>
              <a:gd name="connsiteX3" fmla="*/ 419108 w 517522"/>
              <a:gd name="connsiteY3" fmla="*/ 46153 h 106539"/>
              <a:gd name="connsiteX4" fmla="*/ 307983 w 517522"/>
              <a:gd name="connsiteY4" fmla="*/ 1703 h 106539"/>
              <a:gd name="connsiteX5" fmla="*/ 8 w 517522"/>
              <a:gd name="connsiteY5" fmla="*/ 106478 h 1065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17522" h="106539">
                <a:moveTo>
                  <a:pt x="8" y="106478"/>
                </a:moveTo>
                <a:cubicBezTo>
                  <a:pt x="-1580" y="109124"/>
                  <a:pt x="212733" y="26045"/>
                  <a:pt x="298458" y="17578"/>
                </a:cubicBezTo>
                <a:cubicBezTo>
                  <a:pt x="384183" y="9111"/>
                  <a:pt x="494250" y="50916"/>
                  <a:pt x="514358" y="55678"/>
                </a:cubicBezTo>
                <a:cubicBezTo>
                  <a:pt x="534466" y="60440"/>
                  <a:pt x="453504" y="55149"/>
                  <a:pt x="419108" y="46153"/>
                </a:cubicBezTo>
                <a:cubicBezTo>
                  <a:pt x="384712" y="37157"/>
                  <a:pt x="372012" y="-9410"/>
                  <a:pt x="307983" y="1703"/>
                </a:cubicBezTo>
                <a:cubicBezTo>
                  <a:pt x="243954" y="12816"/>
                  <a:pt x="1596" y="103832"/>
                  <a:pt x="8" y="1064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1" name="フリーフォーム 330">
            <a:extLst>
              <a:ext uri="{FF2B5EF4-FFF2-40B4-BE49-F238E27FC236}">
                <a16:creationId xmlns:a16="http://schemas.microsoft.com/office/drawing/2014/main" id="{651D92DE-7FFC-471D-6DC4-E698F84F7228}"/>
              </a:ext>
            </a:extLst>
          </p:cNvPr>
          <p:cNvSpPr/>
          <p:nvPr/>
        </p:nvSpPr>
        <p:spPr>
          <a:xfrm>
            <a:off x="2974916" y="2124047"/>
            <a:ext cx="407485" cy="76268"/>
          </a:xfrm>
          <a:custGeom>
            <a:avLst/>
            <a:gdLst>
              <a:gd name="connsiteX0" fmla="*/ 59 w 407485"/>
              <a:gd name="connsiteY0" fmla="*/ 22253 h 76268"/>
              <a:gd name="connsiteX1" fmla="*/ 295334 w 407485"/>
              <a:gd name="connsiteY1" fmla="*/ 9553 h 76268"/>
              <a:gd name="connsiteX2" fmla="*/ 406459 w 407485"/>
              <a:gd name="connsiteY2" fmla="*/ 76228 h 76268"/>
              <a:gd name="connsiteX3" fmla="*/ 346134 w 407485"/>
              <a:gd name="connsiteY3" fmla="*/ 19078 h 76268"/>
              <a:gd name="connsiteX4" fmla="*/ 269934 w 407485"/>
              <a:gd name="connsiteY4" fmla="*/ 28 h 76268"/>
              <a:gd name="connsiteX5" fmla="*/ 59 w 407485"/>
              <a:gd name="connsiteY5" fmla="*/ 22253 h 762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7485" h="76268">
                <a:moveTo>
                  <a:pt x="59" y="22253"/>
                </a:moveTo>
                <a:cubicBezTo>
                  <a:pt x="4292" y="23840"/>
                  <a:pt x="227601" y="557"/>
                  <a:pt x="295334" y="9553"/>
                </a:cubicBezTo>
                <a:cubicBezTo>
                  <a:pt x="363067" y="18549"/>
                  <a:pt x="397992" y="74641"/>
                  <a:pt x="406459" y="76228"/>
                </a:cubicBezTo>
                <a:cubicBezTo>
                  <a:pt x="414926" y="77815"/>
                  <a:pt x="368888" y="31778"/>
                  <a:pt x="346134" y="19078"/>
                </a:cubicBezTo>
                <a:cubicBezTo>
                  <a:pt x="323380" y="6378"/>
                  <a:pt x="321263" y="-501"/>
                  <a:pt x="269934" y="28"/>
                </a:cubicBezTo>
                <a:cubicBezTo>
                  <a:pt x="218605" y="557"/>
                  <a:pt x="-4174" y="20666"/>
                  <a:pt x="59" y="222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2" name="フリーフォーム 331">
            <a:extLst>
              <a:ext uri="{FF2B5EF4-FFF2-40B4-BE49-F238E27FC236}">
                <a16:creationId xmlns:a16="http://schemas.microsoft.com/office/drawing/2014/main" id="{7D5C30DE-F915-6BB3-27E6-B0EB75D0D331}"/>
              </a:ext>
            </a:extLst>
          </p:cNvPr>
          <p:cNvSpPr/>
          <p:nvPr/>
        </p:nvSpPr>
        <p:spPr>
          <a:xfrm>
            <a:off x="2689158" y="2138131"/>
            <a:ext cx="127196" cy="719042"/>
          </a:xfrm>
          <a:custGeom>
            <a:avLst/>
            <a:gdLst>
              <a:gd name="connsiteX0" fmla="*/ 127067 w 127196"/>
              <a:gd name="connsiteY0" fmla="*/ 1819 h 719042"/>
              <a:gd name="connsiteX1" fmla="*/ 15942 w 127196"/>
              <a:gd name="connsiteY1" fmla="*/ 417744 h 719042"/>
              <a:gd name="connsiteX2" fmla="*/ 31817 w 127196"/>
              <a:gd name="connsiteY2" fmla="*/ 373294 h 719042"/>
              <a:gd name="connsiteX3" fmla="*/ 6417 w 127196"/>
              <a:gd name="connsiteY3" fmla="*/ 493944 h 719042"/>
              <a:gd name="connsiteX4" fmla="*/ 54042 w 127196"/>
              <a:gd name="connsiteY4" fmla="*/ 566969 h 719042"/>
              <a:gd name="connsiteX5" fmla="*/ 19117 w 127196"/>
              <a:gd name="connsiteY5" fmla="*/ 528869 h 719042"/>
              <a:gd name="connsiteX6" fmla="*/ 85792 w 127196"/>
              <a:gd name="connsiteY6" fmla="*/ 716194 h 719042"/>
              <a:gd name="connsiteX7" fmla="*/ 41342 w 127196"/>
              <a:gd name="connsiteY7" fmla="*/ 633644 h 719042"/>
              <a:gd name="connsiteX8" fmla="*/ 67 w 127196"/>
              <a:gd name="connsiteY8" fmla="*/ 519344 h 719042"/>
              <a:gd name="connsiteX9" fmla="*/ 31817 w 127196"/>
              <a:gd name="connsiteY9" fmla="*/ 179619 h 719042"/>
              <a:gd name="connsiteX10" fmla="*/ 38167 w 127196"/>
              <a:gd name="connsiteY10" fmla="*/ 262169 h 719042"/>
              <a:gd name="connsiteX11" fmla="*/ 127067 w 127196"/>
              <a:gd name="connsiteY11" fmla="*/ 1819 h 7190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7196" h="719042">
                <a:moveTo>
                  <a:pt x="127067" y="1819"/>
                </a:moveTo>
                <a:cubicBezTo>
                  <a:pt x="123363" y="27748"/>
                  <a:pt x="31817" y="355832"/>
                  <a:pt x="15942" y="417744"/>
                </a:cubicBezTo>
                <a:cubicBezTo>
                  <a:pt x="67" y="479657"/>
                  <a:pt x="33404" y="360594"/>
                  <a:pt x="31817" y="373294"/>
                </a:cubicBezTo>
                <a:cubicBezTo>
                  <a:pt x="30230" y="385994"/>
                  <a:pt x="2713" y="461665"/>
                  <a:pt x="6417" y="493944"/>
                </a:cubicBezTo>
                <a:cubicBezTo>
                  <a:pt x="10121" y="526223"/>
                  <a:pt x="51925" y="561148"/>
                  <a:pt x="54042" y="566969"/>
                </a:cubicBezTo>
                <a:cubicBezTo>
                  <a:pt x="56159" y="572790"/>
                  <a:pt x="13825" y="503998"/>
                  <a:pt x="19117" y="528869"/>
                </a:cubicBezTo>
                <a:cubicBezTo>
                  <a:pt x="24409" y="553740"/>
                  <a:pt x="82088" y="698732"/>
                  <a:pt x="85792" y="716194"/>
                </a:cubicBezTo>
                <a:cubicBezTo>
                  <a:pt x="89496" y="733656"/>
                  <a:pt x="55629" y="666452"/>
                  <a:pt x="41342" y="633644"/>
                </a:cubicBezTo>
                <a:cubicBezTo>
                  <a:pt x="27054" y="600836"/>
                  <a:pt x="1654" y="595015"/>
                  <a:pt x="67" y="519344"/>
                </a:cubicBezTo>
                <a:cubicBezTo>
                  <a:pt x="-1520" y="443673"/>
                  <a:pt x="25467" y="222481"/>
                  <a:pt x="31817" y="179619"/>
                </a:cubicBezTo>
                <a:cubicBezTo>
                  <a:pt x="38167" y="136757"/>
                  <a:pt x="22292" y="289157"/>
                  <a:pt x="38167" y="262169"/>
                </a:cubicBezTo>
                <a:cubicBezTo>
                  <a:pt x="54042" y="235182"/>
                  <a:pt x="130771" y="-24110"/>
                  <a:pt x="127067" y="18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3" name="フリーフォーム 332">
            <a:extLst>
              <a:ext uri="{FF2B5EF4-FFF2-40B4-BE49-F238E27FC236}">
                <a16:creationId xmlns:a16="http://schemas.microsoft.com/office/drawing/2014/main" id="{CFACC530-9DBD-3A9B-59E5-3CA6B0B26061}"/>
              </a:ext>
            </a:extLst>
          </p:cNvPr>
          <p:cNvSpPr/>
          <p:nvPr/>
        </p:nvSpPr>
        <p:spPr>
          <a:xfrm>
            <a:off x="5836840" y="3175397"/>
            <a:ext cx="82655" cy="295770"/>
          </a:xfrm>
          <a:custGeom>
            <a:avLst/>
            <a:gdLst>
              <a:gd name="connsiteX0" fmla="*/ 11510 w 82655"/>
              <a:gd name="connsiteY0" fmla="*/ 5953 h 295770"/>
              <a:gd name="connsiteX1" fmla="*/ 78185 w 82655"/>
              <a:gd name="connsiteY1" fmla="*/ 282178 h 295770"/>
              <a:gd name="connsiteX2" fmla="*/ 68660 w 82655"/>
              <a:gd name="connsiteY2" fmla="*/ 237728 h 295770"/>
              <a:gd name="connsiteX3" fmla="*/ 5160 w 82655"/>
              <a:gd name="connsiteY3" fmla="*/ 101203 h 295770"/>
              <a:gd name="connsiteX4" fmla="*/ 11510 w 82655"/>
              <a:gd name="connsiteY4" fmla="*/ 5953 h 2957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2655" h="295770">
                <a:moveTo>
                  <a:pt x="11510" y="5953"/>
                </a:moveTo>
                <a:cubicBezTo>
                  <a:pt x="23681" y="36115"/>
                  <a:pt x="68660" y="243549"/>
                  <a:pt x="78185" y="282178"/>
                </a:cubicBezTo>
                <a:cubicBezTo>
                  <a:pt x="87710" y="320807"/>
                  <a:pt x="80831" y="267890"/>
                  <a:pt x="68660" y="237728"/>
                </a:cubicBezTo>
                <a:cubicBezTo>
                  <a:pt x="56489" y="207566"/>
                  <a:pt x="14156" y="134011"/>
                  <a:pt x="5160" y="101203"/>
                </a:cubicBezTo>
                <a:cubicBezTo>
                  <a:pt x="-3836" y="68395"/>
                  <a:pt x="-661" y="-24209"/>
                  <a:pt x="11510" y="59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4" name="フリーフォーム 333">
            <a:extLst>
              <a:ext uri="{FF2B5EF4-FFF2-40B4-BE49-F238E27FC236}">
                <a16:creationId xmlns:a16="http://schemas.microsoft.com/office/drawing/2014/main" id="{D798D81A-23C9-1D06-C475-5F41EE30CAAA}"/>
              </a:ext>
            </a:extLst>
          </p:cNvPr>
          <p:cNvSpPr/>
          <p:nvPr/>
        </p:nvSpPr>
        <p:spPr>
          <a:xfrm>
            <a:off x="5903294" y="2995450"/>
            <a:ext cx="94399" cy="348972"/>
          </a:xfrm>
          <a:custGeom>
            <a:avLst/>
            <a:gdLst>
              <a:gd name="connsiteX0" fmla="*/ 2206 w 94399"/>
              <a:gd name="connsiteY0" fmla="*/ 1750 h 348972"/>
              <a:gd name="connsiteX1" fmla="*/ 5381 w 94399"/>
              <a:gd name="connsiteY1" fmla="*/ 106525 h 348972"/>
              <a:gd name="connsiteX2" fmla="*/ 46656 w 94399"/>
              <a:gd name="connsiteY2" fmla="*/ 208125 h 348972"/>
              <a:gd name="connsiteX3" fmla="*/ 33956 w 94399"/>
              <a:gd name="connsiteY3" fmla="*/ 176375 h 348972"/>
              <a:gd name="connsiteX4" fmla="*/ 24431 w 94399"/>
              <a:gd name="connsiteY4" fmla="*/ 230350 h 348972"/>
              <a:gd name="connsiteX5" fmla="*/ 94281 w 94399"/>
              <a:gd name="connsiteY5" fmla="*/ 347825 h 348972"/>
              <a:gd name="connsiteX6" fmla="*/ 40306 w 94399"/>
              <a:gd name="connsiteY6" fmla="*/ 287500 h 348972"/>
              <a:gd name="connsiteX7" fmla="*/ 8556 w 94399"/>
              <a:gd name="connsiteY7" fmla="*/ 243050 h 348972"/>
              <a:gd name="connsiteX8" fmla="*/ 8556 w 94399"/>
              <a:gd name="connsiteY8" fmla="*/ 192250 h 348972"/>
              <a:gd name="connsiteX9" fmla="*/ 21256 w 94399"/>
              <a:gd name="connsiteY9" fmla="*/ 52550 h 348972"/>
              <a:gd name="connsiteX10" fmla="*/ 2206 w 94399"/>
              <a:gd name="connsiteY10" fmla="*/ 1750 h 3489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4399" h="348972">
                <a:moveTo>
                  <a:pt x="2206" y="1750"/>
                </a:moveTo>
                <a:cubicBezTo>
                  <a:pt x="-440" y="10746"/>
                  <a:pt x="-2027" y="72129"/>
                  <a:pt x="5381" y="106525"/>
                </a:cubicBezTo>
                <a:cubicBezTo>
                  <a:pt x="12789" y="140921"/>
                  <a:pt x="41894" y="196483"/>
                  <a:pt x="46656" y="208125"/>
                </a:cubicBezTo>
                <a:cubicBezTo>
                  <a:pt x="51418" y="219767"/>
                  <a:pt x="37660" y="172671"/>
                  <a:pt x="33956" y="176375"/>
                </a:cubicBezTo>
                <a:cubicBezTo>
                  <a:pt x="30252" y="180079"/>
                  <a:pt x="14377" y="201775"/>
                  <a:pt x="24431" y="230350"/>
                </a:cubicBezTo>
                <a:cubicBezTo>
                  <a:pt x="34485" y="258925"/>
                  <a:pt x="91635" y="338300"/>
                  <a:pt x="94281" y="347825"/>
                </a:cubicBezTo>
                <a:cubicBezTo>
                  <a:pt x="96927" y="357350"/>
                  <a:pt x="54593" y="304962"/>
                  <a:pt x="40306" y="287500"/>
                </a:cubicBezTo>
                <a:cubicBezTo>
                  <a:pt x="26019" y="270038"/>
                  <a:pt x="13848" y="258925"/>
                  <a:pt x="8556" y="243050"/>
                </a:cubicBezTo>
                <a:cubicBezTo>
                  <a:pt x="3264" y="227175"/>
                  <a:pt x="6439" y="224000"/>
                  <a:pt x="8556" y="192250"/>
                </a:cubicBezTo>
                <a:cubicBezTo>
                  <a:pt x="10673" y="160500"/>
                  <a:pt x="20198" y="85358"/>
                  <a:pt x="21256" y="52550"/>
                </a:cubicBezTo>
                <a:cubicBezTo>
                  <a:pt x="22314" y="19742"/>
                  <a:pt x="4852" y="-7246"/>
                  <a:pt x="2206" y="17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5" name="フリーフォーム 334">
            <a:extLst>
              <a:ext uri="{FF2B5EF4-FFF2-40B4-BE49-F238E27FC236}">
                <a16:creationId xmlns:a16="http://schemas.microsoft.com/office/drawing/2014/main" id="{A5894EE5-2EC3-5C12-8C89-32696EF1FEF5}"/>
              </a:ext>
            </a:extLst>
          </p:cNvPr>
          <p:cNvSpPr/>
          <p:nvPr/>
        </p:nvSpPr>
        <p:spPr>
          <a:xfrm>
            <a:off x="5864222" y="2987378"/>
            <a:ext cx="107471" cy="416570"/>
          </a:xfrm>
          <a:custGeom>
            <a:avLst/>
            <a:gdLst>
              <a:gd name="connsiteX0" fmla="*/ 69853 w 107471"/>
              <a:gd name="connsiteY0" fmla="*/ 297 h 416570"/>
              <a:gd name="connsiteX1" fmla="*/ 12703 w 107471"/>
              <a:gd name="connsiteY1" fmla="*/ 174922 h 416570"/>
              <a:gd name="connsiteX2" fmla="*/ 95253 w 107471"/>
              <a:gd name="connsiteY2" fmla="*/ 295572 h 416570"/>
              <a:gd name="connsiteX3" fmla="*/ 22228 w 107471"/>
              <a:gd name="connsiteY3" fmla="*/ 416222 h 416570"/>
              <a:gd name="connsiteX4" fmla="*/ 104778 w 107471"/>
              <a:gd name="connsiteY4" fmla="*/ 330497 h 416570"/>
              <a:gd name="connsiteX5" fmla="*/ 79378 w 107471"/>
              <a:gd name="connsiteY5" fmla="*/ 279697 h 416570"/>
              <a:gd name="connsiteX6" fmla="*/ 3 w 107471"/>
              <a:gd name="connsiteY6" fmla="*/ 219372 h 416570"/>
              <a:gd name="connsiteX7" fmla="*/ 69853 w 107471"/>
              <a:gd name="connsiteY7" fmla="*/ 297 h 4165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7471" h="416570">
                <a:moveTo>
                  <a:pt x="69853" y="297"/>
                </a:moveTo>
                <a:cubicBezTo>
                  <a:pt x="71970" y="-7111"/>
                  <a:pt x="8470" y="125710"/>
                  <a:pt x="12703" y="174922"/>
                </a:cubicBezTo>
                <a:cubicBezTo>
                  <a:pt x="16936" y="224135"/>
                  <a:pt x="93665" y="255355"/>
                  <a:pt x="95253" y="295572"/>
                </a:cubicBezTo>
                <a:cubicBezTo>
                  <a:pt x="96841" y="335789"/>
                  <a:pt x="20640" y="410401"/>
                  <a:pt x="22228" y="416222"/>
                </a:cubicBezTo>
                <a:cubicBezTo>
                  <a:pt x="23815" y="422043"/>
                  <a:pt x="95253" y="353251"/>
                  <a:pt x="104778" y="330497"/>
                </a:cubicBezTo>
                <a:cubicBezTo>
                  <a:pt x="114303" y="307743"/>
                  <a:pt x="96841" y="298218"/>
                  <a:pt x="79378" y="279697"/>
                </a:cubicBezTo>
                <a:cubicBezTo>
                  <a:pt x="61915" y="261176"/>
                  <a:pt x="-526" y="263822"/>
                  <a:pt x="3" y="219372"/>
                </a:cubicBezTo>
                <a:cubicBezTo>
                  <a:pt x="532" y="174922"/>
                  <a:pt x="67736" y="7705"/>
                  <a:pt x="69853" y="2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6" name="フリーフォーム 335">
            <a:extLst>
              <a:ext uri="{FF2B5EF4-FFF2-40B4-BE49-F238E27FC236}">
                <a16:creationId xmlns:a16="http://schemas.microsoft.com/office/drawing/2014/main" id="{10E0602A-76BF-4644-1DFE-588896A0EAFB}"/>
              </a:ext>
            </a:extLst>
          </p:cNvPr>
          <p:cNvSpPr/>
          <p:nvPr/>
        </p:nvSpPr>
        <p:spPr>
          <a:xfrm>
            <a:off x="5693281" y="3187582"/>
            <a:ext cx="171602" cy="528463"/>
          </a:xfrm>
          <a:custGeom>
            <a:avLst/>
            <a:gdLst>
              <a:gd name="connsiteX0" fmla="*/ 170944 w 171602"/>
              <a:gd name="connsiteY0" fmla="*/ 3293 h 528463"/>
              <a:gd name="connsiteX1" fmla="*/ 69344 w 171602"/>
              <a:gd name="connsiteY1" fmla="*/ 54093 h 528463"/>
              <a:gd name="connsiteX2" fmla="*/ 21719 w 171602"/>
              <a:gd name="connsiteY2" fmla="*/ 200143 h 528463"/>
              <a:gd name="connsiteX3" fmla="*/ 28069 w 171602"/>
              <a:gd name="connsiteY3" fmla="*/ 158868 h 528463"/>
              <a:gd name="connsiteX4" fmla="*/ 5844 w 171602"/>
              <a:gd name="connsiteY4" fmla="*/ 393818 h 528463"/>
              <a:gd name="connsiteX5" fmla="*/ 31244 w 171602"/>
              <a:gd name="connsiteY5" fmla="*/ 362068 h 528463"/>
              <a:gd name="connsiteX6" fmla="*/ 2669 w 171602"/>
              <a:gd name="connsiteY6" fmla="*/ 527168 h 528463"/>
              <a:gd name="connsiteX7" fmla="*/ 2669 w 171602"/>
              <a:gd name="connsiteY7" fmla="*/ 422393 h 528463"/>
              <a:gd name="connsiteX8" fmla="*/ 15369 w 171602"/>
              <a:gd name="connsiteY8" fmla="*/ 136643 h 528463"/>
              <a:gd name="connsiteX9" fmla="*/ 170944 w 171602"/>
              <a:gd name="connsiteY9" fmla="*/ 3293 h 528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1602" h="528463">
                <a:moveTo>
                  <a:pt x="170944" y="3293"/>
                </a:moveTo>
                <a:cubicBezTo>
                  <a:pt x="179940" y="-10465"/>
                  <a:pt x="94215" y="21285"/>
                  <a:pt x="69344" y="54093"/>
                </a:cubicBezTo>
                <a:cubicBezTo>
                  <a:pt x="44473" y="86901"/>
                  <a:pt x="28598" y="182681"/>
                  <a:pt x="21719" y="200143"/>
                </a:cubicBezTo>
                <a:cubicBezTo>
                  <a:pt x="14840" y="217605"/>
                  <a:pt x="30715" y="126589"/>
                  <a:pt x="28069" y="158868"/>
                </a:cubicBezTo>
                <a:cubicBezTo>
                  <a:pt x="25423" y="191147"/>
                  <a:pt x="5315" y="359951"/>
                  <a:pt x="5844" y="393818"/>
                </a:cubicBezTo>
                <a:cubicBezTo>
                  <a:pt x="6373" y="427685"/>
                  <a:pt x="31773" y="339843"/>
                  <a:pt x="31244" y="362068"/>
                </a:cubicBezTo>
                <a:cubicBezTo>
                  <a:pt x="30715" y="384293"/>
                  <a:pt x="7431" y="517114"/>
                  <a:pt x="2669" y="527168"/>
                </a:cubicBezTo>
                <a:cubicBezTo>
                  <a:pt x="-2094" y="537222"/>
                  <a:pt x="552" y="487480"/>
                  <a:pt x="2669" y="422393"/>
                </a:cubicBezTo>
                <a:cubicBezTo>
                  <a:pt x="4786" y="357306"/>
                  <a:pt x="-6856" y="207022"/>
                  <a:pt x="15369" y="136643"/>
                </a:cubicBezTo>
                <a:cubicBezTo>
                  <a:pt x="37594" y="66264"/>
                  <a:pt x="161948" y="17051"/>
                  <a:pt x="170944" y="32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7" name="フリーフォーム 336">
            <a:extLst>
              <a:ext uri="{FF2B5EF4-FFF2-40B4-BE49-F238E27FC236}">
                <a16:creationId xmlns:a16="http://schemas.microsoft.com/office/drawing/2014/main" id="{1929FE82-C9F6-C172-951E-90F6EB990506}"/>
              </a:ext>
            </a:extLst>
          </p:cNvPr>
          <p:cNvSpPr/>
          <p:nvPr/>
        </p:nvSpPr>
        <p:spPr>
          <a:xfrm>
            <a:off x="5130660" y="3691693"/>
            <a:ext cx="593991" cy="934294"/>
          </a:xfrm>
          <a:custGeom>
            <a:avLst/>
            <a:gdLst>
              <a:gd name="connsiteX0" fmla="*/ 587515 w 593991"/>
              <a:gd name="connsiteY0" fmla="*/ 32582 h 934294"/>
              <a:gd name="connsiteX1" fmla="*/ 323990 w 593991"/>
              <a:gd name="connsiteY1" fmla="*/ 492957 h 934294"/>
              <a:gd name="connsiteX2" fmla="*/ 257315 w 593991"/>
              <a:gd name="connsiteY2" fmla="*/ 692982 h 934294"/>
              <a:gd name="connsiteX3" fmla="*/ 308115 w 593991"/>
              <a:gd name="connsiteY3" fmla="*/ 531057 h 934294"/>
              <a:gd name="connsiteX4" fmla="*/ 146190 w 593991"/>
              <a:gd name="connsiteY4" fmla="*/ 762832 h 934294"/>
              <a:gd name="connsiteX5" fmla="*/ 140 w 593991"/>
              <a:gd name="connsiteY5" fmla="*/ 934282 h 934294"/>
              <a:gd name="connsiteX6" fmla="*/ 117615 w 593991"/>
              <a:gd name="connsiteY6" fmla="*/ 772357 h 934294"/>
              <a:gd name="connsiteX7" fmla="*/ 25540 w 593991"/>
              <a:gd name="connsiteY7" fmla="*/ 851732 h 934294"/>
              <a:gd name="connsiteX8" fmla="*/ 336690 w 593991"/>
              <a:gd name="connsiteY8" fmla="*/ 378657 h 934294"/>
              <a:gd name="connsiteX9" fmla="*/ 152540 w 593991"/>
              <a:gd name="connsiteY9" fmla="*/ 553282 h 934294"/>
              <a:gd name="connsiteX10" fmla="*/ 485915 w 593991"/>
              <a:gd name="connsiteY10" fmla="*/ 92907 h 934294"/>
              <a:gd name="connsiteX11" fmla="*/ 587515 w 593991"/>
              <a:gd name="connsiteY11" fmla="*/ 32582 h 934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3991" h="934294">
                <a:moveTo>
                  <a:pt x="587515" y="32582"/>
                </a:moveTo>
                <a:cubicBezTo>
                  <a:pt x="560527" y="99257"/>
                  <a:pt x="379023" y="382890"/>
                  <a:pt x="323990" y="492957"/>
                </a:cubicBezTo>
                <a:cubicBezTo>
                  <a:pt x="268957" y="603024"/>
                  <a:pt x="259961" y="686632"/>
                  <a:pt x="257315" y="692982"/>
                </a:cubicBezTo>
                <a:cubicBezTo>
                  <a:pt x="254669" y="699332"/>
                  <a:pt x="326636" y="519415"/>
                  <a:pt x="308115" y="531057"/>
                </a:cubicBezTo>
                <a:cubicBezTo>
                  <a:pt x="289594" y="542699"/>
                  <a:pt x="197519" y="695628"/>
                  <a:pt x="146190" y="762832"/>
                </a:cubicBezTo>
                <a:cubicBezTo>
                  <a:pt x="94861" y="830036"/>
                  <a:pt x="4902" y="932695"/>
                  <a:pt x="140" y="934282"/>
                </a:cubicBezTo>
                <a:cubicBezTo>
                  <a:pt x="-4622" y="935869"/>
                  <a:pt x="113382" y="786115"/>
                  <a:pt x="117615" y="772357"/>
                </a:cubicBezTo>
                <a:cubicBezTo>
                  <a:pt x="121848" y="758599"/>
                  <a:pt x="-10973" y="917349"/>
                  <a:pt x="25540" y="851732"/>
                </a:cubicBezTo>
                <a:cubicBezTo>
                  <a:pt x="62052" y="786115"/>
                  <a:pt x="315523" y="428399"/>
                  <a:pt x="336690" y="378657"/>
                </a:cubicBezTo>
                <a:cubicBezTo>
                  <a:pt x="357857" y="328915"/>
                  <a:pt x="127669" y="600907"/>
                  <a:pt x="152540" y="553282"/>
                </a:cubicBezTo>
                <a:cubicBezTo>
                  <a:pt x="177411" y="505657"/>
                  <a:pt x="419240" y="176515"/>
                  <a:pt x="485915" y="92907"/>
                </a:cubicBezTo>
                <a:cubicBezTo>
                  <a:pt x="552590" y="9299"/>
                  <a:pt x="614503" y="-34093"/>
                  <a:pt x="587515" y="325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8" name="フリーフォーム 337">
            <a:extLst>
              <a:ext uri="{FF2B5EF4-FFF2-40B4-BE49-F238E27FC236}">
                <a16:creationId xmlns:a16="http://schemas.microsoft.com/office/drawing/2014/main" id="{02D8BEF1-7563-B790-13F7-D85C70AB53B4}"/>
              </a:ext>
            </a:extLst>
          </p:cNvPr>
          <p:cNvSpPr/>
          <p:nvPr/>
        </p:nvSpPr>
        <p:spPr>
          <a:xfrm>
            <a:off x="4807790" y="4090749"/>
            <a:ext cx="694170" cy="883955"/>
          </a:xfrm>
          <a:custGeom>
            <a:avLst/>
            <a:gdLst>
              <a:gd name="connsiteX0" fmla="*/ 478585 w 694170"/>
              <a:gd name="connsiteY0" fmla="*/ 185976 h 883955"/>
              <a:gd name="connsiteX1" fmla="*/ 161085 w 694170"/>
              <a:gd name="connsiteY1" fmla="*/ 560626 h 883955"/>
              <a:gd name="connsiteX2" fmla="*/ 221410 w 694170"/>
              <a:gd name="connsiteY2" fmla="*/ 506651 h 883955"/>
              <a:gd name="connsiteX3" fmla="*/ 2335 w 694170"/>
              <a:gd name="connsiteY3" fmla="*/ 878126 h 883955"/>
              <a:gd name="connsiteX4" fmla="*/ 119810 w 694170"/>
              <a:gd name="connsiteY4" fmla="*/ 713026 h 883955"/>
              <a:gd name="connsiteX5" fmla="*/ 335710 w 694170"/>
              <a:gd name="connsiteY5" fmla="*/ 436801 h 883955"/>
              <a:gd name="connsiteX6" fmla="*/ 691310 w 694170"/>
              <a:gd name="connsiteY6" fmla="*/ 8176 h 883955"/>
              <a:gd name="connsiteX7" fmla="*/ 478585 w 694170"/>
              <a:gd name="connsiteY7" fmla="*/ 185976 h 883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94170" h="883955">
                <a:moveTo>
                  <a:pt x="478585" y="185976"/>
                </a:moveTo>
                <a:cubicBezTo>
                  <a:pt x="390214" y="278051"/>
                  <a:pt x="203947" y="507180"/>
                  <a:pt x="161085" y="560626"/>
                </a:cubicBezTo>
                <a:cubicBezTo>
                  <a:pt x="118223" y="614072"/>
                  <a:pt x="247868" y="453734"/>
                  <a:pt x="221410" y="506651"/>
                </a:cubicBezTo>
                <a:cubicBezTo>
                  <a:pt x="194952" y="559568"/>
                  <a:pt x="19268" y="843730"/>
                  <a:pt x="2335" y="878126"/>
                </a:cubicBezTo>
                <a:cubicBezTo>
                  <a:pt x="-14598" y="912522"/>
                  <a:pt x="64248" y="786580"/>
                  <a:pt x="119810" y="713026"/>
                </a:cubicBezTo>
                <a:cubicBezTo>
                  <a:pt x="175372" y="639472"/>
                  <a:pt x="240460" y="554276"/>
                  <a:pt x="335710" y="436801"/>
                </a:cubicBezTo>
                <a:cubicBezTo>
                  <a:pt x="430960" y="319326"/>
                  <a:pt x="665910" y="49980"/>
                  <a:pt x="691310" y="8176"/>
                </a:cubicBezTo>
                <a:cubicBezTo>
                  <a:pt x="716710" y="-33628"/>
                  <a:pt x="566956" y="93901"/>
                  <a:pt x="478585" y="1859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9" name="フリーフォーム 338">
            <a:extLst>
              <a:ext uri="{FF2B5EF4-FFF2-40B4-BE49-F238E27FC236}">
                <a16:creationId xmlns:a16="http://schemas.microsoft.com/office/drawing/2014/main" id="{D9416718-2AA4-F8CB-A4B6-4282CA132B33}"/>
              </a:ext>
            </a:extLst>
          </p:cNvPr>
          <p:cNvSpPr/>
          <p:nvPr/>
        </p:nvSpPr>
        <p:spPr>
          <a:xfrm>
            <a:off x="4127500" y="4949062"/>
            <a:ext cx="728149" cy="699263"/>
          </a:xfrm>
          <a:custGeom>
            <a:avLst/>
            <a:gdLst>
              <a:gd name="connsiteX0" fmla="*/ 0 w 728149"/>
              <a:gd name="connsiteY0" fmla="*/ 699263 h 699263"/>
              <a:gd name="connsiteX1" fmla="*/ 692150 w 728149"/>
              <a:gd name="connsiteY1" fmla="*/ 29338 h 699263"/>
              <a:gd name="connsiteX2" fmla="*/ 581025 w 728149"/>
              <a:gd name="connsiteY2" fmla="*/ 162688 h 699263"/>
              <a:gd name="connsiteX3" fmla="*/ 161925 w 728149"/>
              <a:gd name="connsiteY3" fmla="*/ 553213 h 699263"/>
              <a:gd name="connsiteX4" fmla="*/ 0 w 728149"/>
              <a:gd name="connsiteY4" fmla="*/ 699263 h 699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8149" h="699263">
                <a:moveTo>
                  <a:pt x="0" y="699263"/>
                </a:moveTo>
                <a:lnTo>
                  <a:pt x="692150" y="29338"/>
                </a:lnTo>
                <a:cubicBezTo>
                  <a:pt x="788987" y="-60091"/>
                  <a:pt x="669396" y="75375"/>
                  <a:pt x="581025" y="162688"/>
                </a:cubicBezTo>
                <a:cubicBezTo>
                  <a:pt x="492654" y="250000"/>
                  <a:pt x="161925" y="553213"/>
                  <a:pt x="161925" y="553213"/>
                </a:cubicBezTo>
                <a:lnTo>
                  <a:pt x="0" y="699263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0" name="フリーフォーム 339">
            <a:extLst>
              <a:ext uri="{FF2B5EF4-FFF2-40B4-BE49-F238E27FC236}">
                <a16:creationId xmlns:a16="http://schemas.microsoft.com/office/drawing/2014/main" id="{79EF4126-B4EB-3753-6511-23928662BCFF}"/>
              </a:ext>
            </a:extLst>
          </p:cNvPr>
          <p:cNvSpPr/>
          <p:nvPr/>
        </p:nvSpPr>
        <p:spPr>
          <a:xfrm>
            <a:off x="3831774" y="4800122"/>
            <a:ext cx="477775" cy="686606"/>
          </a:xfrm>
          <a:custGeom>
            <a:avLst/>
            <a:gdLst>
              <a:gd name="connsiteX0" fmla="*/ 451 w 477775"/>
              <a:gd name="connsiteY0" fmla="*/ 478 h 686606"/>
              <a:gd name="connsiteX1" fmla="*/ 286201 w 477775"/>
              <a:gd name="connsiteY1" fmla="*/ 378303 h 686606"/>
              <a:gd name="connsiteX2" fmla="*/ 263976 w 477775"/>
              <a:gd name="connsiteY2" fmla="*/ 343378 h 686606"/>
              <a:gd name="connsiteX3" fmla="*/ 460826 w 477775"/>
              <a:gd name="connsiteY3" fmla="*/ 667228 h 686606"/>
              <a:gd name="connsiteX4" fmla="*/ 438601 w 477775"/>
              <a:gd name="connsiteY4" fmla="*/ 613253 h 686606"/>
              <a:gd name="connsiteX5" fmla="*/ 206826 w 477775"/>
              <a:gd name="connsiteY5" fmla="*/ 311628 h 686606"/>
              <a:gd name="connsiteX6" fmla="*/ 219526 w 477775"/>
              <a:gd name="connsiteY6" fmla="*/ 298928 h 686606"/>
              <a:gd name="connsiteX7" fmla="*/ 451 w 477775"/>
              <a:gd name="connsiteY7" fmla="*/ 478 h 6866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77775" h="686606">
                <a:moveTo>
                  <a:pt x="451" y="478"/>
                </a:moveTo>
                <a:cubicBezTo>
                  <a:pt x="11563" y="13707"/>
                  <a:pt x="242280" y="321153"/>
                  <a:pt x="286201" y="378303"/>
                </a:cubicBezTo>
                <a:cubicBezTo>
                  <a:pt x="330122" y="435453"/>
                  <a:pt x="263976" y="343378"/>
                  <a:pt x="263976" y="343378"/>
                </a:cubicBezTo>
                <a:cubicBezTo>
                  <a:pt x="293080" y="391532"/>
                  <a:pt x="431722" y="622249"/>
                  <a:pt x="460826" y="667228"/>
                </a:cubicBezTo>
                <a:cubicBezTo>
                  <a:pt x="489930" y="712207"/>
                  <a:pt x="480934" y="672520"/>
                  <a:pt x="438601" y="613253"/>
                </a:cubicBezTo>
                <a:cubicBezTo>
                  <a:pt x="396268" y="553986"/>
                  <a:pt x="243338" y="364015"/>
                  <a:pt x="206826" y="311628"/>
                </a:cubicBezTo>
                <a:cubicBezTo>
                  <a:pt x="170314" y="259241"/>
                  <a:pt x="252334" y="345495"/>
                  <a:pt x="219526" y="298928"/>
                </a:cubicBezTo>
                <a:cubicBezTo>
                  <a:pt x="186718" y="252361"/>
                  <a:pt x="-10661" y="-12751"/>
                  <a:pt x="451" y="4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1" name="フリーフォーム 340">
            <a:extLst>
              <a:ext uri="{FF2B5EF4-FFF2-40B4-BE49-F238E27FC236}">
                <a16:creationId xmlns:a16="http://schemas.microsoft.com/office/drawing/2014/main" id="{D33E28DE-F514-D33F-57D7-6C5D4E21D401}"/>
              </a:ext>
            </a:extLst>
          </p:cNvPr>
          <p:cNvSpPr/>
          <p:nvPr/>
        </p:nvSpPr>
        <p:spPr>
          <a:xfrm>
            <a:off x="4263931" y="4892654"/>
            <a:ext cx="552572" cy="305025"/>
          </a:xfrm>
          <a:custGeom>
            <a:avLst/>
            <a:gdLst>
              <a:gd name="connsiteX0" fmla="*/ 552544 w 552572"/>
              <a:gd name="connsiteY0" fmla="*/ 21 h 305025"/>
              <a:gd name="connsiteX1" fmla="*/ 317594 w 552572"/>
              <a:gd name="connsiteY1" fmla="*/ 212746 h 305025"/>
              <a:gd name="connsiteX2" fmla="*/ 225519 w 552572"/>
              <a:gd name="connsiteY2" fmla="*/ 298471 h 305025"/>
              <a:gd name="connsiteX3" fmla="*/ 94 w 552572"/>
              <a:gd name="connsiteY3" fmla="*/ 228621 h 305025"/>
              <a:gd name="connsiteX4" fmla="*/ 254094 w 552572"/>
              <a:gd name="connsiteY4" fmla="*/ 304821 h 305025"/>
              <a:gd name="connsiteX5" fmla="*/ 301719 w 552572"/>
              <a:gd name="connsiteY5" fmla="*/ 200046 h 305025"/>
              <a:gd name="connsiteX6" fmla="*/ 552544 w 552572"/>
              <a:gd name="connsiteY6" fmla="*/ 21 h 305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52572" h="305025">
                <a:moveTo>
                  <a:pt x="552544" y="21"/>
                </a:moveTo>
                <a:cubicBezTo>
                  <a:pt x="555190" y="2138"/>
                  <a:pt x="372098" y="163004"/>
                  <a:pt x="317594" y="212746"/>
                </a:cubicBezTo>
                <a:cubicBezTo>
                  <a:pt x="263090" y="262488"/>
                  <a:pt x="278435" y="295825"/>
                  <a:pt x="225519" y="298471"/>
                </a:cubicBezTo>
                <a:cubicBezTo>
                  <a:pt x="172603" y="301117"/>
                  <a:pt x="-4668" y="227563"/>
                  <a:pt x="94" y="228621"/>
                </a:cubicBezTo>
                <a:cubicBezTo>
                  <a:pt x="4856" y="229679"/>
                  <a:pt x="203823" y="309583"/>
                  <a:pt x="254094" y="304821"/>
                </a:cubicBezTo>
                <a:cubicBezTo>
                  <a:pt x="304365" y="300059"/>
                  <a:pt x="253036" y="246084"/>
                  <a:pt x="301719" y="200046"/>
                </a:cubicBezTo>
                <a:cubicBezTo>
                  <a:pt x="350402" y="154009"/>
                  <a:pt x="549898" y="-2096"/>
                  <a:pt x="552544" y="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2" name="フリーフォーム 341">
            <a:extLst>
              <a:ext uri="{FF2B5EF4-FFF2-40B4-BE49-F238E27FC236}">
                <a16:creationId xmlns:a16="http://schemas.microsoft.com/office/drawing/2014/main" id="{069C0F4D-6C85-A9C0-392F-A76CC39CF79C}"/>
              </a:ext>
            </a:extLst>
          </p:cNvPr>
          <p:cNvSpPr/>
          <p:nvPr/>
        </p:nvSpPr>
        <p:spPr>
          <a:xfrm>
            <a:off x="3740515" y="4981922"/>
            <a:ext cx="215442" cy="316841"/>
          </a:xfrm>
          <a:custGeom>
            <a:avLst/>
            <a:gdLst>
              <a:gd name="connsiteX0" fmla="*/ 212360 w 215442"/>
              <a:gd name="connsiteY0" fmla="*/ 6003 h 316841"/>
              <a:gd name="connsiteX1" fmla="*/ 75835 w 215442"/>
              <a:gd name="connsiteY1" fmla="*/ 123478 h 316841"/>
              <a:gd name="connsiteX2" fmla="*/ 2810 w 215442"/>
              <a:gd name="connsiteY2" fmla="*/ 307628 h 316841"/>
              <a:gd name="connsiteX3" fmla="*/ 21860 w 215442"/>
              <a:gd name="connsiteY3" fmla="*/ 266353 h 316841"/>
              <a:gd name="connsiteX4" fmla="*/ 85360 w 215442"/>
              <a:gd name="connsiteY4" fmla="*/ 69503 h 316841"/>
              <a:gd name="connsiteX5" fmla="*/ 164735 w 215442"/>
              <a:gd name="connsiteY5" fmla="*/ 21878 h 316841"/>
              <a:gd name="connsiteX6" fmla="*/ 212360 w 215442"/>
              <a:gd name="connsiteY6" fmla="*/ 6003 h 31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5442" h="316841">
                <a:moveTo>
                  <a:pt x="212360" y="6003"/>
                </a:moveTo>
                <a:cubicBezTo>
                  <a:pt x="197543" y="22936"/>
                  <a:pt x="110760" y="73207"/>
                  <a:pt x="75835" y="123478"/>
                </a:cubicBezTo>
                <a:cubicBezTo>
                  <a:pt x="40910" y="173749"/>
                  <a:pt x="11806" y="283816"/>
                  <a:pt x="2810" y="307628"/>
                </a:cubicBezTo>
                <a:cubicBezTo>
                  <a:pt x="-6186" y="331440"/>
                  <a:pt x="8102" y="306040"/>
                  <a:pt x="21860" y="266353"/>
                </a:cubicBezTo>
                <a:cubicBezTo>
                  <a:pt x="35618" y="226666"/>
                  <a:pt x="61548" y="110249"/>
                  <a:pt x="85360" y="69503"/>
                </a:cubicBezTo>
                <a:cubicBezTo>
                  <a:pt x="109172" y="28757"/>
                  <a:pt x="144627" y="31403"/>
                  <a:pt x="164735" y="21878"/>
                </a:cubicBezTo>
                <a:cubicBezTo>
                  <a:pt x="184843" y="12353"/>
                  <a:pt x="227177" y="-10930"/>
                  <a:pt x="212360" y="60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3" name="フリーフォーム 342">
            <a:extLst>
              <a:ext uri="{FF2B5EF4-FFF2-40B4-BE49-F238E27FC236}">
                <a16:creationId xmlns:a16="http://schemas.microsoft.com/office/drawing/2014/main" id="{91A3FEB2-F7DD-F029-8ABD-475D320E8405}"/>
              </a:ext>
            </a:extLst>
          </p:cNvPr>
          <p:cNvSpPr/>
          <p:nvPr/>
        </p:nvSpPr>
        <p:spPr>
          <a:xfrm>
            <a:off x="2923086" y="4911215"/>
            <a:ext cx="944309" cy="724679"/>
          </a:xfrm>
          <a:custGeom>
            <a:avLst/>
            <a:gdLst>
              <a:gd name="connsiteX0" fmla="*/ 944064 w 944309"/>
              <a:gd name="connsiteY0" fmla="*/ 3685 h 724679"/>
              <a:gd name="connsiteX1" fmla="*/ 680539 w 944309"/>
              <a:gd name="connsiteY1" fmla="*/ 54485 h 724679"/>
              <a:gd name="connsiteX2" fmla="*/ 432889 w 944309"/>
              <a:gd name="connsiteY2" fmla="*/ 238635 h 724679"/>
              <a:gd name="connsiteX3" fmla="*/ 451939 w 944309"/>
              <a:gd name="connsiteY3" fmla="*/ 210060 h 724679"/>
              <a:gd name="connsiteX4" fmla="*/ 280489 w 944309"/>
              <a:gd name="connsiteY4" fmla="*/ 419610 h 724679"/>
              <a:gd name="connsiteX5" fmla="*/ 4264 w 944309"/>
              <a:gd name="connsiteY5" fmla="*/ 721235 h 724679"/>
              <a:gd name="connsiteX6" fmla="*/ 150314 w 944309"/>
              <a:gd name="connsiteY6" fmla="*/ 549785 h 724679"/>
              <a:gd name="connsiteX7" fmla="*/ 632914 w 944309"/>
              <a:gd name="connsiteY7" fmla="*/ 64010 h 724679"/>
              <a:gd name="connsiteX8" fmla="*/ 944064 w 944309"/>
              <a:gd name="connsiteY8" fmla="*/ 3685 h 7246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44309" h="724679">
                <a:moveTo>
                  <a:pt x="944064" y="3685"/>
                </a:moveTo>
                <a:cubicBezTo>
                  <a:pt x="952002" y="2097"/>
                  <a:pt x="765735" y="15327"/>
                  <a:pt x="680539" y="54485"/>
                </a:cubicBezTo>
                <a:cubicBezTo>
                  <a:pt x="595343" y="93643"/>
                  <a:pt x="470989" y="212706"/>
                  <a:pt x="432889" y="238635"/>
                </a:cubicBezTo>
                <a:cubicBezTo>
                  <a:pt x="394789" y="264564"/>
                  <a:pt x="477339" y="179897"/>
                  <a:pt x="451939" y="210060"/>
                </a:cubicBezTo>
                <a:cubicBezTo>
                  <a:pt x="426539" y="240223"/>
                  <a:pt x="355101" y="334414"/>
                  <a:pt x="280489" y="419610"/>
                </a:cubicBezTo>
                <a:cubicBezTo>
                  <a:pt x="205877" y="504806"/>
                  <a:pt x="25960" y="699539"/>
                  <a:pt x="4264" y="721235"/>
                </a:cubicBezTo>
                <a:cubicBezTo>
                  <a:pt x="-17432" y="742931"/>
                  <a:pt x="45539" y="659323"/>
                  <a:pt x="150314" y="549785"/>
                </a:cubicBezTo>
                <a:cubicBezTo>
                  <a:pt x="255089" y="440248"/>
                  <a:pt x="505385" y="152910"/>
                  <a:pt x="632914" y="64010"/>
                </a:cubicBezTo>
                <a:cubicBezTo>
                  <a:pt x="760443" y="-24890"/>
                  <a:pt x="936126" y="5273"/>
                  <a:pt x="944064" y="36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4" name="フリーフォーム 343">
            <a:extLst>
              <a:ext uri="{FF2B5EF4-FFF2-40B4-BE49-F238E27FC236}">
                <a16:creationId xmlns:a16="http://schemas.microsoft.com/office/drawing/2014/main" id="{13C585B9-CB3C-6687-AE8C-371A58F24CBF}"/>
              </a:ext>
            </a:extLst>
          </p:cNvPr>
          <p:cNvSpPr/>
          <p:nvPr/>
        </p:nvSpPr>
        <p:spPr>
          <a:xfrm>
            <a:off x="3749519" y="5079568"/>
            <a:ext cx="46736" cy="365015"/>
          </a:xfrm>
          <a:custGeom>
            <a:avLst/>
            <a:gdLst>
              <a:gd name="connsiteX0" fmla="*/ 44606 w 46736"/>
              <a:gd name="connsiteY0" fmla="*/ 432 h 365015"/>
              <a:gd name="connsiteX1" fmla="*/ 9681 w 46736"/>
              <a:gd name="connsiteY1" fmla="*/ 156007 h 365015"/>
              <a:gd name="connsiteX2" fmla="*/ 44606 w 46736"/>
              <a:gd name="connsiteY2" fmla="*/ 359207 h 365015"/>
              <a:gd name="connsiteX3" fmla="*/ 38256 w 46736"/>
              <a:gd name="connsiteY3" fmla="*/ 292532 h 365015"/>
              <a:gd name="connsiteX4" fmla="*/ 156 w 46736"/>
              <a:gd name="connsiteY4" fmla="*/ 114732 h 365015"/>
              <a:gd name="connsiteX5" fmla="*/ 44606 w 46736"/>
              <a:gd name="connsiteY5" fmla="*/ 432 h 3650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736" h="365015">
                <a:moveTo>
                  <a:pt x="44606" y="432"/>
                </a:moveTo>
                <a:cubicBezTo>
                  <a:pt x="46193" y="7311"/>
                  <a:pt x="9681" y="96211"/>
                  <a:pt x="9681" y="156007"/>
                </a:cubicBezTo>
                <a:cubicBezTo>
                  <a:pt x="9681" y="215803"/>
                  <a:pt x="39843" y="336453"/>
                  <a:pt x="44606" y="359207"/>
                </a:cubicBezTo>
                <a:cubicBezTo>
                  <a:pt x="49369" y="381961"/>
                  <a:pt x="45664" y="333278"/>
                  <a:pt x="38256" y="292532"/>
                </a:cubicBezTo>
                <a:cubicBezTo>
                  <a:pt x="30848" y="251786"/>
                  <a:pt x="3331" y="159182"/>
                  <a:pt x="156" y="114732"/>
                </a:cubicBezTo>
                <a:cubicBezTo>
                  <a:pt x="-3019" y="70282"/>
                  <a:pt x="43019" y="-6447"/>
                  <a:pt x="44606" y="4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5" name="フリーフォーム 344">
            <a:extLst>
              <a:ext uri="{FF2B5EF4-FFF2-40B4-BE49-F238E27FC236}">
                <a16:creationId xmlns:a16="http://schemas.microsoft.com/office/drawing/2014/main" id="{023D2AB5-7674-1816-B1BB-F96CBB4E69C4}"/>
              </a:ext>
            </a:extLst>
          </p:cNvPr>
          <p:cNvSpPr/>
          <p:nvPr/>
        </p:nvSpPr>
        <p:spPr>
          <a:xfrm>
            <a:off x="3187409" y="4979368"/>
            <a:ext cx="676648" cy="698265"/>
          </a:xfrm>
          <a:custGeom>
            <a:avLst/>
            <a:gdLst>
              <a:gd name="connsiteX0" fmla="*/ 676566 w 676648"/>
              <a:gd name="connsiteY0" fmla="*/ 14907 h 698265"/>
              <a:gd name="connsiteX1" fmla="*/ 511466 w 676648"/>
              <a:gd name="connsiteY1" fmla="*/ 186357 h 698265"/>
              <a:gd name="connsiteX2" fmla="*/ 460666 w 676648"/>
              <a:gd name="connsiteY2" fmla="*/ 272082 h 698265"/>
              <a:gd name="connsiteX3" fmla="*/ 159041 w 676648"/>
              <a:gd name="connsiteY3" fmla="*/ 541957 h 698265"/>
              <a:gd name="connsiteX4" fmla="*/ 38391 w 676648"/>
              <a:gd name="connsiteY4" fmla="*/ 697532 h 698265"/>
              <a:gd name="connsiteX5" fmla="*/ 51091 w 676648"/>
              <a:gd name="connsiteY5" fmla="*/ 592757 h 698265"/>
              <a:gd name="connsiteX6" fmla="*/ 86016 w 676648"/>
              <a:gd name="connsiteY6" fmla="*/ 418132 h 698265"/>
              <a:gd name="connsiteX7" fmla="*/ 291 w 676648"/>
              <a:gd name="connsiteY7" fmla="*/ 494332 h 698265"/>
              <a:gd name="connsiteX8" fmla="*/ 120941 w 676648"/>
              <a:gd name="connsiteY8" fmla="*/ 310182 h 698265"/>
              <a:gd name="connsiteX9" fmla="*/ 213016 w 676648"/>
              <a:gd name="connsiteY9" fmla="*/ 116507 h 698265"/>
              <a:gd name="connsiteX10" fmla="*/ 416216 w 676648"/>
              <a:gd name="connsiteY10" fmla="*/ 2207 h 698265"/>
              <a:gd name="connsiteX11" fmla="*/ 384466 w 676648"/>
              <a:gd name="connsiteY11" fmla="*/ 40307 h 698265"/>
              <a:gd name="connsiteX12" fmla="*/ 505116 w 676648"/>
              <a:gd name="connsiteY12" fmla="*/ 30782 h 698265"/>
              <a:gd name="connsiteX13" fmla="*/ 533691 w 676648"/>
              <a:gd name="connsiteY13" fmla="*/ 53007 h 698265"/>
              <a:gd name="connsiteX14" fmla="*/ 676566 w 676648"/>
              <a:gd name="connsiteY14" fmla="*/ 14907 h 6982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76648" h="698265">
                <a:moveTo>
                  <a:pt x="676566" y="14907"/>
                </a:moveTo>
                <a:cubicBezTo>
                  <a:pt x="672862" y="37132"/>
                  <a:pt x="547449" y="143495"/>
                  <a:pt x="511466" y="186357"/>
                </a:cubicBezTo>
                <a:cubicBezTo>
                  <a:pt x="475483" y="229219"/>
                  <a:pt x="519403" y="212815"/>
                  <a:pt x="460666" y="272082"/>
                </a:cubicBezTo>
                <a:cubicBezTo>
                  <a:pt x="401929" y="331349"/>
                  <a:pt x="229420" y="471049"/>
                  <a:pt x="159041" y="541957"/>
                </a:cubicBezTo>
                <a:cubicBezTo>
                  <a:pt x="88662" y="612865"/>
                  <a:pt x="56383" y="689065"/>
                  <a:pt x="38391" y="697532"/>
                </a:cubicBezTo>
                <a:cubicBezTo>
                  <a:pt x="20399" y="705999"/>
                  <a:pt x="43154" y="639324"/>
                  <a:pt x="51091" y="592757"/>
                </a:cubicBezTo>
                <a:cubicBezTo>
                  <a:pt x="59028" y="546190"/>
                  <a:pt x="94483" y="434536"/>
                  <a:pt x="86016" y="418132"/>
                </a:cubicBezTo>
                <a:cubicBezTo>
                  <a:pt x="77549" y="401728"/>
                  <a:pt x="-5530" y="512324"/>
                  <a:pt x="291" y="494332"/>
                </a:cubicBezTo>
                <a:cubicBezTo>
                  <a:pt x="6112" y="476340"/>
                  <a:pt x="85487" y="373153"/>
                  <a:pt x="120941" y="310182"/>
                </a:cubicBezTo>
                <a:cubicBezTo>
                  <a:pt x="156395" y="247211"/>
                  <a:pt x="163804" y="167836"/>
                  <a:pt x="213016" y="116507"/>
                </a:cubicBezTo>
                <a:cubicBezTo>
                  <a:pt x="262228" y="65178"/>
                  <a:pt x="387641" y="14907"/>
                  <a:pt x="416216" y="2207"/>
                </a:cubicBezTo>
                <a:cubicBezTo>
                  <a:pt x="444791" y="-10493"/>
                  <a:pt x="369649" y="35544"/>
                  <a:pt x="384466" y="40307"/>
                </a:cubicBezTo>
                <a:cubicBezTo>
                  <a:pt x="399283" y="45070"/>
                  <a:pt x="480245" y="28665"/>
                  <a:pt x="505116" y="30782"/>
                </a:cubicBezTo>
                <a:cubicBezTo>
                  <a:pt x="529987" y="32899"/>
                  <a:pt x="508820" y="57769"/>
                  <a:pt x="533691" y="53007"/>
                </a:cubicBezTo>
                <a:cubicBezTo>
                  <a:pt x="558562" y="48245"/>
                  <a:pt x="680270" y="-7318"/>
                  <a:pt x="676566" y="149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6" name="フリーフォーム 345">
            <a:extLst>
              <a:ext uri="{FF2B5EF4-FFF2-40B4-BE49-F238E27FC236}">
                <a16:creationId xmlns:a16="http://schemas.microsoft.com/office/drawing/2014/main" id="{06DE92FA-8D35-299D-3228-09B4200E5A68}"/>
              </a:ext>
            </a:extLst>
          </p:cNvPr>
          <p:cNvSpPr/>
          <p:nvPr/>
        </p:nvSpPr>
        <p:spPr>
          <a:xfrm>
            <a:off x="2789098" y="5267262"/>
            <a:ext cx="474803" cy="561696"/>
          </a:xfrm>
          <a:custGeom>
            <a:avLst/>
            <a:gdLst>
              <a:gd name="connsiteX0" fmla="*/ 474802 w 474803"/>
              <a:gd name="connsiteY0" fmla="*/ 63 h 561696"/>
              <a:gd name="connsiteX1" fmla="*/ 236677 w 474803"/>
              <a:gd name="connsiteY1" fmla="*/ 117538 h 561696"/>
              <a:gd name="connsiteX2" fmla="*/ 39827 w 474803"/>
              <a:gd name="connsiteY2" fmla="*/ 320738 h 561696"/>
              <a:gd name="connsiteX3" fmla="*/ 125552 w 474803"/>
              <a:gd name="connsiteY3" fmla="*/ 200088 h 561696"/>
              <a:gd name="connsiteX4" fmla="*/ 1727 w 474803"/>
              <a:gd name="connsiteY4" fmla="*/ 374713 h 561696"/>
              <a:gd name="connsiteX5" fmla="*/ 93802 w 474803"/>
              <a:gd name="connsiteY5" fmla="*/ 558863 h 561696"/>
              <a:gd name="connsiteX6" fmla="*/ 49352 w 474803"/>
              <a:gd name="connsiteY6" fmla="*/ 476313 h 561696"/>
              <a:gd name="connsiteX7" fmla="*/ 4902 w 474803"/>
              <a:gd name="connsiteY7" fmla="*/ 339788 h 561696"/>
              <a:gd name="connsiteX8" fmla="*/ 173177 w 474803"/>
              <a:gd name="connsiteY8" fmla="*/ 155638 h 561696"/>
              <a:gd name="connsiteX9" fmla="*/ 233502 w 474803"/>
              <a:gd name="connsiteY9" fmla="*/ 101663 h 561696"/>
              <a:gd name="connsiteX10" fmla="*/ 474802 w 474803"/>
              <a:gd name="connsiteY10" fmla="*/ 63 h 5616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74803" h="561696">
                <a:moveTo>
                  <a:pt x="474802" y="63"/>
                </a:moveTo>
                <a:cubicBezTo>
                  <a:pt x="475331" y="2709"/>
                  <a:pt x="309173" y="64092"/>
                  <a:pt x="236677" y="117538"/>
                </a:cubicBezTo>
                <a:cubicBezTo>
                  <a:pt x="164181" y="170984"/>
                  <a:pt x="58348" y="306980"/>
                  <a:pt x="39827" y="320738"/>
                </a:cubicBezTo>
                <a:cubicBezTo>
                  <a:pt x="21306" y="334496"/>
                  <a:pt x="125552" y="200088"/>
                  <a:pt x="125552" y="200088"/>
                </a:cubicBezTo>
                <a:cubicBezTo>
                  <a:pt x="119202" y="209084"/>
                  <a:pt x="7019" y="314917"/>
                  <a:pt x="1727" y="374713"/>
                </a:cubicBezTo>
                <a:cubicBezTo>
                  <a:pt x="-3565" y="434509"/>
                  <a:pt x="85865" y="541930"/>
                  <a:pt x="93802" y="558863"/>
                </a:cubicBezTo>
                <a:cubicBezTo>
                  <a:pt x="101739" y="575796"/>
                  <a:pt x="64169" y="512825"/>
                  <a:pt x="49352" y="476313"/>
                </a:cubicBezTo>
                <a:cubicBezTo>
                  <a:pt x="34535" y="439801"/>
                  <a:pt x="-15736" y="393234"/>
                  <a:pt x="4902" y="339788"/>
                </a:cubicBezTo>
                <a:cubicBezTo>
                  <a:pt x="25539" y="286342"/>
                  <a:pt x="135077" y="195325"/>
                  <a:pt x="173177" y="155638"/>
                </a:cubicBezTo>
                <a:cubicBezTo>
                  <a:pt x="211277" y="115951"/>
                  <a:pt x="187994" y="125475"/>
                  <a:pt x="233502" y="101663"/>
                </a:cubicBezTo>
                <a:cubicBezTo>
                  <a:pt x="279010" y="77851"/>
                  <a:pt x="474273" y="-2583"/>
                  <a:pt x="474802" y="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7" name="フリーフォーム 346">
            <a:extLst>
              <a:ext uri="{FF2B5EF4-FFF2-40B4-BE49-F238E27FC236}">
                <a16:creationId xmlns:a16="http://schemas.microsoft.com/office/drawing/2014/main" id="{6810A46B-AE52-56A0-670B-18B1664737A0}"/>
              </a:ext>
            </a:extLst>
          </p:cNvPr>
          <p:cNvSpPr/>
          <p:nvPr/>
        </p:nvSpPr>
        <p:spPr>
          <a:xfrm>
            <a:off x="2762789" y="5322016"/>
            <a:ext cx="304119" cy="524681"/>
          </a:xfrm>
          <a:custGeom>
            <a:avLst/>
            <a:gdLst>
              <a:gd name="connsiteX0" fmla="*/ 301086 w 304119"/>
              <a:gd name="connsiteY0" fmla="*/ 2459 h 524681"/>
              <a:gd name="connsiteX1" fmla="*/ 21686 w 304119"/>
              <a:gd name="connsiteY1" fmla="*/ 256459 h 524681"/>
              <a:gd name="connsiteX2" fmla="*/ 28036 w 304119"/>
              <a:gd name="connsiteY2" fmla="*/ 351709 h 524681"/>
              <a:gd name="connsiteX3" fmla="*/ 104236 w 304119"/>
              <a:gd name="connsiteY3" fmla="*/ 523159 h 524681"/>
              <a:gd name="connsiteX4" fmla="*/ 66136 w 304119"/>
              <a:gd name="connsiteY4" fmla="*/ 427909 h 524681"/>
              <a:gd name="connsiteX5" fmla="*/ 15336 w 304119"/>
              <a:gd name="connsiteY5" fmla="*/ 294559 h 524681"/>
              <a:gd name="connsiteX6" fmla="*/ 161386 w 304119"/>
              <a:gd name="connsiteY6" fmla="*/ 135809 h 524681"/>
              <a:gd name="connsiteX7" fmla="*/ 301086 w 304119"/>
              <a:gd name="connsiteY7" fmla="*/ 2459 h 524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04119" h="524681">
                <a:moveTo>
                  <a:pt x="301086" y="2459"/>
                </a:moveTo>
                <a:cubicBezTo>
                  <a:pt x="277803" y="22567"/>
                  <a:pt x="67194" y="198251"/>
                  <a:pt x="21686" y="256459"/>
                </a:cubicBezTo>
                <a:cubicBezTo>
                  <a:pt x="-23822" y="314667"/>
                  <a:pt x="14278" y="307259"/>
                  <a:pt x="28036" y="351709"/>
                </a:cubicBezTo>
                <a:cubicBezTo>
                  <a:pt x="41794" y="396159"/>
                  <a:pt x="97886" y="510459"/>
                  <a:pt x="104236" y="523159"/>
                </a:cubicBezTo>
                <a:cubicBezTo>
                  <a:pt x="110586" y="535859"/>
                  <a:pt x="80953" y="466009"/>
                  <a:pt x="66136" y="427909"/>
                </a:cubicBezTo>
                <a:cubicBezTo>
                  <a:pt x="51319" y="389809"/>
                  <a:pt x="-539" y="343242"/>
                  <a:pt x="15336" y="294559"/>
                </a:cubicBezTo>
                <a:cubicBezTo>
                  <a:pt x="31211" y="245876"/>
                  <a:pt x="115349" y="180788"/>
                  <a:pt x="161386" y="135809"/>
                </a:cubicBezTo>
                <a:cubicBezTo>
                  <a:pt x="207423" y="90830"/>
                  <a:pt x="324369" y="-17649"/>
                  <a:pt x="301086" y="24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8" name="フリーフォーム 347">
            <a:extLst>
              <a:ext uri="{FF2B5EF4-FFF2-40B4-BE49-F238E27FC236}">
                <a16:creationId xmlns:a16="http://schemas.microsoft.com/office/drawing/2014/main" id="{3AA72284-0780-7457-9FD6-AADA29DC1052}"/>
              </a:ext>
            </a:extLst>
          </p:cNvPr>
          <p:cNvSpPr/>
          <p:nvPr/>
        </p:nvSpPr>
        <p:spPr>
          <a:xfrm>
            <a:off x="2750938" y="5339776"/>
            <a:ext cx="325698" cy="272348"/>
          </a:xfrm>
          <a:custGeom>
            <a:avLst/>
            <a:gdLst>
              <a:gd name="connsiteX0" fmla="*/ 325637 w 325698"/>
              <a:gd name="connsiteY0" fmla="*/ 574 h 272348"/>
              <a:gd name="connsiteX1" fmla="*/ 100212 w 325698"/>
              <a:gd name="connsiteY1" fmla="*/ 121224 h 272348"/>
              <a:gd name="connsiteX2" fmla="*/ 1787 w 325698"/>
              <a:gd name="connsiteY2" fmla="*/ 270449 h 272348"/>
              <a:gd name="connsiteX3" fmla="*/ 43062 w 325698"/>
              <a:gd name="connsiteY3" fmla="*/ 197424 h 272348"/>
              <a:gd name="connsiteX4" fmla="*/ 122437 w 325698"/>
              <a:gd name="connsiteY4" fmla="*/ 79949 h 272348"/>
              <a:gd name="connsiteX5" fmla="*/ 325637 w 325698"/>
              <a:gd name="connsiteY5" fmla="*/ 574 h 272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5698" h="272348">
                <a:moveTo>
                  <a:pt x="325637" y="574"/>
                </a:moveTo>
                <a:cubicBezTo>
                  <a:pt x="321933" y="7453"/>
                  <a:pt x="154187" y="76245"/>
                  <a:pt x="100212" y="121224"/>
                </a:cubicBezTo>
                <a:cubicBezTo>
                  <a:pt x="46237" y="166203"/>
                  <a:pt x="11312" y="257749"/>
                  <a:pt x="1787" y="270449"/>
                </a:cubicBezTo>
                <a:cubicBezTo>
                  <a:pt x="-7738" y="283149"/>
                  <a:pt x="22954" y="229174"/>
                  <a:pt x="43062" y="197424"/>
                </a:cubicBezTo>
                <a:cubicBezTo>
                  <a:pt x="63170" y="165674"/>
                  <a:pt x="79045" y="109582"/>
                  <a:pt x="122437" y="79949"/>
                </a:cubicBezTo>
                <a:cubicBezTo>
                  <a:pt x="165829" y="50316"/>
                  <a:pt x="329341" y="-6305"/>
                  <a:pt x="325637" y="5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9" name="フリーフォーム 348">
            <a:extLst>
              <a:ext uri="{FF2B5EF4-FFF2-40B4-BE49-F238E27FC236}">
                <a16:creationId xmlns:a16="http://schemas.microsoft.com/office/drawing/2014/main" id="{B4710EC6-4CA8-4ED5-05FC-802545C2A94B}"/>
              </a:ext>
            </a:extLst>
          </p:cNvPr>
          <p:cNvSpPr/>
          <p:nvPr/>
        </p:nvSpPr>
        <p:spPr>
          <a:xfrm>
            <a:off x="2606112" y="5648142"/>
            <a:ext cx="197446" cy="200264"/>
          </a:xfrm>
          <a:custGeom>
            <a:avLst/>
            <a:gdLst>
              <a:gd name="connsiteX0" fmla="*/ 197413 w 197446"/>
              <a:gd name="connsiteY0" fmla="*/ 183 h 200264"/>
              <a:gd name="connsiteX1" fmla="*/ 22788 w 197446"/>
              <a:gd name="connsiteY1" fmla="*/ 50983 h 200264"/>
              <a:gd name="connsiteX2" fmla="*/ 73588 w 197446"/>
              <a:gd name="connsiteY2" fmla="*/ 197033 h 200264"/>
              <a:gd name="connsiteX3" fmla="*/ 38663 w 197446"/>
              <a:gd name="connsiteY3" fmla="*/ 143058 h 200264"/>
              <a:gd name="connsiteX4" fmla="*/ 6913 w 197446"/>
              <a:gd name="connsiteY4" fmla="*/ 38283 h 200264"/>
              <a:gd name="connsiteX5" fmla="*/ 197413 w 197446"/>
              <a:gd name="connsiteY5" fmla="*/ 183 h 200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7446" h="200264">
                <a:moveTo>
                  <a:pt x="197413" y="183"/>
                </a:moveTo>
                <a:cubicBezTo>
                  <a:pt x="200059" y="2300"/>
                  <a:pt x="43425" y="18175"/>
                  <a:pt x="22788" y="50983"/>
                </a:cubicBezTo>
                <a:cubicBezTo>
                  <a:pt x="2151" y="83791"/>
                  <a:pt x="70942" y="181687"/>
                  <a:pt x="73588" y="197033"/>
                </a:cubicBezTo>
                <a:cubicBezTo>
                  <a:pt x="76234" y="212379"/>
                  <a:pt x="49775" y="169516"/>
                  <a:pt x="38663" y="143058"/>
                </a:cubicBezTo>
                <a:cubicBezTo>
                  <a:pt x="27550" y="116600"/>
                  <a:pt x="-16899" y="62095"/>
                  <a:pt x="6913" y="38283"/>
                </a:cubicBezTo>
                <a:cubicBezTo>
                  <a:pt x="30725" y="14471"/>
                  <a:pt x="194767" y="-1934"/>
                  <a:pt x="197413" y="1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0" name="フリーフォーム 349">
            <a:extLst>
              <a:ext uri="{FF2B5EF4-FFF2-40B4-BE49-F238E27FC236}">
                <a16:creationId xmlns:a16="http://schemas.microsoft.com/office/drawing/2014/main" id="{D85621CE-6422-336A-E174-354D022E8C99}"/>
              </a:ext>
            </a:extLst>
          </p:cNvPr>
          <p:cNvSpPr/>
          <p:nvPr/>
        </p:nvSpPr>
        <p:spPr>
          <a:xfrm>
            <a:off x="2539920" y="5616556"/>
            <a:ext cx="108256" cy="254048"/>
          </a:xfrm>
          <a:custGeom>
            <a:avLst/>
            <a:gdLst>
              <a:gd name="connsiteX0" fmla="*/ 108030 w 108256"/>
              <a:gd name="connsiteY0" fmla="*/ 19 h 254048"/>
              <a:gd name="connsiteX1" fmla="*/ 60405 w 108256"/>
              <a:gd name="connsiteY1" fmla="*/ 127019 h 254048"/>
              <a:gd name="connsiteX2" fmla="*/ 57230 w 108256"/>
              <a:gd name="connsiteY2" fmla="*/ 206394 h 254048"/>
              <a:gd name="connsiteX3" fmla="*/ 80 w 108256"/>
              <a:gd name="connsiteY3" fmla="*/ 254019 h 254048"/>
              <a:gd name="connsiteX4" fmla="*/ 44530 w 108256"/>
              <a:gd name="connsiteY4" fmla="*/ 200044 h 254048"/>
              <a:gd name="connsiteX5" fmla="*/ 38180 w 108256"/>
              <a:gd name="connsiteY5" fmla="*/ 136544 h 254048"/>
              <a:gd name="connsiteX6" fmla="*/ 108030 w 108256"/>
              <a:gd name="connsiteY6" fmla="*/ 19 h 254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8256" h="254048">
                <a:moveTo>
                  <a:pt x="108030" y="19"/>
                </a:moveTo>
                <a:cubicBezTo>
                  <a:pt x="111734" y="-1568"/>
                  <a:pt x="68872" y="92623"/>
                  <a:pt x="60405" y="127019"/>
                </a:cubicBezTo>
                <a:cubicBezTo>
                  <a:pt x="51938" y="161415"/>
                  <a:pt x="67284" y="185227"/>
                  <a:pt x="57230" y="206394"/>
                </a:cubicBezTo>
                <a:cubicBezTo>
                  <a:pt x="47176" y="227561"/>
                  <a:pt x="2197" y="255077"/>
                  <a:pt x="80" y="254019"/>
                </a:cubicBezTo>
                <a:cubicBezTo>
                  <a:pt x="-2037" y="252961"/>
                  <a:pt x="38180" y="219623"/>
                  <a:pt x="44530" y="200044"/>
                </a:cubicBezTo>
                <a:cubicBezTo>
                  <a:pt x="50880" y="180465"/>
                  <a:pt x="28655" y="165119"/>
                  <a:pt x="38180" y="136544"/>
                </a:cubicBezTo>
                <a:cubicBezTo>
                  <a:pt x="47705" y="107969"/>
                  <a:pt x="104326" y="1606"/>
                  <a:pt x="108030" y="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1" name="フリーフォーム 350">
            <a:extLst>
              <a:ext uri="{FF2B5EF4-FFF2-40B4-BE49-F238E27FC236}">
                <a16:creationId xmlns:a16="http://schemas.microsoft.com/office/drawing/2014/main" id="{9DAAB517-0C78-9E68-FDE6-8185A57E9035}"/>
              </a:ext>
            </a:extLst>
          </p:cNvPr>
          <p:cNvSpPr/>
          <p:nvPr/>
        </p:nvSpPr>
        <p:spPr>
          <a:xfrm>
            <a:off x="4690670" y="3996929"/>
            <a:ext cx="1246268" cy="1754028"/>
          </a:xfrm>
          <a:custGeom>
            <a:avLst/>
            <a:gdLst>
              <a:gd name="connsiteX0" fmla="*/ 1230445 w 1246268"/>
              <a:gd name="connsiteY0" fmla="*/ 27930 h 1754028"/>
              <a:gd name="connsiteX1" fmla="*/ 480937 w 1246268"/>
              <a:gd name="connsiteY1" fmla="*/ 754953 h 1754028"/>
              <a:gd name="connsiteX2" fmla="*/ 166143 w 1246268"/>
              <a:gd name="connsiteY2" fmla="*/ 1437005 h 1754028"/>
              <a:gd name="connsiteX3" fmla="*/ 1251 w 1246268"/>
              <a:gd name="connsiteY3" fmla="*/ 1751799 h 1754028"/>
              <a:gd name="connsiteX4" fmla="*/ 106182 w 1246268"/>
              <a:gd name="connsiteY4" fmla="*/ 1534441 h 1754028"/>
              <a:gd name="connsiteX5" fmla="*/ 383500 w 1246268"/>
              <a:gd name="connsiteY5" fmla="*/ 784933 h 1754028"/>
              <a:gd name="connsiteX6" fmla="*/ 945632 w 1246268"/>
              <a:gd name="connsiteY6" fmla="*/ 207812 h 1754028"/>
              <a:gd name="connsiteX7" fmla="*/ 1230445 w 1246268"/>
              <a:gd name="connsiteY7" fmla="*/ 27930 h 17540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46268" h="1754028">
                <a:moveTo>
                  <a:pt x="1230445" y="27930"/>
                </a:moveTo>
                <a:cubicBezTo>
                  <a:pt x="1152996" y="119120"/>
                  <a:pt x="658321" y="520107"/>
                  <a:pt x="480937" y="754953"/>
                </a:cubicBezTo>
                <a:cubicBezTo>
                  <a:pt x="303553" y="989799"/>
                  <a:pt x="246091" y="1270864"/>
                  <a:pt x="166143" y="1437005"/>
                </a:cubicBezTo>
                <a:cubicBezTo>
                  <a:pt x="86195" y="1603146"/>
                  <a:pt x="11244" y="1735560"/>
                  <a:pt x="1251" y="1751799"/>
                </a:cubicBezTo>
                <a:cubicBezTo>
                  <a:pt x="-8742" y="1768038"/>
                  <a:pt x="42474" y="1695585"/>
                  <a:pt x="106182" y="1534441"/>
                </a:cubicBezTo>
                <a:cubicBezTo>
                  <a:pt x="169890" y="1373297"/>
                  <a:pt x="243592" y="1006038"/>
                  <a:pt x="383500" y="784933"/>
                </a:cubicBezTo>
                <a:cubicBezTo>
                  <a:pt x="523408" y="563828"/>
                  <a:pt x="808222" y="327733"/>
                  <a:pt x="945632" y="207812"/>
                </a:cubicBezTo>
                <a:cubicBezTo>
                  <a:pt x="1083042" y="87891"/>
                  <a:pt x="1307894" y="-63260"/>
                  <a:pt x="1230445" y="279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2" name="フリーフォーム 351">
            <a:extLst>
              <a:ext uri="{FF2B5EF4-FFF2-40B4-BE49-F238E27FC236}">
                <a16:creationId xmlns:a16="http://schemas.microsoft.com/office/drawing/2014/main" id="{6D3B4120-E995-2AB4-EC80-5C08D895C23E}"/>
              </a:ext>
            </a:extLst>
          </p:cNvPr>
          <p:cNvSpPr/>
          <p:nvPr/>
        </p:nvSpPr>
        <p:spPr>
          <a:xfrm>
            <a:off x="1596364" y="2475852"/>
            <a:ext cx="613444" cy="657896"/>
          </a:xfrm>
          <a:custGeom>
            <a:avLst/>
            <a:gdLst>
              <a:gd name="connsiteX0" fmla="*/ 613436 w 613444"/>
              <a:gd name="connsiteY0" fmla="*/ 6998 h 657896"/>
              <a:gd name="connsiteX1" fmla="*/ 508661 w 613444"/>
              <a:gd name="connsiteY1" fmla="*/ 83198 h 657896"/>
              <a:gd name="connsiteX2" fmla="*/ 403886 w 613444"/>
              <a:gd name="connsiteY2" fmla="*/ 165748 h 657896"/>
              <a:gd name="connsiteX3" fmla="*/ 413411 w 613444"/>
              <a:gd name="connsiteY3" fmla="*/ 153048 h 657896"/>
              <a:gd name="connsiteX4" fmla="*/ 153061 w 613444"/>
              <a:gd name="connsiteY4" fmla="*/ 464198 h 657896"/>
              <a:gd name="connsiteX5" fmla="*/ 213386 w 613444"/>
              <a:gd name="connsiteY5" fmla="*/ 407048 h 657896"/>
              <a:gd name="connsiteX6" fmla="*/ 121311 w 613444"/>
              <a:gd name="connsiteY6" fmla="*/ 537223 h 657896"/>
              <a:gd name="connsiteX7" fmla="*/ 661 w 613444"/>
              <a:gd name="connsiteY7" fmla="*/ 657873 h 657896"/>
              <a:gd name="connsiteX8" fmla="*/ 95911 w 613444"/>
              <a:gd name="connsiteY8" fmla="*/ 527698 h 657896"/>
              <a:gd name="connsiteX9" fmla="*/ 511836 w 613444"/>
              <a:gd name="connsiteY9" fmla="*/ 60973 h 657896"/>
              <a:gd name="connsiteX10" fmla="*/ 613436 w 613444"/>
              <a:gd name="connsiteY10" fmla="*/ 6998 h 657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13444" h="657896">
                <a:moveTo>
                  <a:pt x="613436" y="6998"/>
                </a:moveTo>
                <a:cubicBezTo>
                  <a:pt x="612907" y="10702"/>
                  <a:pt x="543586" y="56740"/>
                  <a:pt x="508661" y="83198"/>
                </a:cubicBezTo>
                <a:cubicBezTo>
                  <a:pt x="473736" y="109656"/>
                  <a:pt x="403886" y="165748"/>
                  <a:pt x="403886" y="165748"/>
                </a:cubicBezTo>
                <a:cubicBezTo>
                  <a:pt x="388011" y="177390"/>
                  <a:pt x="413411" y="153048"/>
                  <a:pt x="413411" y="153048"/>
                </a:cubicBezTo>
                <a:cubicBezTo>
                  <a:pt x="371607" y="202790"/>
                  <a:pt x="186398" y="421865"/>
                  <a:pt x="153061" y="464198"/>
                </a:cubicBezTo>
                <a:cubicBezTo>
                  <a:pt x="119724" y="506531"/>
                  <a:pt x="218678" y="394877"/>
                  <a:pt x="213386" y="407048"/>
                </a:cubicBezTo>
                <a:cubicBezTo>
                  <a:pt x="208094" y="419219"/>
                  <a:pt x="156765" y="495419"/>
                  <a:pt x="121311" y="537223"/>
                </a:cubicBezTo>
                <a:cubicBezTo>
                  <a:pt x="85857" y="579027"/>
                  <a:pt x="4894" y="659460"/>
                  <a:pt x="661" y="657873"/>
                </a:cubicBezTo>
                <a:cubicBezTo>
                  <a:pt x="-3572" y="656286"/>
                  <a:pt x="10715" y="627181"/>
                  <a:pt x="95911" y="527698"/>
                </a:cubicBezTo>
                <a:cubicBezTo>
                  <a:pt x="181107" y="428215"/>
                  <a:pt x="432461" y="145640"/>
                  <a:pt x="511836" y="60973"/>
                </a:cubicBezTo>
                <a:cubicBezTo>
                  <a:pt x="591211" y="-23694"/>
                  <a:pt x="613965" y="3294"/>
                  <a:pt x="613436" y="69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3" name="フリーフォーム 352">
            <a:extLst>
              <a:ext uri="{FF2B5EF4-FFF2-40B4-BE49-F238E27FC236}">
                <a16:creationId xmlns:a16="http://schemas.microsoft.com/office/drawing/2014/main" id="{ADCE7F1C-DA5F-32F0-6FF1-DB21165EA943}"/>
              </a:ext>
            </a:extLst>
          </p:cNvPr>
          <p:cNvSpPr/>
          <p:nvPr/>
        </p:nvSpPr>
        <p:spPr>
          <a:xfrm>
            <a:off x="1496468" y="3068355"/>
            <a:ext cx="260011" cy="186854"/>
          </a:xfrm>
          <a:custGeom>
            <a:avLst/>
            <a:gdLst>
              <a:gd name="connsiteX0" fmla="*/ 256132 w 260011"/>
              <a:gd name="connsiteY0" fmla="*/ 5045 h 186854"/>
              <a:gd name="connsiteX1" fmla="*/ 2132 w 260011"/>
              <a:gd name="connsiteY1" fmla="*/ 186020 h 186854"/>
              <a:gd name="connsiteX2" fmla="*/ 135482 w 260011"/>
              <a:gd name="connsiteY2" fmla="*/ 71720 h 186854"/>
              <a:gd name="connsiteX3" fmla="*/ 154532 w 260011"/>
              <a:gd name="connsiteY3" fmla="*/ 52670 h 186854"/>
              <a:gd name="connsiteX4" fmla="*/ 256132 w 260011"/>
              <a:gd name="connsiteY4" fmla="*/ 5045 h 186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0011" h="186854">
                <a:moveTo>
                  <a:pt x="256132" y="5045"/>
                </a:moveTo>
                <a:cubicBezTo>
                  <a:pt x="230732" y="27270"/>
                  <a:pt x="22240" y="174908"/>
                  <a:pt x="2132" y="186020"/>
                </a:cubicBezTo>
                <a:cubicBezTo>
                  <a:pt x="-17976" y="197132"/>
                  <a:pt x="110082" y="93945"/>
                  <a:pt x="135482" y="71720"/>
                </a:cubicBezTo>
                <a:cubicBezTo>
                  <a:pt x="160882" y="49495"/>
                  <a:pt x="134424" y="64841"/>
                  <a:pt x="154532" y="52670"/>
                </a:cubicBezTo>
                <a:cubicBezTo>
                  <a:pt x="174640" y="40499"/>
                  <a:pt x="281532" y="-17180"/>
                  <a:pt x="256132" y="50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4" name="フリーフォーム 353">
            <a:extLst>
              <a:ext uri="{FF2B5EF4-FFF2-40B4-BE49-F238E27FC236}">
                <a16:creationId xmlns:a16="http://schemas.microsoft.com/office/drawing/2014/main" id="{5E3F0936-5298-4468-851D-64B7B08CFB69}"/>
              </a:ext>
            </a:extLst>
          </p:cNvPr>
          <p:cNvSpPr/>
          <p:nvPr/>
        </p:nvSpPr>
        <p:spPr>
          <a:xfrm>
            <a:off x="1257836" y="3300513"/>
            <a:ext cx="225112" cy="503888"/>
          </a:xfrm>
          <a:custGeom>
            <a:avLst/>
            <a:gdLst>
              <a:gd name="connsiteX0" fmla="*/ 224889 w 225112"/>
              <a:gd name="connsiteY0" fmla="*/ 1487 h 503888"/>
              <a:gd name="connsiteX1" fmla="*/ 24864 w 225112"/>
              <a:gd name="connsiteY1" fmla="*/ 287237 h 503888"/>
              <a:gd name="connsiteX2" fmla="*/ 12164 w 225112"/>
              <a:gd name="connsiteY2" fmla="*/ 493612 h 503888"/>
              <a:gd name="connsiteX3" fmla="*/ 2639 w 225112"/>
              <a:gd name="connsiteY3" fmla="*/ 442812 h 503888"/>
              <a:gd name="connsiteX4" fmla="*/ 62964 w 225112"/>
              <a:gd name="connsiteY4" fmla="*/ 185637 h 503888"/>
              <a:gd name="connsiteX5" fmla="*/ 224889 w 225112"/>
              <a:gd name="connsiteY5" fmla="*/ 1487 h 503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5112" h="503888">
                <a:moveTo>
                  <a:pt x="224889" y="1487"/>
                </a:moveTo>
                <a:cubicBezTo>
                  <a:pt x="218539" y="18420"/>
                  <a:pt x="60318" y="205216"/>
                  <a:pt x="24864" y="287237"/>
                </a:cubicBezTo>
                <a:cubicBezTo>
                  <a:pt x="-10590" y="369258"/>
                  <a:pt x="15868" y="467683"/>
                  <a:pt x="12164" y="493612"/>
                </a:cubicBezTo>
                <a:cubicBezTo>
                  <a:pt x="8460" y="519541"/>
                  <a:pt x="-5828" y="494141"/>
                  <a:pt x="2639" y="442812"/>
                </a:cubicBezTo>
                <a:cubicBezTo>
                  <a:pt x="11106" y="391483"/>
                  <a:pt x="25393" y="254958"/>
                  <a:pt x="62964" y="185637"/>
                </a:cubicBezTo>
                <a:cubicBezTo>
                  <a:pt x="100535" y="116316"/>
                  <a:pt x="231239" y="-15446"/>
                  <a:pt x="224889" y="14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5" name="フリーフォーム 354">
            <a:extLst>
              <a:ext uri="{FF2B5EF4-FFF2-40B4-BE49-F238E27FC236}">
                <a16:creationId xmlns:a16="http://schemas.microsoft.com/office/drawing/2014/main" id="{7962638E-6CB1-AC63-7FC1-6701FBE1890B}"/>
              </a:ext>
            </a:extLst>
          </p:cNvPr>
          <p:cNvSpPr/>
          <p:nvPr/>
        </p:nvSpPr>
        <p:spPr>
          <a:xfrm>
            <a:off x="1124305" y="3618879"/>
            <a:ext cx="130255" cy="369150"/>
          </a:xfrm>
          <a:custGeom>
            <a:avLst/>
            <a:gdLst>
              <a:gd name="connsiteX0" fmla="*/ 129820 w 130255"/>
              <a:gd name="connsiteY0" fmla="*/ 621 h 369150"/>
              <a:gd name="connsiteX1" fmla="*/ 2820 w 130255"/>
              <a:gd name="connsiteY1" fmla="*/ 184771 h 369150"/>
              <a:gd name="connsiteX2" fmla="*/ 40920 w 130255"/>
              <a:gd name="connsiteY2" fmla="*/ 362571 h 369150"/>
              <a:gd name="connsiteX3" fmla="*/ 31395 w 130255"/>
              <a:gd name="connsiteY3" fmla="*/ 321296 h 369150"/>
              <a:gd name="connsiteX4" fmla="*/ 18695 w 130255"/>
              <a:gd name="connsiteY4" fmla="*/ 229221 h 369150"/>
              <a:gd name="connsiteX5" fmla="*/ 44095 w 130255"/>
              <a:gd name="connsiteY5" fmla="*/ 127621 h 369150"/>
              <a:gd name="connsiteX6" fmla="*/ 129820 w 130255"/>
              <a:gd name="connsiteY6" fmla="*/ 621 h 369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0255" h="369150">
                <a:moveTo>
                  <a:pt x="129820" y="621"/>
                </a:moveTo>
                <a:cubicBezTo>
                  <a:pt x="122941" y="10146"/>
                  <a:pt x="17637" y="124446"/>
                  <a:pt x="2820" y="184771"/>
                </a:cubicBezTo>
                <a:cubicBezTo>
                  <a:pt x="-11997" y="245096"/>
                  <a:pt x="36157" y="339817"/>
                  <a:pt x="40920" y="362571"/>
                </a:cubicBezTo>
                <a:cubicBezTo>
                  <a:pt x="45683" y="385325"/>
                  <a:pt x="35099" y="343521"/>
                  <a:pt x="31395" y="321296"/>
                </a:cubicBezTo>
                <a:cubicBezTo>
                  <a:pt x="27691" y="299071"/>
                  <a:pt x="16578" y="261500"/>
                  <a:pt x="18695" y="229221"/>
                </a:cubicBezTo>
                <a:cubicBezTo>
                  <a:pt x="20812" y="196942"/>
                  <a:pt x="28220" y="161488"/>
                  <a:pt x="44095" y="127621"/>
                </a:cubicBezTo>
                <a:cubicBezTo>
                  <a:pt x="59970" y="93754"/>
                  <a:pt x="136699" y="-8904"/>
                  <a:pt x="129820" y="6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6" name="フリーフォーム 355">
            <a:extLst>
              <a:ext uri="{FF2B5EF4-FFF2-40B4-BE49-F238E27FC236}">
                <a16:creationId xmlns:a16="http://schemas.microsoft.com/office/drawing/2014/main" id="{2946C06B-29FD-26C5-903F-74F169E36A3A}"/>
              </a:ext>
            </a:extLst>
          </p:cNvPr>
          <p:cNvSpPr/>
          <p:nvPr/>
        </p:nvSpPr>
        <p:spPr>
          <a:xfrm>
            <a:off x="1069876" y="3700220"/>
            <a:ext cx="148015" cy="322586"/>
          </a:xfrm>
          <a:custGeom>
            <a:avLst/>
            <a:gdLst>
              <a:gd name="connsiteX0" fmla="*/ 99 w 148015"/>
              <a:gd name="connsiteY0" fmla="*/ 322505 h 322586"/>
              <a:gd name="connsiteX1" fmla="*/ 28674 w 148015"/>
              <a:gd name="connsiteY1" fmla="*/ 182805 h 322586"/>
              <a:gd name="connsiteX2" fmla="*/ 146149 w 148015"/>
              <a:gd name="connsiteY2" fmla="*/ 5005 h 322586"/>
              <a:gd name="connsiteX3" fmla="*/ 95349 w 148015"/>
              <a:gd name="connsiteY3" fmla="*/ 58980 h 322586"/>
              <a:gd name="connsiteX4" fmla="*/ 22324 w 148015"/>
              <a:gd name="connsiteY4" fmla="*/ 163755 h 322586"/>
              <a:gd name="connsiteX5" fmla="*/ 99 w 148015"/>
              <a:gd name="connsiteY5" fmla="*/ 322505 h 3225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015" h="322586">
                <a:moveTo>
                  <a:pt x="99" y="322505"/>
                </a:moveTo>
                <a:cubicBezTo>
                  <a:pt x="1157" y="325680"/>
                  <a:pt x="4332" y="235722"/>
                  <a:pt x="28674" y="182805"/>
                </a:cubicBezTo>
                <a:cubicBezTo>
                  <a:pt x="53016" y="129888"/>
                  <a:pt x="135037" y="25642"/>
                  <a:pt x="146149" y="5005"/>
                </a:cubicBezTo>
                <a:cubicBezTo>
                  <a:pt x="157261" y="-15632"/>
                  <a:pt x="115987" y="32522"/>
                  <a:pt x="95349" y="58980"/>
                </a:cubicBezTo>
                <a:cubicBezTo>
                  <a:pt x="74711" y="85438"/>
                  <a:pt x="38199" y="115601"/>
                  <a:pt x="22324" y="163755"/>
                </a:cubicBezTo>
                <a:cubicBezTo>
                  <a:pt x="6449" y="211909"/>
                  <a:pt x="-959" y="319330"/>
                  <a:pt x="99" y="3225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7" name="フリーフォーム 356">
            <a:extLst>
              <a:ext uri="{FF2B5EF4-FFF2-40B4-BE49-F238E27FC236}">
                <a16:creationId xmlns:a16="http://schemas.microsoft.com/office/drawing/2014/main" id="{94C6B31A-C185-1826-EFB7-F6E2F71323C8}"/>
              </a:ext>
            </a:extLst>
          </p:cNvPr>
          <p:cNvSpPr/>
          <p:nvPr/>
        </p:nvSpPr>
        <p:spPr>
          <a:xfrm>
            <a:off x="2035175" y="2466920"/>
            <a:ext cx="444964" cy="149280"/>
          </a:xfrm>
          <a:custGeom>
            <a:avLst/>
            <a:gdLst>
              <a:gd name="connsiteX0" fmla="*/ 0 w 444964"/>
              <a:gd name="connsiteY0" fmla="*/ 149280 h 149280"/>
              <a:gd name="connsiteX1" fmla="*/ 196850 w 444964"/>
              <a:gd name="connsiteY1" fmla="*/ 54030 h 149280"/>
              <a:gd name="connsiteX2" fmla="*/ 184150 w 444964"/>
              <a:gd name="connsiteY2" fmla="*/ 15930 h 149280"/>
              <a:gd name="connsiteX3" fmla="*/ 269875 w 444964"/>
              <a:gd name="connsiteY3" fmla="*/ 41330 h 149280"/>
              <a:gd name="connsiteX4" fmla="*/ 282575 w 444964"/>
              <a:gd name="connsiteY4" fmla="*/ 22280 h 149280"/>
              <a:gd name="connsiteX5" fmla="*/ 444500 w 444964"/>
              <a:gd name="connsiteY5" fmla="*/ 104830 h 149280"/>
              <a:gd name="connsiteX6" fmla="*/ 327025 w 444964"/>
              <a:gd name="connsiteY6" fmla="*/ 54030 h 149280"/>
              <a:gd name="connsiteX7" fmla="*/ 193675 w 444964"/>
              <a:gd name="connsiteY7" fmla="*/ 55 h 149280"/>
              <a:gd name="connsiteX8" fmla="*/ 180975 w 444964"/>
              <a:gd name="connsiteY8" fmla="*/ 44505 h 149280"/>
              <a:gd name="connsiteX9" fmla="*/ 149225 w 444964"/>
              <a:gd name="connsiteY9" fmla="*/ 79430 h 149280"/>
              <a:gd name="connsiteX10" fmla="*/ 0 w 444964"/>
              <a:gd name="connsiteY10" fmla="*/ 149280 h 149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44964" h="149280">
                <a:moveTo>
                  <a:pt x="0" y="149280"/>
                </a:moveTo>
                <a:cubicBezTo>
                  <a:pt x="7937" y="145047"/>
                  <a:pt x="166158" y="76255"/>
                  <a:pt x="196850" y="54030"/>
                </a:cubicBezTo>
                <a:cubicBezTo>
                  <a:pt x="227542" y="31805"/>
                  <a:pt x="171979" y="18047"/>
                  <a:pt x="184150" y="15930"/>
                </a:cubicBezTo>
                <a:cubicBezTo>
                  <a:pt x="196321" y="13813"/>
                  <a:pt x="253471" y="40272"/>
                  <a:pt x="269875" y="41330"/>
                </a:cubicBezTo>
                <a:cubicBezTo>
                  <a:pt x="286279" y="42388"/>
                  <a:pt x="253471" y="11697"/>
                  <a:pt x="282575" y="22280"/>
                </a:cubicBezTo>
                <a:cubicBezTo>
                  <a:pt x="311679" y="32863"/>
                  <a:pt x="437092" y="99538"/>
                  <a:pt x="444500" y="104830"/>
                </a:cubicBezTo>
                <a:cubicBezTo>
                  <a:pt x="451908" y="110122"/>
                  <a:pt x="368829" y="71492"/>
                  <a:pt x="327025" y="54030"/>
                </a:cubicBezTo>
                <a:cubicBezTo>
                  <a:pt x="285221" y="36568"/>
                  <a:pt x="218017" y="1642"/>
                  <a:pt x="193675" y="55"/>
                </a:cubicBezTo>
                <a:cubicBezTo>
                  <a:pt x="169333" y="-1533"/>
                  <a:pt x="188383" y="31276"/>
                  <a:pt x="180975" y="44505"/>
                </a:cubicBezTo>
                <a:cubicBezTo>
                  <a:pt x="173567" y="57734"/>
                  <a:pt x="182033" y="64084"/>
                  <a:pt x="149225" y="79430"/>
                </a:cubicBezTo>
                <a:lnTo>
                  <a:pt x="0" y="14928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8" name="フリーフォーム 357">
            <a:extLst>
              <a:ext uri="{FF2B5EF4-FFF2-40B4-BE49-F238E27FC236}">
                <a16:creationId xmlns:a16="http://schemas.microsoft.com/office/drawing/2014/main" id="{42BC1525-E83C-8C36-8A8F-55AC7A21AC14}"/>
              </a:ext>
            </a:extLst>
          </p:cNvPr>
          <p:cNvSpPr/>
          <p:nvPr/>
        </p:nvSpPr>
        <p:spPr>
          <a:xfrm>
            <a:off x="2085975" y="2525513"/>
            <a:ext cx="302943" cy="109737"/>
          </a:xfrm>
          <a:custGeom>
            <a:avLst/>
            <a:gdLst>
              <a:gd name="connsiteX0" fmla="*/ 0 w 302943"/>
              <a:gd name="connsiteY0" fmla="*/ 109737 h 109737"/>
              <a:gd name="connsiteX1" fmla="*/ 187325 w 302943"/>
              <a:gd name="connsiteY1" fmla="*/ 11312 h 109737"/>
              <a:gd name="connsiteX2" fmla="*/ 301625 w 302943"/>
              <a:gd name="connsiteY2" fmla="*/ 1787 h 109737"/>
              <a:gd name="connsiteX3" fmla="*/ 244475 w 302943"/>
              <a:gd name="connsiteY3" fmla="*/ 8137 h 109737"/>
              <a:gd name="connsiteX4" fmla="*/ 168275 w 302943"/>
              <a:gd name="connsiteY4" fmla="*/ 30362 h 109737"/>
              <a:gd name="connsiteX5" fmla="*/ 0 w 302943"/>
              <a:gd name="connsiteY5" fmla="*/ 109737 h 109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2943" h="109737">
                <a:moveTo>
                  <a:pt x="0" y="109737"/>
                </a:moveTo>
                <a:cubicBezTo>
                  <a:pt x="3175" y="106562"/>
                  <a:pt x="137054" y="29304"/>
                  <a:pt x="187325" y="11312"/>
                </a:cubicBezTo>
                <a:cubicBezTo>
                  <a:pt x="237596" y="-6680"/>
                  <a:pt x="292100" y="2316"/>
                  <a:pt x="301625" y="1787"/>
                </a:cubicBezTo>
                <a:cubicBezTo>
                  <a:pt x="311150" y="1258"/>
                  <a:pt x="266700" y="3374"/>
                  <a:pt x="244475" y="8137"/>
                </a:cubicBezTo>
                <a:cubicBezTo>
                  <a:pt x="222250" y="12899"/>
                  <a:pt x="203729" y="13958"/>
                  <a:pt x="168275" y="30362"/>
                </a:cubicBezTo>
                <a:lnTo>
                  <a:pt x="0" y="10973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9" name="フリーフォーム 358">
            <a:extLst>
              <a:ext uri="{FF2B5EF4-FFF2-40B4-BE49-F238E27FC236}">
                <a16:creationId xmlns:a16="http://schemas.microsoft.com/office/drawing/2014/main" id="{AB23DD38-770F-31FD-96D2-24EF86BAAAB2}"/>
              </a:ext>
            </a:extLst>
          </p:cNvPr>
          <p:cNvSpPr/>
          <p:nvPr/>
        </p:nvSpPr>
        <p:spPr>
          <a:xfrm>
            <a:off x="2282084" y="2539932"/>
            <a:ext cx="185623" cy="79720"/>
          </a:xfrm>
          <a:custGeom>
            <a:avLst/>
            <a:gdLst>
              <a:gd name="connsiteX0" fmla="*/ 741 w 185623"/>
              <a:gd name="connsiteY0" fmla="*/ 66743 h 79720"/>
              <a:gd name="connsiteX1" fmla="*/ 99166 w 185623"/>
              <a:gd name="connsiteY1" fmla="*/ 25468 h 79720"/>
              <a:gd name="connsiteX2" fmla="*/ 184891 w 185623"/>
              <a:gd name="connsiteY2" fmla="*/ 79443 h 79720"/>
              <a:gd name="connsiteX3" fmla="*/ 137266 w 185623"/>
              <a:gd name="connsiteY3" fmla="*/ 44518 h 79720"/>
              <a:gd name="connsiteX4" fmla="*/ 80116 w 185623"/>
              <a:gd name="connsiteY4" fmla="*/ 68 h 79720"/>
              <a:gd name="connsiteX5" fmla="*/ 54716 w 185623"/>
              <a:gd name="connsiteY5" fmla="*/ 34993 h 79720"/>
              <a:gd name="connsiteX6" fmla="*/ 741 w 185623"/>
              <a:gd name="connsiteY6" fmla="*/ 66743 h 79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5623" h="79720">
                <a:moveTo>
                  <a:pt x="741" y="66743"/>
                </a:moveTo>
                <a:cubicBezTo>
                  <a:pt x="8149" y="65156"/>
                  <a:pt x="68474" y="23351"/>
                  <a:pt x="99166" y="25468"/>
                </a:cubicBezTo>
                <a:cubicBezTo>
                  <a:pt x="129858" y="27585"/>
                  <a:pt x="178541" y="76268"/>
                  <a:pt x="184891" y="79443"/>
                </a:cubicBezTo>
                <a:cubicBezTo>
                  <a:pt x="191241" y="82618"/>
                  <a:pt x="154729" y="57747"/>
                  <a:pt x="137266" y="44518"/>
                </a:cubicBezTo>
                <a:cubicBezTo>
                  <a:pt x="119804" y="31289"/>
                  <a:pt x="93874" y="1655"/>
                  <a:pt x="80116" y="68"/>
                </a:cubicBezTo>
                <a:cubicBezTo>
                  <a:pt x="66358" y="-1519"/>
                  <a:pt x="65828" y="24939"/>
                  <a:pt x="54716" y="34993"/>
                </a:cubicBezTo>
                <a:cubicBezTo>
                  <a:pt x="43604" y="45047"/>
                  <a:pt x="-6667" y="68330"/>
                  <a:pt x="741" y="667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0" name="フリーフォーム 359">
            <a:extLst>
              <a:ext uri="{FF2B5EF4-FFF2-40B4-BE49-F238E27FC236}">
                <a16:creationId xmlns:a16="http://schemas.microsoft.com/office/drawing/2014/main" id="{5C910B9E-664D-486B-3DC3-46C94E9563BD}"/>
              </a:ext>
            </a:extLst>
          </p:cNvPr>
          <p:cNvSpPr/>
          <p:nvPr/>
        </p:nvSpPr>
        <p:spPr>
          <a:xfrm>
            <a:off x="2480632" y="2592059"/>
            <a:ext cx="243728" cy="447482"/>
          </a:xfrm>
          <a:custGeom>
            <a:avLst/>
            <a:gdLst>
              <a:gd name="connsiteX0" fmla="*/ 2218 w 243728"/>
              <a:gd name="connsiteY0" fmla="*/ 5091 h 447482"/>
              <a:gd name="connsiteX1" fmla="*/ 195893 w 243728"/>
              <a:gd name="connsiteY1" fmla="*/ 344816 h 447482"/>
              <a:gd name="connsiteX2" fmla="*/ 183193 w 243728"/>
              <a:gd name="connsiteY2" fmla="*/ 294016 h 447482"/>
              <a:gd name="connsiteX3" fmla="*/ 243518 w 243728"/>
              <a:gd name="connsiteY3" fmla="*/ 446416 h 447482"/>
              <a:gd name="connsiteX4" fmla="*/ 199068 w 243728"/>
              <a:gd name="connsiteY4" fmla="*/ 351166 h 447482"/>
              <a:gd name="connsiteX5" fmla="*/ 97468 w 243728"/>
              <a:gd name="connsiteY5" fmla="*/ 154316 h 447482"/>
              <a:gd name="connsiteX6" fmla="*/ 2218 w 243728"/>
              <a:gd name="connsiteY6" fmla="*/ 5091 h 447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3728" h="447482">
                <a:moveTo>
                  <a:pt x="2218" y="5091"/>
                </a:moveTo>
                <a:cubicBezTo>
                  <a:pt x="18622" y="36841"/>
                  <a:pt x="165731" y="296662"/>
                  <a:pt x="195893" y="344816"/>
                </a:cubicBezTo>
                <a:cubicBezTo>
                  <a:pt x="226056" y="392970"/>
                  <a:pt x="175256" y="277083"/>
                  <a:pt x="183193" y="294016"/>
                </a:cubicBezTo>
                <a:cubicBezTo>
                  <a:pt x="191130" y="310949"/>
                  <a:pt x="240872" y="436891"/>
                  <a:pt x="243518" y="446416"/>
                </a:cubicBezTo>
                <a:cubicBezTo>
                  <a:pt x="246164" y="455941"/>
                  <a:pt x="223410" y="399849"/>
                  <a:pt x="199068" y="351166"/>
                </a:cubicBezTo>
                <a:cubicBezTo>
                  <a:pt x="174726" y="302483"/>
                  <a:pt x="130276" y="210408"/>
                  <a:pt x="97468" y="154316"/>
                </a:cubicBezTo>
                <a:cubicBezTo>
                  <a:pt x="64660" y="98224"/>
                  <a:pt x="-14186" y="-26659"/>
                  <a:pt x="2218" y="50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1" name="フリーフォーム 360">
            <a:extLst>
              <a:ext uri="{FF2B5EF4-FFF2-40B4-BE49-F238E27FC236}">
                <a16:creationId xmlns:a16="http://schemas.microsoft.com/office/drawing/2014/main" id="{94F16CBC-427D-BB44-C9B9-2AA49954F334}"/>
              </a:ext>
            </a:extLst>
          </p:cNvPr>
          <p:cNvSpPr/>
          <p:nvPr/>
        </p:nvSpPr>
        <p:spPr>
          <a:xfrm>
            <a:off x="2071568" y="2590794"/>
            <a:ext cx="198719" cy="117490"/>
          </a:xfrm>
          <a:custGeom>
            <a:avLst/>
            <a:gdLst>
              <a:gd name="connsiteX0" fmla="*/ 198557 w 198719"/>
              <a:gd name="connsiteY0" fmla="*/ 6 h 117490"/>
              <a:gd name="connsiteX1" fmla="*/ 154107 w 198719"/>
              <a:gd name="connsiteY1" fmla="*/ 50806 h 117490"/>
              <a:gd name="connsiteX2" fmla="*/ 179507 w 198719"/>
              <a:gd name="connsiteY2" fmla="*/ 107956 h 117490"/>
              <a:gd name="connsiteX3" fmla="*/ 90607 w 198719"/>
              <a:gd name="connsiteY3" fmla="*/ 95256 h 117490"/>
              <a:gd name="connsiteX4" fmla="*/ 1707 w 198719"/>
              <a:gd name="connsiteY4" fmla="*/ 117481 h 117490"/>
              <a:gd name="connsiteX5" fmla="*/ 173157 w 198719"/>
              <a:gd name="connsiteY5" fmla="*/ 92081 h 117490"/>
              <a:gd name="connsiteX6" fmla="*/ 135057 w 198719"/>
              <a:gd name="connsiteY6" fmla="*/ 53981 h 117490"/>
              <a:gd name="connsiteX7" fmla="*/ 198557 w 198719"/>
              <a:gd name="connsiteY7" fmla="*/ 6 h 1174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8719" h="117490">
                <a:moveTo>
                  <a:pt x="198557" y="6"/>
                </a:moveTo>
                <a:cubicBezTo>
                  <a:pt x="201732" y="-523"/>
                  <a:pt x="157282" y="32814"/>
                  <a:pt x="154107" y="50806"/>
                </a:cubicBezTo>
                <a:cubicBezTo>
                  <a:pt x="150932" y="68798"/>
                  <a:pt x="190090" y="100548"/>
                  <a:pt x="179507" y="107956"/>
                </a:cubicBezTo>
                <a:cubicBezTo>
                  <a:pt x="168924" y="115364"/>
                  <a:pt x="120240" y="93669"/>
                  <a:pt x="90607" y="95256"/>
                </a:cubicBezTo>
                <a:cubicBezTo>
                  <a:pt x="60974" y="96843"/>
                  <a:pt x="-12051" y="118010"/>
                  <a:pt x="1707" y="117481"/>
                </a:cubicBezTo>
                <a:cubicBezTo>
                  <a:pt x="15465" y="116952"/>
                  <a:pt x="150932" y="102664"/>
                  <a:pt x="173157" y="92081"/>
                </a:cubicBezTo>
                <a:cubicBezTo>
                  <a:pt x="195382" y="81498"/>
                  <a:pt x="136644" y="68798"/>
                  <a:pt x="135057" y="53981"/>
                </a:cubicBezTo>
                <a:cubicBezTo>
                  <a:pt x="133470" y="39164"/>
                  <a:pt x="195382" y="535"/>
                  <a:pt x="198557" y="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2" name="フリーフォーム 361">
            <a:extLst>
              <a:ext uri="{FF2B5EF4-FFF2-40B4-BE49-F238E27FC236}">
                <a16:creationId xmlns:a16="http://schemas.microsoft.com/office/drawing/2014/main" id="{040F2BA9-48AF-0FFA-F1DD-09728E98D5B4}"/>
              </a:ext>
            </a:extLst>
          </p:cNvPr>
          <p:cNvSpPr/>
          <p:nvPr/>
        </p:nvSpPr>
        <p:spPr>
          <a:xfrm>
            <a:off x="2314189" y="2574572"/>
            <a:ext cx="173895" cy="159701"/>
          </a:xfrm>
          <a:custGeom>
            <a:avLst/>
            <a:gdLst>
              <a:gd name="connsiteX0" fmla="*/ 386 w 173895"/>
              <a:gd name="connsiteY0" fmla="*/ 79728 h 159701"/>
              <a:gd name="connsiteX1" fmla="*/ 82936 w 173895"/>
              <a:gd name="connsiteY1" fmla="*/ 54328 h 159701"/>
              <a:gd name="connsiteX2" fmla="*/ 162311 w 173895"/>
              <a:gd name="connsiteY2" fmla="*/ 86078 h 159701"/>
              <a:gd name="connsiteX3" fmla="*/ 171836 w 173895"/>
              <a:gd name="connsiteY3" fmla="*/ 121003 h 159701"/>
              <a:gd name="connsiteX4" fmla="*/ 146436 w 173895"/>
              <a:gd name="connsiteY4" fmla="*/ 159103 h 159701"/>
              <a:gd name="connsiteX5" fmla="*/ 155961 w 173895"/>
              <a:gd name="connsiteY5" fmla="*/ 89253 h 159701"/>
              <a:gd name="connsiteX6" fmla="*/ 155961 w 173895"/>
              <a:gd name="connsiteY6" fmla="*/ 54328 h 159701"/>
              <a:gd name="connsiteX7" fmla="*/ 73411 w 173895"/>
              <a:gd name="connsiteY7" fmla="*/ 353 h 159701"/>
              <a:gd name="connsiteX8" fmla="*/ 117861 w 173895"/>
              <a:gd name="connsiteY8" fmla="*/ 32103 h 159701"/>
              <a:gd name="connsiteX9" fmla="*/ 386 w 173895"/>
              <a:gd name="connsiteY9" fmla="*/ 79728 h 1597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3895" h="159701">
                <a:moveTo>
                  <a:pt x="386" y="79728"/>
                </a:moveTo>
                <a:cubicBezTo>
                  <a:pt x="-5435" y="83432"/>
                  <a:pt x="55949" y="53270"/>
                  <a:pt x="82936" y="54328"/>
                </a:cubicBezTo>
                <a:cubicBezTo>
                  <a:pt x="109923" y="55386"/>
                  <a:pt x="147495" y="74966"/>
                  <a:pt x="162311" y="86078"/>
                </a:cubicBezTo>
                <a:cubicBezTo>
                  <a:pt x="177127" y="97190"/>
                  <a:pt x="174482" y="108832"/>
                  <a:pt x="171836" y="121003"/>
                </a:cubicBezTo>
                <a:cubicBezTo>
                  <a:pt x="169190" y="133174"/>
                  <a:pt x="149082" y="164395"/>
                  <a:pt x="146436" y="159103"/>
                </a:cubicBezTo>
                <a:cubicBezTo>
                  <a:pt x="143790" y="153811"/>
                  <a:pt x="154374" y="106715"/>
                  <a:pt x="155961" y="89253"/>
                </a:cubicBezTo>
                <a:cubicBezTo>
                  <a:pt x="157548" y="71791"/>
                  <a:pt x="169719" y="69145"/>
                  <a:pt x="155961" y="54328"/>
                </a:cubicBezTo>
                <a:cubicBezTo>
                  <a:pt x="142203" y="39511"/>
                  <a:pt x="79761" y="4057"/>
                  <a:pt x="73411" y="353"/>
                </a:cubicBezTo>
                <a:cubicBezTo>
                  <a:pt x="67061" y="-3351"/>
                  <a:pt x="124740" y="23107"/>
                  <a:pt x="117861" y="32103"/>
                </a:cubicBezTo>
                <a:cubicBezTo>
                  <a:pt x="110982" y="41099"/>
                  <a:pt x="6207" y="76024"/>
                  <a:pt x="386" y="797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3" name="フリーフォーム 362">
            <a:extLst>
              <a:ext uri="{FF2B5EF4-FFF2-40B4-BE49-F238E27FC236}">
                <a16:creationId xmlns:a16="http://schemas.microsoft.com/office/drawing/2014/main" id="{61C04138-3AA1-DC81-C835-CEAAE88CB354}"/>
              </a:ext>
            </a:extLst>
          </p:cNvPr>
          <p:cNvSpPr/>
          <p:nvPr/>
        </p:nvSpPr>
        <p:spPr>
          <a:xfrm>
            <a:off x="2313779" y="2621524"/>
            <a:ext cx="204550" cy="249371"/>
          </a:xfrm>
          <a:custGeom>
            <a:avLst/>
            <a:gdLst>
              <a:gd name="connsiteX0" fmla="*/ 19846 w 204550"/>
              <a:gd name="connsiteY0" fmla="*/ 1026 h 249371"/>
              <a:gd name="connsiteX1" fmla="*/ 796 w 204550"/>
              <a:gd name="connsiteY1" fmla="*/ 48651 h 249371"/>
              <a:gd name="connsiteX2" fmla="*/ 51596 w 204550"/>
              <a:gd name="connsiteY2" fmla="*/ 93101 h 249371"/>
              <a:gd name="connsiteX3" fmla="*/ 19846 w 204550"/>
              <a:gd name="connsiteY3" fmla="*/ 74051 h 249371"/>
              <a:gd name="connsiteX4" fmla="*/ 150021 w 204550"/>
              <a:gd name="connsiteY4" fmla="*/ 156601 h 249371"/>
              <a:gd name="connsiteX5" fmla="*/ 203996 w 204550"/>
              <a:gd name="connsiteY5" fmla="*/ 248676 h 249371"/>
              <a:gd name="connsiteX6" fmla="*/ 172246 w 204550"/>
              <a:gd name="connsiteY6" fmla="*/ 194701 h 249371"/>
              <a:gd name="connsiteX7" fmla="*/ 83346 w 204550"/>
              <a:gd name="connsiteY7" fmla="*/ 118501 h 249371"/>
              <a:gd name="connsiteX8" fmla="*/ 10321 w 204550"/>
              <a:gd name="connsiteY8" fmla="*/ 96276 h 249371"/>
              <a:gd name="connsiteX9" fmla="*/ 19846 w 204550"/>
              <a:gd name="connsiteY9" fmla="*/ 1026 h 2493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04550" h="249371">
                <a:moveTo>
                  <a:pt x="19846" y="1026"/>
                </a:moveTo>
                <a:cubicBezTo>
                  <a:pt x="18258" y="-6912"/>
                  <a:pt x="-4496" y="33305"/>
                  <a:pt x="796" y="48651"/>
                </a:cubicBezTo>
                <a:cubicBezTo>
                  <a:pt x="6088" y="63997"/>
                  <a:pt x="48421" y="88868"/>
                  <a:pt x="51596" y="93101"/>
                </a:cubicBezTo>
                <a:cubicBezTo>
                  <a:pt x="54771" y="97334"/>
                  <a:pt x="3442" y="63468"/>
                  <a:pt x="19846" y="74051"/>
                </a:cubicBezTo>
                <a:cubicBezTo>
                  <a:pt x="36250" y="84634"/>
                  <a:pt x="119329" y="127497"/>
                  <a:pt x="150021" y="156601"/>
                </a:cubicBezTo>
                <a:cubicBezTo>
                  <a:pt x="180713" y="185705"/>
                  <a:pt x="200292" y="242326"/>
                  <a:pt x="203996" y="248676"/>
                </a:cubicBezTo>
                <a:cubicBezTo>
                  <a:pt x="207700" y="255026"/>
                  <a:pt x="192354" y="216397"/>
                  <a:pt x="172246" y="194701"/>
                </a:cubicBezTo>
                <a:cubicBezTo>
                  <a:pt x="152138" y="173005"/>
                  <a:pt x="110333" y="134905"/>
                  <a:pt x="83346" y="118501"/>
                </a:cubicBezTo>
                <a:cubicBezTo>
                  <a:pt x="56359" y="102097"/>
                  <a:pt x="21963" y="116913"/>
                  <a:pt x="10321" y="96276"/>
                </a:cubicBezTo>
                <a:cubicBezTo>
                  <a:pt x="-1321" y="75639"/>
                  <a:pt x="21434" y="8964"/>
                  <a:pt x="19846" y="10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4" name="フリーフォーム 363">
            <a:extLst>
              <a:ext uri="{FF2B5EF4-FFF2-40B4-BE49-F238E27FC236}">
                <a16:creationId xmlns:a16="http://schemas.microsoft.com/office/drawing/2014/main" id="{B7409F57-D9C0-9581-871D-9D08E2D5EB3A}"/>
              </a:ext>
            </a:extLst>
          </p:cNvPr>
          <p:cNvSpPr/>
          <p:nvPr/>
        </p:nvSpPr>
        <p:spPr>
          <a:xfrm>
            <a:off x="2480976" y="2752093"/>
            <a:ext cx="297550" cy="327333"/>
          </a:xfrm>
          <a:custGeom>
            <a:avLst/>
            <a:gdLst>
              <a:gd name="connsiteX0" fmla="*/ 1874 w 297550"/>
              <a:gd name="connsiteY0" fmla="*/ 632 h 327333"/>
              <a:gd name="connsiteX1" fmla="*/ 59024 w 297550"/>
              <a:gd name="connsiteY1" fmla="*/ 89532 h 327333"/>
              <a:gd name="connsiteX2" fmla="*/ 290799 w 297550"/>
              <a:gd name="connsiteY2" fmla="*/ 318132 h 327333"/>
              <a:gd name="connsiteX3" fmla="*/ 224124 w 297550"/>
              <a:gd name="connsiteY3" fmla="*/ 267332 h 327333"/>
              <a:gd name="connsiteX4" fmla="*/ 106649 w 297550"/>
              <a:gd name="connsiteY4" fmla="*/ 127632 h 327333"/>
              <a:gd name="connsiteX5" fmla="*/ 1874 w 297550"/>
              <a:gd name="connsiteY5" fmla="*/ 632 h 3273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7550" h="327333">
                <a:moveTo>
                  <a:pt x="1874" y="632"/>
                </a:moveTo>
                <a:cubicBezTo>
                  <a:pt x="-6063" y="-5718"/>
                  <a:pt x="10870" y="36615"/>
                  <a:pt x="59024" y="89532"/>
                </a:cubicBezTo>
                <a:cubicBezTo>
                  <a:pt x="107178" y="142449"/>
                  <a:pt x="263282" y="288499"/>
                  <a:pt x="290799" y="318132"/>
                </a:cubicBezTo>
                <a:cubicBezTo>
                  <a:pt x="318316" y="347765"/>
                  <a:pt x="254816" y="299082"/>
                  <a:pt x="224124" y="267332"/>
                </a:cubicBezTo>
                <a:cubicBezTo>
                  <a:pt x="193432" y="235582"/>
                  <a:pt x="141574" y="167319"/>
                  <a:pt x="106649" y="127632"/>
                </a:cubicBezTo>
                <a:cubicBezTo>
                  <a:pt x="71724" y="87945"/>
                  <a:pt x="9811" y="6982"/>
                  <a:pt x="1874" y="6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5" name="フリーフォーム 364">
            <a:extLst>
              <a:ext uri="{FF2B5EF4-FFF2-40B4-BE49-F238E27FC236}">
                <a16:creationId xmlns:a16="http://schemas.microsoft.com/office/drawing/2014/main" id="{5CBA53FA-3185-8AF3-AC76-646440849A02}"/>
              </a:ext>
            </a:extLst>
          </p:cNvPr>
          <p:cNvSpPr/>
          <p:nvPr/>
        </p:nvSpPr>
        <p:spPr>
          <a:xfrm>
            <a:off x="2520772" y="2716792"/>
            <a:ext cx="88827" cy="155922"/>
          </a:xfrm>
          <a:custGeom>
            <a:avLst/>
            <a:gdLst>
              <a:gd name="connsiteX0" fmla="*/ 178 w 88827"/>
              <a:gd name="connsiteY0" fmla="*/ 1008 h 155922"/>
              <a:gd name="connsiteX1" fmla="*/ 85903 w 88827"/>
              <a:gd name="connsiteY1" fmla="*/ 153408 h 155922"/>
              <a:gd name="connsiteX2" fmla="*/ 63678 w 88827"/>
              <a:gd name="connsiteY2" fmla="*/ 89908 h 155922"/>
              <a:gd name="connsiteX3" fmla="*/ 178 w 88827"/>
              <a:gd name="connsiteY3" fmla="*/ 1008 h 155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8827" h="155922">
                <a:moveTo>
                  <a:pt x="178" y="1008"/>
                </a:moveTo>
                <a:cubicBezTo>
                  <a:pt x="3882" y="11591"/>
                  <a:pt x="75320" y="138591"/>
                  <a:pt x="85903" y="153408"/>
                </a:cubicBezTo>
                <a:cubicBezTo>
                  <a:pt x="96486" y="168225"/>
                  <a:pt x="75849" y="113721"/>
                  <a:pt x="63678" y="89908"/>
                </a:cubicBezTo>
                <a:cubicBezTo>
                  <a:pt x="51507" y="66096"/>
                  <a:pt x="-3526" y="-9575"/>
                  <a:pt x="178" y="10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6" name="フリーフォーム 365">
            <a:extLst>
              <a:ext uri="{FF2B5EF4-FFF2-40B4-BE49-F238E27FC236}">
                <a16:creationId xmlns:a16="http://schemas.microsoft.com/office/drawing/2014/main" id="{0D0415B6-12C8-6D7D-0A5E-6E10DBECC7D8}"/>
              </a:ext>
            </a:extLst>
          </p:cNvPr>
          <p:cNvSpPr/>
          <p:nvPr/>
        </p:nvSpPr>
        <p:spPr>
          <a:xfrm>
            <a:off x="2304403" y="2774889"/>
            <a:ext cx="92998" cy="155681"/>
          </a:xfrm>
          <a:custGeom>
            <a:avLst/>
            <a:gdLst>
              <a:gd name="connsiteX0" fmla="*/ 41922 w 92998"/>
              <a:gd name="connsiteY0" fmla="*/ 61 h 155681"/>
              <a:gd name="connsiteX1" fmla="*/ 647 w 92998"/>
              <a:gd name="connsiteY1" fmla="*/ 44511 h 155681"/>
              <a:gd name="connsiteX2" fmla="*/ 80022 w 92998"/>
              <a:gd name="connsiteY2" fmla="*/ 98486 h 155681"/>
              <a:gd name="connsiteX3" fmla="*/ 89547 w 92998"/>
              <a:gd name="connsiteY3" fmla="*/ 155636 h 155681"/>
              <a:gd name="connsiteX4" fmla="*/ 45097 w 92998"/>
              <a:gd name="connsiteY4" fmla="*/ 88961 h 155681"/>
              <a:gd name="connsiteX5" fmla="*/ 32397 w 92998"/>
              <a:gd name="connsiteY5" fmla="*/ 54036 h 155681"/>
              <a:gd name="connsiteX6" fmla="*/ 41922 w 92998"/>
              <a:gd name="connsiteY6" fmla="*/ 61 h 155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998" h="155681">
                <a:moveTo>
                  <a:pt x="41922" y="61"/>
                </a:moveTo>
                <a:cubicBezTo>
                  <a:pt x="36630" y="-1526"/>
                  <a:pt x="-5703" y="28107"/>
                  <a:pt x="647" y="44511"/>
                </a:cubicBezTo>
                <a:cubicBezTo>
                  <a:pt x="6997" y="60915"/>
                  <a:pt x="65205" y="79965"/>
                  <a:pt x="80022" y="98486"/>
                </a:cubicBezTo>
                <a:cubicBezTo>
                  <a:pt x="94839" y="117007"/>
                  <a:pt x="95368" y="157224"/>
                  <a:pt x="89547" y="155636"/>
                </a:cubicBezTo>
                <a:cubicBezTo>
                  <a:pt x="83726" y="154049"/>
                  <a:pt x="54622" y="105894"/>
                  <a:pt x="45097" y="88961"/>
                </a:cubicBezTo>
                <a:cubicBezTo>
                  <a:pt x="35572" y="72028"/>
                  <a:pt x="28693" y="64090"/>
                  <a:pt x="32397" y="54036"/>
                </a:cubicBezTo>
                <a:cubicBezTo>
                  <a:pt x="36101" y="43982"/>
                  <a:pt x="47214" y="1648"/>
                  <a:pt x="41922" y="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7" name="フリーフォーム 366">
            <a:extLst>
              <a:ext uri="{FF2B5EF4-FFF2-40B4-BE49-F238E27FC236}">
                <a16:creationId xmlns:a16="http://schemas.microsoft.com/office/drawing/2014/main" id="{695B8209-9076-CF03-E6CA-27F425417C70}"/>
              </a:ext>
            </a:extLst>
          </p:cNvPr>
          <p:cNvSpPr/>
          <p:nvPr/>
        </p:nvSpPr>
        <p:spPr>
          <a:xfrm>
            <a:off x="2374352" y="2793606"/>
            <a:ext cx="166141" cy="54414"/>
          </a:xfrm>
          <a:custGeom>
            <a:avLst/>
            <a:gdLst>
              <a:gd name="connsiteX0" fmla="*/ 548 w 166141"/>
              <a:gd name="connsiteY0" fmla="*/ 28969 h 54414"/>
              <a:gd name="connsiteX1" fmla="*/ 64048 w 166141"/>
              <a:gd name="connsiteY1" fmla="*/ 394 h 54414"/>
              <a:gd name="connsiteX2" fmla="*/ 165648 w 166141"/>
              <a:gd name="connsiteY2" fmla="*/ 54369 h 54414"/>
              <a:gd name="connsiteX3" fmla="*/ 98973 w 166141"/>
              <a:gd name="connsiteY3" fmla="*/ 9919 h 54414"/>
              <a:gd name="connsiteX4" fmla="*/ 548 w 166141"/>
              <a:gd name="connsiteY4" fmla="*/ 28969 h 54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6141" h="54414">
                <a:moveTo>
                  <a:pt x="548" y="28969"/>
                </a:moveTo>
                <a:cubicBezTo>
                  <a:pt x="-5273" y="27381"/>
                  <a:pt x="36531" y="-3839"/>
                  <a:pt x="64048" y="394"/>
                </a:cubicBezTo>
                <a:cubicBezTo>
                  <a:pt x="91565" y="4627"/>
                  <a:pt x="159827" y="52782"/>
                  <a:pt x="165648" y="54369"/>
                </a:cubicBezTo>
                <a:cubicBezTo>
                  <a:pt x="171469" y="55957"/>
                  <a:pt x="124373" y="15740"/>
                  <a:pt x="98973" y="9919"/>
                </a:cubicBezTo>
                <a:cubicBezTo>
                  <a:pt x="73573" y="4098"/>
                  <a:pt x="6369" y="30557"/>
                  <a:pt x="548" y="289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8" name="フリーフォーム 367">
            <a:extLst>
              <a:ext uri="{FF2B5EF4-FFF2-40B4-BE49-F238E27FC236}">
                <a16:creationId xmlns:a16="http://schemas.microsoft.com/office/drawing/2014/main" id="{E2644719-4298-4A56-5571-A2FBCA1A61A1}"/>
              </a:ext>
            </a:extLst>
          </p:cNvPr>
          <p:cNvSpPr/>
          <p:nvPr/>
        </p:nvSpPr>
        <p:spPr>
          <a:xfrm>
            <a:off x="2465719" y="2890125"/>
            <a:ext cx="375390" cy="343270"/>
          </a:xfrm>
          <a:custGeom>
            <a:avLst/>
            <a:gdLst>
              <a:gd name="connsiteX0" fmla="*/ 1256 w 375390"/>
              <a:gd name="connsiteY0" fmla="*/ 2300 h 343270"/>
              <a:gd name="connsiteX1" fmla="*/ 217156 w 375390"/>
              <a:gd name="connsiteY1" fmla="*/ 186450 h 343270"/>
              <a:gd name="connsiteX2" fmla="*/ 372731 w 375390"/>
              <a:gd name="connsiteY2" fmla="*/ 338850 h 343270"/>
              <a:gd name="connsiteX3" fmla="*/ 309231 w 375390"/>
              <a:gd name="connsiteY3" fmla="*/ 291225 h 343270"/>
              <a:gd name="connsiteX4" fmla="*/ 229856 w 375390"/>
              <a:gd name="connsiteY4" fmla="*/ 176925 h 343270"/>
              <a:gd name="connsiteX5" fmla="*/ 182231 w 375390"/>
              <a:gd name="connsiteY5" fmla="*/ 84850 h 343270"/>
              <a:gd name="connsiteX6" fmla="*/ 213981 w 375390"/>
              <a:gd name="connsiteY6" fmla="*/ 170575 h 343270"/>
              <a:gd name="connsiteX7" fmla="*/ 153656 w 375390"/>
              <a:gd name="connsiteY7" fmla="*/ 110250 h 343270"/>
              <a:gd name="connsiteX8" fmla="*/ 128256 w 375390"/>
              <a:gd name="connsiteY8" fmla="*/ 84850 h 343270"/>
              <a:gd name="connsiteX9" fmla="*/ 1256 w 375390"/>
              <a:gd name="connsiteY9" fmla="*/ 2300 h 3432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75390" h="343270">
                <a:moveTo>
                  <a:pt x="1256" y="2300"/>
                </a:moveTo>
                <a:cubicBezTo>
                  <a:pt x="16073" y="19233"/>
                  <a:pt x="155244" y="130358"/>
                  <a:pt x="217156" y="186450"/>
                </a:cubicBezTo>
                <a:cubicBezTo>
                  <a:pt x="279069" y="242542"/>
                  <a:pt x="357385" y="321388"/>
                  <a:pt x="372731" y="338850"/>
                </a:cubicBezTo>
                <a:cubicBezTo>
                  <a:pt x="388077" y="356312"/>
                  <a:pt x="333043" y="318212"/>
                  <a:pt x="309231" y="291225"/>
                </a:cubicBezTo>
                <a:cubicBezTo>
                  <a:pt x="285419" y="264238"/>
                  <a:pt x="251023" y="211321"/>
                  <a:pt x="229856" y="176925"/>
                </a:cubicBezTo>
                <a:cubicBezTo>
                  <a:pt x="208689" y="142529"/>
                  <a:pt x="184877" y="85908"/>
                  <a:pt x="182231" y="84850"/>
                </a:cubicBezTo>
                <a:cubicBezTo>
                  <a:pt x="179585" y="83792"/>
                  <a:pt x="218743" y="166342"/>
                  <a:pt x="213981" y="170575"/>
                </a:cubicBezTo>
                <a:cubicBezTo>
                  <a:pt x="209219" y="174808"/>
                  <a:pt x="153656" y="110250"/>
                  <a:pt x="153656" y="110250"/>
                </a:cubicBezTo>
                <a:cubicBezTo>
                  <a:pt x="139369" y="95963"/>
                  <a:pt x="149423" y="102842"/>
                  <a:pt x="128256" y="84850"/>
                </a:cubicBezTo>
                <a:cubicBezTo>
                  <a:pt x="107089" y="66858"/>
                  <a:pt x="-13561" y="-14633"/>
                  <a:pt x="1256" y="23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9" name="フリーフォーム 368">
            <a:extLst>
              <a:ext uri="{FF2B5EF4-FFF2-40B4-BE49-F238E27FC236}">
                <a16:creationId xmlns:a16="http://schemas.microsoft.com/office/drawing/2014/main" id="{244DD174-C018-6951-8D1A-65A26F769CB1}"/>
              </a:ext>
            </a:extLst>
          </p:cNvPr>
          <p:cNvSpPr/>
          <p:nvPr/>
        </p:nvSpPr>
        <p:spPr>
          <a:xfrm>
            <a:off x="2517749" y="2974540"/>
            <a:ext cx="130622" cy="232227"/>
          </a:xfrm>
          <a:custGeom>
            <a:avLst/>
            <a:gdLst>
              <a:gd name="connsiteX0" fmla="*/ 26 w 130622"/>
              <a:gd name="connsiteY0" fmla="*/ 435 h 232227"/>
              <a:gd name="connsiteX1" fmla="*/ 98451 w 130622"/>
              <a:gd name="connsiteY1" fmla="*/ 108385 h 232227"/>
              <a:gd name="connsiteX2" fmla="*/ 117501 w 130622"/>
              <a:gd name="connsiteY2" fmla="*/ 165535 h 232227"/>
              <a:gd name="connsiteX3" fmla="*/ 130201 w 130622"/>
              <a:gd name="connsiteY3" fmla="*/ 232210 h 232227"/>
              <a:gd name="connsiteX4" fmla="*/ 123851 w 130622"/>
              <a:gd name="connsiteY4" fmla="*/ 159185 h 232227"/>
              <a:gd name="connsiteX5" fmla="*/ 88926 w 130622"/>
              <a:gd name="connsiteY5" fmla="*/ 73460 h 232227"/>
              <a:gd name="connsiteX6" fmla="*/ 26 w 130622"/>
              <a:gd name="connsiteY6" fmla="*/ 435 h 2322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0622" h="232227">
                <a:moveTo>
                  <a:pt x="26" y="435"/>
                </a:moveTo>
                <a:cubicBezTo>
                  <a:pt x="1614" y="6256"/>
                  <a:pt x="78872" y="80868"/>
                  <a:pt x="98451" y="108385"/>
                </a:cubicBezTo>
                <a:cubicBezTo>
                  <a:pt x="118030" y="135902"/>
                  <a:pt x="112209" y="144898"/>
                  <a:pt x="117501" y="165535"/>
                </a:cubicBezTo>
                <a:cubicBezTo>
                  <a:pt x="122793" y="186172"/>
                  <a:pt x="129143" y="233268"/>
                  <a:pt x="130201" y="232210"/>
                </a:cubicBezTo>
                <a:cubicBezTo>
                  <a:pt x="131259" y="231152"/>
                  <a:pt x="130730" y="185643"/>
                  <a:pt x="123851" y="159185"/>
                </a:cubicBezTo>
                <a:cubicBezTo>
                  <a:pt x="116972" y="132727"/>
                  <a:pt x="108505" y="98331"/>
                  <a:pt x="88926" y="73460"/>
                </a:cubicBezTo>
                <a:cubicBezTo>
                  <a:pt x="69347" y="48589"/>
                  <a:pt x="-1562" y="-5386"/>
                  <a:pt x="26" y="4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0" name="フリーフォーム 369">
            <a:extLst>
              <a:ext uri="{FF2B5EF4-FFF2-40B4-BE49-F238E27FC236}">
                <a16:creationId xmlns:a16="http://schemas.microsoft.com/office/drawing/2014/main" id="{2F2D3FBB-5FE6-8DF1-D430-78825A2FD30A}"/>
              </a:ext>
            </a:extLst>
          </p:cNvPr>
          <p:cNvSpPr/>
          <p:nvPr/>
        </p:nvSpPr>
        <p:spPr>
          <a:xfrm>
            <a:off x="2401829" y="2920997"/>
            <a:ext cx="75265" cy="158753"/>
          </a:xfrm>
          <a:custGeom>
            <a:avLst/>
            <a:gdLst>
              <a:gd name="connsiteX0" fmla="*/ 42921 w 75265"/>
              <a:gd name="connsiteY0" fmla="*/ 3 h 158753"/>
              <a:gd name="connsiteX1" fmla="*/ 74671 w 75265"/>
              <a:gd name="connsiteY1" fmla="*/ 79378 h 158753"/>
              <a:gd name="connsiteX2" fmla="*/ 58796 w 75265"/>
              <a:gd name="connsiteY2" fmla="*/ 95253 h 158753"/>
              <a:gd name="connsiteX3" fmla="*/ 1646 w 75265"/>
              <a:gd name="connsiteY3" fmla="*/ 158753 h 158753"/>
              <a:gd name="connsiteX4" fmla="*/ 20696 w 75265"/>
              <a:gd name="connsiteY4" fmla="*/ 95253 h 158753"/>
              <a:gd name="connsiteX5" fmla="*/ 74671 w 75265"/>
              <a:gd name="connsiteY5" fmla="*/ 76203 h 158753"/>
              <a:gd name="connsiteX6" fmla="*/ 42921 w 75265"/>
              <a:gd name="connsiteY6" fmla="*/ 3 h 1587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5265" h="158753">
                <a:moveTo>
                  <a:pt x="42921" y="3"/>
                </a:moveTo>
                <a:cubicBezTo>
                  <a:pt x="42921" y="532"/>
                  <a:pt x="74671" y="79378"/>
                  <a:pt x="74671" y="79378"/>
                </a:cubicBezTo>
                <a:cubicBezTo>
                  <a:pt x="77317" y="95253"/>
                  <a:pt x="70967" y="82024"/>
                  <a:pt x="58796" y="95253"/>
                </a:cubicBezTo>
                <a:cubicBezTo>
                  <a:pt x="46625" y="108482"/>
                  <a:pt x="7996" y="158753"/>
                  <a:pt x="1646" y="158753"/>
                </a:cubicBezTo>
                <a:cubicBezTo>
                  <a:pt x="-4704" y="158753"/>
                  <a:pt x="8525" y="109011"/>
                  <a:pt x="20696" y="95253"/>
                </a:cubicBezTo>
                <a:cubicBezTo>
                  <a:pt x="32867" y="81495"/>
                  <a:pt x="69908" y="90491"/>
                  <a:pt x="74671" y="76203"/>
                </a:cubicBezTo>
                <a:cubicBezTo>
                  <a:pt x="79434" y="61915"/>
                  <a:pt x="42921" y="-526"/>
                  <a:pt x="42921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1" name="フリーフォーム 370">
            <a:extLst>
              <a:ext uri="{FF2B5EF4-FFF2-40B4-BE49-F238E27FC236}">
                <a16:creationId xmlns:a16="http://schemas.microsoft.com/office/drawing/2014/main" id="{21ECDF00-901F-6197-020A-0E5BFCF1161C}"/>
              </a:ext>
            </a:extLst>
          </p:cNvPr>
          <p:cNvSpPr/>
          <p:nvPr/>
        </p:nvSpPr>
        <p:spPr>
          <a:xfrm>
            <a:off x="2212855" y="3041044"/>
            <a:ext cx="381488" cy="169184"/>
          </a:xfrm>
          <a:custGeom>
            <a:avLst/>
            <a:gdLst>
              <a:gd name="connsiteX0" fmla="*/ 120 w 381488"/>
              <a:gd name="connsiteY0" fmla="*/ 79981 h 169184"/>
              <a:gd name="connsiteX1" fmla="*/ 254120 w 381488"/>
              <a:gd name="connsiteY1" fmla="*/ 22831 h 169184"/>
              <a:gd name="connsiteX2" fmla="*/ 317620 w 381488"/>
              <a:gd name="connsiteY2" fmla="*/ 64106 h 169184"/>
              <a:gd name="connsiteX3" fmla="*/ 311270 w 381488"/>
              <a:gd name="connsiteY3" fmla="*/ 32356 h 169184"/>
              <a:gd name="connsiteX4" fmla="*/ 381120 w 381488"/>
              <a:gd name="connsiteY4" fmla="*/ 168881 h 169184"/>
              <a:gd name="connsiteX5" fmla="*/ 336670 w 381488"/>
              <a:gd name="connsiteY5" fmla="*/ 67281 h 169184"/>
              <a:gd name="connsiteX6" fmla="*/ 289045 w 381488"/>
              <a:gd name="connsiteY6" fmla="*/ 606 h 169184"/>
              <a:gd name="connsiteX7" fmla="*/ 120 w 381488"/>
              <a:gd name="connsiteY7" fmla="*/ 79981 h 1691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1488" h="169184">
                <a:moveTo>
                  <a:pt x="120" y="79981"/>
                </a:moveTo>
                <a:cubicBezTo>
                  <a:pt x="-5701" y="83685"/>
                  <a:pt x="201204" y="25477"/>
                  <a:pt x="254120" y="22831"/>
                </a:cubicBezTo>
                <a:cubicBezTo>
                  <a:pt x="307036" y="20185"/>
                  <a:pt x="308095" y="62518"/>
                  <a:pt x="317620" y="64106"/>
                </a:cubicBezTo>
                <a:cubicBezTo>
                  <a:pt x="327145" y="65693"/>
                  <a:pt x="300687" y="14893"/>
                  <a:pt x="311270" y="32356"/>
                </a:cubicBezTo>
                <a:cubicBezTo>
                  <a:pt x="321853" y="49818"/>
                  <a:pt x="376887" y="163060"/>
                  <a:pt x="381120" y="168881"/>
                </a:cubicBezTo>
                <a:cubicBezTo>
                  <a:pt x="385353" y="174702"/>
                  <a:pt x="352016" y="95327"/>
                  <a:pt x="336670" y="67281"/>
                </a:cubicBezTo>
                <a:cubicBezTo>
                  <a:pt x="321324" y="39235"/>
                  <a:pt x="343549" y="-5744"/>
                  <a:pt x="289045" y="606"/>
                </a:cubicBezTo>
                <a:cubicBezTo>
                  <a:pt x="234541" y="6956"/>
                  <a:pt x="5941" y="76277"/>
                  <a:pt x="120" y="799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2" name="フリーフォーム 371">
            <a:extLst>
              <a:ext uri="{FF2B5EF4-FFF2-40B4-BE49-F238E27FC236}">
                <a16:creationId xmlns:a16="http://schemas.microsoft.com/office/drawing/2014/main" id="{030B32C9-CABC-F8EF-5352-3B08DFB66EEB}"/>
              </a:ext>
            </a:extLst>
          </p:cNvPr>
          <p:cNvSpPr/>
          <p:nvPr/>
        </p:nvSpPr>
        <p:spPr>
          <a:xfrm>
            <a:off x="2714029" y="3136768"/>
            <a:ext cx="135533" cy="201077"/>
          </a:xfrm>
          <a:custGeom>
            <a:avLst/>
            <a:gdLst>
              <a:gd name="connsiteX0" fmla="*/ 596 w 135533"/>
              <a:gd name="connsiteY0" fmla="*/ 132 h 201077"/>
              <a:gd name="connsiteX1" fmla="*/ 95846 w 135533"/>
              <a:gd name="connsiteY1" fmla="*/ 114432 h 201077"/>
              <a:gd name="connsiteX2" fmla="*/ 133946 w 135533"/>
              <a:gd name="connsiteY2" fmla="*/ 200157 h 201077"/>
              <a:gd name="connsiteX3" fmla="*/ 121246 w 135533"/>
              <a:gd name="connsiteY3" fmla="*/ 155707 h 201077"/>
              <a:gd name="connsiteX4" fmla="*/ 57746 w 135533"/>
              <a:gd name="connsiteY4" fmla="*/ 92207 h 201077"/>
              <a:gd name="connsiteX5" fmla="*/ 596 w 135533"/>
              <a:gd name="connsiteY5" fmla="*/ 132 h 201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5533" h="201077">
                <a:moveTo>
                  <a:pt x="596" y="132"/>
                </a:moveTo>
                <a:cubicBezTo>
                  <a:pt x="6946" y="3836"/>
                  <a:pt x="73621" y="81095"/>
                  <a:pt x="95846" y="114432"/>
                </a:cubicBezTo>
                <a:cubicBezTo>
                  <a:pt x="118071" y="147769"/>
                  <a:pt x="129713" y="193278"/>
                  <a:pt x="133946" y="200157"/>
                </a:cubicBezTo>
                <a:cubicBezTo>
                  <a:pt x="138179" y="207036"/>
                  <a:pt x="133946" y="173699"/>
                  <a:pt x="121246" y="155707"/>
                </a:cubicBezTo>
                <a:cubicBezTo>
                  <a:pt x="108546" y="137715"/>
                  <a:pt x="75208" y="112844"/>
                  <a:pt x="57746" y="92207"/>
                </a:cubicBezTo>
                <a:cubicBezTo>
                  <a:pt x="40284" y="71570"/>
                  <a:pt x="-5754" y="-3572"/>
                  <a:pt x="596" y="1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3" name="フリーフォーム 372">
            <a:extLst>
              <a:ext uri="{FF2B5EF4-FFF2-40B4-BE49-F238E27FC236}">
                <a16:creationId xmlns:a16="http://schemas.microsoft.com/office/drawing/2014/main" id="{5E4BA139-E497-E6AB-5091-7E0D8A69C8DE}"/>
              </a:ext>
            </a:extLst>
          </p:cNvPr>
          <p:cNvSpPr/>
          <p:nvPr/>
        </p:nvSpPr>
        <p:spPr>
          <a:xfrm>
            <a:off x="2733091" y="3149574"/>
            <a:ext cx="160070" cy="251093"/>
          </a:xfrm>
          <a:custGeom>
            <a:avLst/>
            <a:gdLst>
              <a:gd name="connsiteX0" fmla="*/ 584 w 160070"/>
              <a:gd name="connsiteY0" fmla="*/ 26 h 251093"/>
              <a:gd name="connsiteX1" fmla="*/ 92659 w 160070"/>
              <a:gd name="connsiteY1" fmla="*/ 95276 h 251093"/>
              <a:gd name="connsiteX2" fmla="*/ 149809 w 160070"/>
              <a:gd name="connsiteY2" fmla="*/ 158776 h 251093"/>
              <a:gd name="connsiteX3" fmla="*/ 156159 w 160070"/>
              <a:gd name="connsiteY3" fmla="*/ 250851 h 251093"/>
              <a:gd name="connsiteX4" fmla="*/ 156159 w 160070"/>
              <a:gd name="connsiteY4" fmla="*/ 184176 h 251093"/>
              <a:gd name="connsiteX5" fmla="*/ 159334 w 160070"/>
              <a:gd name="connsiteY5" fmla="*/ 139726 h 251093"/>
              <a:gd name="connsiteX6" fmla="*/ 140284 w 160070"/>
              <a:gd name="connsiteY6" fmla="*/ 104801 h 251093"/>
              <a:gd name="connsiteX7" fmla="*/ 584 w 160070"/>
              <a:gd name="connsiteY7" fmla="*/ 26 h 251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0070" h="251093">
                <a:moveTo>
                  <a:pt x="584" y="26"/>
                </a:moveTo>
                <a:cubicBezTo>
                  <a:pt x="-7354" y="-1562"/>
                  <a:pt x="67788" y="68818"/>
                  <a:pt x="92659" y="95276"/>
                </a:cubicBezTo>
                <a:cubicBezTo>
                  <a:pt x="117530" y="121734"/>
                  <a:pt x="139226" y="132847"/>
                  <a:pt x="149809" y="158776"/>
                </a:cubicBezTo>
                <a:cubicBezTo>
                  <a:pt x="160392" y="184705"/>
                  <a:pt x="155101" y="246618"/>
                  <a:pt x="156159" y="250851"/>
                </a:cubicBezTo>
                <a:cubicBezTo>
                  <a:pt x="157217" y="255084"/>
                  <a:pt x="155630" y="202697"/>
                  <a:pt x="156159" y="184176"/>
                </a:cubicBezTo>
                <a:cubicBezTo>
                  <a:pt x="156688" y="165655"/>
                  <a:pt x="161980" y="152955"/>
                  <a:pt x="159334" y="139726"/>
                </a:cubicBezTo>
                <a:cubicBezTo>
                  <a:pt x="156688" y="126497"/>
                  <a:pt x="162509" y="122793"/>
                  <a:pt x="140284" y="104801"/>
                </a:cubicBezTo>
                <a:cubicBezTo>
                  <a:pt x="118059" y="86809"/>
                  <a:pt x="8522" y="1614"/>
                  <a:pt x="584" y="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4" name="フリーフォーム 373">
            <a:extLst>
              <a:ext uri="{FF2B5EF4-FFF2-40B4-BE49-F238E27FC236}">
                <a16:creationId xmlns:a16="http://schemas.microsoft.com/office/drawing/2014/main" id="{0A074FFC-1892-4C8D-756F-46A729EB5940}"/>
              </a:ext>
            </a:extLst>
          </p:cNvPr>
          <p:cNvSpPr/>
          <p:nvPr/>
        </p:nvSpPr>
        <p:spPr>
          <a:xfrm>
            <a:off x="2871380" y="3292076"/>
            <a:ext cx="140109" cy="348785"/>
          </a:xfrm>
          <a:custGeom>
            <a:avLst/>
            <a:gdLst>
              <a:gd name="connsiteX0" fmla="*/ 1995 w 140109"/>
              <a:gd name="connsiteY0" fmla="*/ 399 h 348785"/>
              <a:gd name="connsiteX1" fmla="*/ 5170 w 140109"/>
              <a:gd name="connsiteY1" fmla="*/ 117874 h 348785"/>
              <a:gd name="connsiteX2" fmla="*/ 46445 w 140109"/>
              <a:gd name="connsiteY2" fmla="*/ 225824 h 348785"/>
              <a:gd name="connsiteX3" fmla="*/ 33745 w 140109"/>
              <a:gd name="connsiteY3" fmla="*/ 190899 h 348785"/>
              <a:gd name="connsiteX4" fmla="*/ 135345 w 140109"/>
              <a:gd name="connsiteY4" fmla="*/ 343299 h 348785"/>
              <a:gd name="connsiteX5" fmla="*/ 116295 w 140109"/>
              <a:gd name="connsiteY5" fmla="*/ 305199 h 348785"/>
              <a:gd name="connsiteX6" fmla="*/ 52795 w 140109"/>
              <a:gd name="connsiteY6" fmla="*/ 209949 h 348785"/>
              <a:gd name="connsiteX7" fmla="*/ 43270 w 140109"/>
              <a:gd name="connsiteY7" fmla="*/ 197249 h 348785"/>
              <a:gd name="connsiteX8" fmla="*/ 17870 w 140109"/>
              <a:gd name="connsiteY8" fmla="*/ 82949 h 348785"/>
              <a:gd name="connsiteX9" fmla="*/ 1995 w 140109"/>
              <a:gd name="connsiteY9" fmla="*/ 399 h 348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0109" h="348785">
                <a:moveTo>
                  <a:pt x="1995" y="399"/>
                </a:moveTo>
                <a:cubicBezTo>
                  <a:pt x="-122" y="6220"/>
                  <a:pt x="-2238" y="80303"/>
                  <a:pt x="5170" y="117874"/>
                </a:cubicBezTo>
                <a:cubicBezTo>
                  <a:pt x="12578" y="155445"/>
                  <a:pt x="41683" y="213653"/>
                  <a:pt x="46445" y="225824"/>
                </a:cubicBezTo>
                <a:cubicBezTo>
                  <a:pt x="51207" y="237995"/>
                  <a:pt x="18928" y="171320"/>
                  <a:pt x="33745" y="190899"/>
                </a:cubicBezTo>
                <a:cubicBezTo>
                  <a:pt x="48562" y="210478"/>
                  <a:pt x="121587" y="324249"/>
                  <a:pt x="135345" y="343299"/>
                </a:cubicBezTo>
                <a:cubicBezTo>
                  <a:pt x="149103" y="362349"/>
                  <a:pt x="130053" y="327424"/>
                  <a:pt x="116295" y="305199"/>
                </a:cubicBezTo>
                <a:cubicBezTo>
                  <a:pt x="102537" y="282974"/>
                  <a:pt x="52795" y="209949"/>
                  <a:pt x="52795" y="209949"/>
                </a:cubicBezTo>
                <a:cubicBezTo>
                  <a:pt x="40624" y="191957"/>
                  <a:pt x="49091" y="218416"/>
                  <a:pt x="43270" y="197249"/>
                </a:cubicBezTo>
                <a:cubicBezTo>
                  <a:pt x="37449" y="176082"/>
                  <a:pt x="24220" y="112053"/>
                  <a:pt x="17870" y="82949"/>
                </a:cubicBezTo>
                <a:cubicBezTo>
                  <a:pt x="11520" y="53845"/>
                  <a:pt x="4112" y="-5422"/>
                  <a:pt x="1995" y="3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5" name="フリーフォーム 374">
            <a:extLst>
              <a:ext uri="{FF2B5EF4-FFF2-40B4-BE49-F238E27FC236}">
                <a16:creationId xmlns:a16="http://schemas.microsoft.com/office/drawing/2014/main" id="{9B6F4E82-2626-1AAC-D26B-6A9DB47F8FE6}"/>
              </a:ext>
            </a:extLst>
          </p:cNvPr>
          <p:cNvSpPr/>
          <p:nvPr/>
        </p:nvSpPr>
        <p:spPr>
          <a:xfrm>
            <a:off x="2927274" y="3209903"/>
            <a:ext cx="117381" cy="588160"/>
          </a:xfrm>
          <a:custGeom>
            <a:avLst/>
            <a:gdLst>
              <a:gd name="connsiteX0" fmla="*/ 69926 w 117381"/>
              <a:gd name="connsiteY0" fmla="*/ 22 h 588160"/>
              <a:gd name="connsiteX1" fmla="*/ 25476 w 117381"/>
              <a:gd name="connsiteY1" fmla="*/ 120672 h 588160"/>
              <a:gd name="connsiteX2" fmla="*/ 92151 w 117381"/>
              <a:gd name="connsiteY2" fmla="*/ 269897 h 588160"/>
              <a:gd name="connsiteX3" fmla="*/ 95326 w 117381"/>
              <a:gd name="connsiteY3" fmla="*/ 381022 h 588160"/>
              <a:gd name="connsiteX4" fmla="*/ 114376 w 117381"/>
              <a:gd name="connsiteY4" fmla="*/ 584222 h 588160"/>
              <a:gd name="connsiteX5" fmla="*/ 114376 w 117381"/>
              <a:gd name="connsiteY5" fmla="*/ 501672 h 588160"/>
              <a:gd name="connsiteX6" fmla="*/ 85801 w 117381"/>
              <a:gd name="connsiteY6" fmla="*/ 336572 h 588160"/>
              <a:gd name="connsiteX7" fmla="*/ 6426 w 117381"/>
              <a:gd name="connsiteY7" fmla="*/ 155597 h 588160"/>
              <a:gd name="connsiteX8" fmla="*/ 41351 w 117381"/>
              <a:gd name="connsiteY8" fmla="*/ 206397 h 588160"/>
              <a:gd name="connsiteX9" fmla="*/ 76 w 117381"/>
              <a:gd name="connsiteY9" fmla="*/ 111147 h 588160"/>
              <a:gd name="connsiteX10" fmla="*/ 69926 w 117381"/>
              <a:gd name="connsiteY10" fmla="*/ 22 h 588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7381" h="588160">
                <a:moveTo>
                  <a:pt x="69926" y="22"/>
                </a:moveTo>
                <a:cubicBezTo>
                  <a:pt x="74159" y="1609"/>
                  <a:pt x="21772" y="75693"/>
                  <a:pt x="25476" y="120672"/>
                </a:cubicBezTo>
                <a:cubicBezTo>
                  <a:pt x="29180" y="165651"/>
                  <a:pt x="80509" y="226505"/>
                  <a:pt x="92151" y="269897"/>
                </a:cubicBezTo>
                <a:cubicBezTo>
                  <a:pt x="103793" y="313289"/>
                  <a:pt x="91622" y="328635"/>
                  <a:pt x="95326" y="381022"/>
                </a:cubicBezTo>
                <a:cubicBezTo>
                  <a:pt x="99030" y="433410"/>
                  <a:pt x="111201" y="564114"/>
                  <a:pt x="114376" y="584222"/>
                </a:cubicBezTo>
                <a:cubicBezTo>
                  <a:pt x="117551" y="604330"/>
                  <a:pt x="119138" y="542947"/>
                  <a:pt x="114376" y="501672"/>
                </a:cubicBezTo>
                <a:cubicBezTo>
                  <a:pt x="109614" y="460397"/>
                  <a:pt x="103793" y="394251"/>
                  <a:pt x="85801" y="336572"/>
                </a:cubicBezTo>
                <a:cubicBezTo>
                  <a:pt x="67809" y="278893"/>
                  <a:pt x="13834" y="177293"/>
                  <a:pt x="6426" y="155597"/>
                </a:cubicBezTo>
                <a:cubicBezTo>
                  <a:pt x="-982" y="133901"/>
                  <a:pt x="42409" y="213805"/>
                  <a:pt x="41351" y="206397"/>
                </a:cubicBezTo>
                <a:cubicBezTo>
                  <a:pt x="40293" y="198989"/>
                  <a:pt x="-2041" y="140780"/>
                  <a:pt x="76" y="111147"/>
                </a:cubicBezTo>
                <a:cubicBezTo>
                  <a:pt x="2193" y="81514"/>
                  <a:pt x="65693" y="-1565"/>
                  <a:pt x="69926" y="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6" name="フリーフォーム 375">
            <a:extLst>
              <a:ext uri="{FF2B5EF4-FFF2-40B4-BE49-F238E27FC236}">
                <a16:creationId xmlns:a16="http://schemas.microsoft.com/office/drawing/2014/main" id="{B4B5F574-825E-306E-C625-6A2B1F9492D8}"/>
              </a:ext>
            </a:extLst>
          </p:cNvPr>
          <p:cNvSpPr/>
          <p:nvPr/>
        </p:nvSpPr>
        <p:spPr>
          <a:xfrm>
            <a:off x="2945074" y="3584545"/>
            <a:ext cx="52131" cy="254210"/>
          </a:xfrm>
          <a:custGeom>
            <a:avLst/>
            <a:gdLst>
              <a:gd name="connsiteX0" fmla="*/ 4501 w 52131"/>
              <a:gd name="connsiteY0" fmla="*/ 30 h 254210"/>
              <a:gd name="connsiteX1" fmla="*/ 23551 w 52131"/>
              <a:gd name="connsiteY1" fmla="*/ 139730 h 254210"/>
              <a:gd name="connsiteX2" fmla="*/ 26726 w 52131"/>
              <a:gd name="connsiteY2" fmla="*/ 196880 h 254210"/>
              <a:gd name="connsiteX3" fmla="*/ 4501 w 52131"/>
              <a:gd name="connsiteY3" fmla="*/ 254030 h 254210"/>
              <a:gd name="connsiteX4" fmla="*/ 4501 w 52131"/>
              <a:gd name="connsiteY4" fmla="*/ 212755 h 254210"/>
              <a:gd name="connsiteX5" fmla="*/ 52126 w 52131"/>
              <a:gd name="connsiteY5" fmla="*/ 152430 h 254210"/>
              <a:gd name="connsiteX6" fmla="*/ 4501 w 52131"/>
              <a:gd name="connsiteY6" fmla="*/ 30 h 2542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131" h="254210">
                <a:moveTo>
                  <a:pt x="4501" y="30"/>
                </a:moveTo>
                <a:cubicBezTo>
                  <a:pt x="-261" y="-2087"/>
                  <a:pt x="19847" y="106922"/>
                  <a:pt x="23551" y="139730"/>
                </a:cubicBezTo>
                <a:cubicBezTo>
                  <a:pt x="27255" y="172538"/>
                  <a:pt x="29901" y="177830"/>
                  <a:pt x="26726" y="196880"/>
                </a:cubicBezTo>
                <a:cubicBezTo>
                  <a:pt x="23551" y="215930"/>
                  <a:pt x="8205" y="251384"/>
                  <a:pt x="4501" y="254030"/>
                </a:cubicBezTo>
                <a:cubicBezTo>
                  <a:pt x="797" y="256676"/>
                  <a:pt x="-3436" y="229688"/>
                  <a:pt x="4501" y="212755"/>
                </a:cubicBezTo>
                <a:cubicBezTo>
                  <a:pt x="12438" y="195822"/>
                  <a:pt x="52655" y="182593"/>
                  <a:pt x="52126" y="152430"/>
                </a:cubicBezTo>
                <a:cubicBezTo>
                  <a:pt x="51597" y="122268"/>
                  <a:pt x="9263" y="2147"/>
                  <a:pt x="4501" y="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7" name="フリーフォーム 376">
            <a:extLst>
              <a:ext uri="{FF2B5EF4-FFF2-40B4-BE49-F238E27FC236}">
                <a16:creationId xmlns:a16="http://schemas.microsoft.com/office/drawing/2014/main" id="{40C0BD46-F834-0183-12D2-FC580213A946}"/>
              </a:ext>
            </a:extLst>
          </p:cNvPr>
          <p:cNvSpPr/>
          <p:nvPr/>
        </p:nvSpPr>
        <p:spPr>
          <a:xfrm>
            <a:off x="2917612" y="3806733"/>
            <a:ext cx="54759" cy="202527"/>
          </a:xfrm>
          <a:custGeom>
            <a:avLst/>
            <a:gdLst>
              <a:gd name="connsiteX0" fmla="*/ 54188 w 54759"/>
              <a:gd name="connsiteY0" fmla="*/ 92 h 202527"/>
              <a:gd name="connsiteX1" fmla="*/ 28788 w 54759"/>
              <a:gd name="connsiteY1" fmla="*/ 85817 h 202527"/>
              <a:gd name="connsiteX2" fmla="*/ 31963 w 54759"/>
              <a:gd name="connsiteY2" fmla="*/ 200117 h 202527"/>
              <a:gd name="connsiteX3" fmla="*/ 25613 w 54759"/>
              <a:gd name="connsiteY3" fmla="*/ 158842 h 202527"/>
              <a:gd name="connsiteX4" fmla="*/ 213 w 54759"/>
              <a:gd name="connsiteY4" fmla="*/ 101692 h 202527"/>
              <a:gd name="connsiteX5" fmla="*/ 54188 w 54759"/>
              <a:gd name="connsiteY5" fmla="*/ 92 h 2025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759" h="202527">
                <a:moveTo>
                  <a:pt x="54188" y="92"/>
                </a:moveTo>
                <a:cubicBezTo>
                  <a:pt x="58950" y="-2554"/>
                  <a:pt x="32492" y="52479"/>
                  <a:pt x="28788" y="85817"/>
                </a:cubicBezTo>
                <a:cubicBezTo>
                  <a:pt x="25084" y="119155"/>
                  <a:pt x="32492" y="187946"/>
                  <a:pt x="31963" y="200117"/>
                </a:cubicBezTo>
                <a:cubicBezTo>
                  <a:pt x="31434" y="212288"/>
                  <a:pt x="30905" y="175246"/>
                  <a:pt x="25613" y="158842"/>
                </a:cubicBezTo>
                <a:cubicBezTo>
                  <a:pt x="20321" y="142438"/>
                  <a:pt x="-2433" y="123917"/>
                  <a:pt x="213" y="101692"/>
                </a:cubicBezTo>
                <a:cubicBezTo>
                  <a:pt x="2859" y="79467"/>
                  <a:pt x="49426" y="2738"/>
                  <a:pt x="54188" y="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8" name="フリーフォーム 377">
            <a:extLst>
              <a:ext uri="{FF2B5EF4-FFF2-40B4-BE49-F238E27FC236}">
                <a16:creationId xmlns:a16="http://schemas.microsoft.com/office/drawing/2014/main" id="{140C0CB7-4EEA-2085-0DC4-6448C8F8034D}"/>
              </a:ext>
            </a:extLst>
          </p:cNvPr>
          <p:cNvSpPr/>
          <p:nvPr/>
        </p:nvSpPr>
        <p:spPr>
          <a:xfrm>
            <a:off x="2876224" y="3752849"/>
            <a:ext cx="99278" cy="282721"/>
          </a:xfrm>
          <a:custGeom>
            <a:avLst/>
            <a:gdLst>
              <a:gd name="connsiteX0" fmla="*/ 82876 w 99278"/>
              <a:gd name="connsiteY0" fmla="*/ 1 h 282721"/>
              <a:gd name="connsiteX1" fmla="*/ 98751 w 99278"/>
              <a:gd name="connsiteY1" fmla="*/ 212726 h 282721"/>
              <a:gd name="connsiteX2" fmla="*/ 60651 w 99278"/>
              <a:gd name="connsiteY2" fmla="*/ 250826 h 282721"/>
              <a:gd name="connsiteX3" fmla="*/ 326 w 99278"/>
              <a:gd name="connsiteY3" fmla="*/ 282576 h 282721"/>
              <a:gd name="connsiteX4" fmla="*/ 89226 w 99278"/>
              <a:gd name="connsiteY4" fmla="*/ 260351 h 282721"/>
              <a:gd name="connsiteX5" fmla="*/ 82876 w 99278"/>
              <a:gd name="connsiteY5" fmla="*/ 209551 h 282721"/>
              <a:gd name="connsiteX6" fmla="*/ 82876 w 99278"/>
              <a:gd name="connsiteY6" fmla="*/ 1 h 2827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9278" h="282721">
                <a:moveTo>
                  <a:pt x="82876" y="1"/>
                </a:moveTo>
                <a:cubicBezTo>
                  <a:pt x="85522" y="530"/>
                  <a:pt x="102455" y="170922"/>
                  <a:pt x="98751" y="212726"/>
                </a:cubicBezTo>
                <a:cubicBezTo>
                  <a:pt x="95047" y="254530"/>
                  <a:pt x="77055" y="239184"/>
                  <a:pt x="60651" y="250826"/>
                </a:cubicBezTo>
                <a:cubicBezTo>
                  <a:pt x="44247" y="262468"/>
                  <a:pt x="-4436" y="280989"/>
                  <a:pt x="326" y="282576"/>
                </a:cubicBezTo>
                <a:cubicBezTo>
                  <a:pt x="5088" y="284163"/>
                  <a:pt x="75468" y="272522"/>
                  <a:pt x="89226" y="260351"/>
                </a:cubicBezTo>
                <a:cubicBezTo>
                  <a:pt x="102984" y="248180"/>
                  <a:pt x="82876" y="246593"/>
                  <a:pt x="82876" y="209551"/>
                </a:cubicBezTo>
                <a:cubicBezTo>
                  <a:pt x="82876" y="172509"/>
                  <a:pt x="80230" y="-528"/>
                  <a:pt x="82876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9" name="フリーフォーム 378">
            <a:extLst>
              <a:ext uri="{FF2B5EF4-FFF2-40B4-BE49-F238E27FC236}">
                <a16:creationId xmlns:a16="http://schemas.microsoft.com/office/drawing/2014/main" id="{4C98C6C8-53C8-F277-CBBA-AFF2733CD694}"/>
              </a:ext>
            </a:extLst>
          </p:cNvPr>
          <p:cNvSpPr/>
          <p:nvPr/>
        </p:nvSpPr>
        <p:spPr>
          <a:xfrm>
            <a:off x="2761886" y="3790935"/>
            <a:ext cx="102297" cy="245849"/>
          </a:xfrm>
          <a:custGeom>
            <a:avLst/>
            <a:gdLst>
              <a:gd name="connsiteX0" fmla="*/ 41639 w 102297"/>
              <a:gd name="connsiteY0" fmla="*/ 15 h 245849"/>
              <a:gd name="connsiteX1" fmla="*/ 16239 w 102297"/>
              <a:gd name="connsiteY1" fmla="*/ 79390 h 245849"/>
              <a:gd name="connsiteX2" fmla="*/ 57514 w 102297"/>
              <a:gd name="connsiteY2" fmla="*/ 168290 h 245849"/>
              <a:gd name="connsiteX3" fmla="*/ 38464 w 102297"/>
              <a:gd name="connsiteY3" fmla="*/ 142890 h 245849"/>
              <a:gd name="connsiteX4" fmla="*/ 101964 w 102297"/>
              <a:gd name="connsiteY4" fmla="*/ 244490 h 245849"/>
              <a:gd name="connsiteX5" fmla="*/ 60689 w 102297"/>
              <a:gd name="connsiteY5" fmla="*/ 193690 h 245849"/>
              <a:gd name="connsiteX6" fmla="*/ 364 w 102297"/>
              <a:gd name="connsiteY6" fmla="*/ 85740 h 245849"/>
              <a:gd name="connsiteX7" fmla="*/ 41639 w 102297"/>
              <a:gd name="connsiteY7" fmla="*/ 15 h 2458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2297" h="245849">
                <a:moveTo>
                  <a:pt x="41639" y="15"/>
                </a:moveTo>
                <a:cubicBezTo>
                  <a:pt x="44285" y="-1043"/>
                  <a:pt x="13593" y="51344"/>
                  <a:pt x="16239" y="79390"/>
                </a:cubicBezTo>
                <a:cubicBezTo>
                  <a:pt x="18885" y="107436"/>
                  <a:pt x="53810" y="157707"/>
                  <a:pt x="57514" y="168290"/>
                </a:cubicBezTo>
                <a:cubicBezTo>
                  <a:pt x="61218" y="178873"/>
                  <a:pt x="31056" y="130190"/>
                  <a:pt x="38464" y="142890"/>
                </a:cubicBezTo>
                <a:cubicBezTo>
                  <a:pt x="45872" y="155590"/>
                  <a:pt x="98260" y="236023"/>
                  <a:pt x="101964" y="244490"/>
                </a:cubicBezTo>
                <a:cubicBezTo>
                  <a:pt x="105668" y="252957"/>
                  <a:pt x="77622" y="220148"/>
                  <a:pt x="60689" y="193690"/>
                </a:cubicBezTo>
                <a:cubicBezTo>
                  <a:pt x="43756" y="167232"/>
                  <a:pt x="5126" y="113257"/>
                  <a:pt x="364" y="85740"/>
                </a:cubicBezTo>
                <a:cubicBezTo>
                  <a:pt x="-4398" y="58223"/>
                  <a:pt x="38993" y="1073"/>
                  <a:pt x="41639" y="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0" name="フリーフォーム 379">
            <a:extLst>
              <a:ext uri="{FF2B5EF4-FFF2-40B4-BE49-F238E27FC236}">
                <a16:creationId xmlns:a16="http://schemas.microsoft.com/office/drawing/2014/main" id="{D280B1E6-9FC5-9662-BB75-49D946F85AC3}"/>
              </a:ext>
            </a:extLst>
          </p:cNvPr>
          <p:cNvSpPr/>
          <p:nvPr/>
        </p:nvSpPr>
        <p:spPr>
          <a:xfrm>
            <a:off x="2749446" y="3739939"/>
            <a:ext cx="98704" cy="289180"/>
          </a:xfrm>
          <a:custGeom>
            <a:avLst/>
            <a:gdLst>
              <a:gd name="connsiteX0" fmla="*/ 28679 w 98704"/>
              <a:gd name="connsiteY0" fmla="*/ 211 h 289180"/>
              <a:gd name="connsiteX1" fmla="*/ 104 w 98704"/>
              <a:gd name="connsiteY1" fmla="*/ 114511 h 289180"/>
              <a:gd name="connsiteX2" fmla="*/ 35029 w 98704"/>
              <a:gd name="connsiteY2" fmla="*/ 206586 h 289180"/>
              <a:gd name="connsiteX3" fmla="*/ 25504 w 98704"/>
              <a:gd name="connsiteY3" fmla="*/ 206586 h 289180"/>
              <a:gd name="connsiteX4" fmla="*/ 98529 w 98704"/>
              <a:gd name="connsiteY4" fmla="*/ 289136 h 289180"/>
              <a:gd name="connsiteX5" fmla="*/ 44554 w 98704"/>
              <a:gd name="connsiteY5" fmla="*/ 216111 h 289180"/>
              <a:gd name="connsiteX6" fmla="*/ 104 w 98704"/>
              <a:gd name="connsiteY6" fmla="*/ 89111 h 289180"/>
              <a:gd name="connsiteX7" fmla="*/ 28679 w 98704"/>
              <a:gd name="connsiteY7" fmla="*/ 211 h 289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8704" h="289180">
                <a:moveTo>
                  <a:pt x="28679" y="211"/>
                </a:moveTo>
                <a:cubicBezTo>
                  <a:pt x="28679" y="4444"/>
                  <a:pt x="-954" y="80115"/>
                  <a:pt x="104" y="114511"/>
                </a:cubicBezTo>
                <a:cubicBezTo>
                  <a:pt x="1162" y="148907"/>
                  <a:pt x="30796" y="191240"/>
                  <a:pt x="35029" y="206586"/>
                </a:cubicBezTo>
                <a:cubicBezTo>
                  <a:pt x="39262" y="221932"/>
                  <a:pt x="14921" y="192828"/>
                  <a:pt x="25504" y="206586"/>
                </a:cubicBezTo>
                <a:cubicBezTo>
                  <a:pt x="36087" y="220344"/>
                  <a:pt x="95354" y="287549"/>
                  <a:pt x="98529" y="289136"/>
                </a:cubicBezTo>
                <a:cubicBezTo>
                  <a:pt x="101704" y="290723"/>
                  <a:pt x="60958" y="249449"/>
                  <a:pt x="44554" y="216111"/>
                </a:cubicBezTo>
                <a:cubicBezTo>
                  <a:pt x="28150" y="182773"/>
                  <a:pt x="2221" y="121919"/>
                  <a:pt x="104" y="89111"/>
                </a:cubicBezTo>
                <a:cubicBezTo>
                  <a:pt x="-2013" y="56303"/>
                  <a:pt x="28679" y="-4022"/>
                  <a:pt x="28679" y="2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1" name="フリーフォーム 380">
            <a:extLst>
              <a:ext uri="{FF2B5EF4-FFF2-40B4-BE49-F238E27FC236}">
                <a16:creationId xmlns:a16="http://schemas.microsoft.com/office/drawing/2014/main" id="{9C0F8B94-4A5F-8724-CD14-2C356BF248E4}"/>
              </a:ext>
            </a:extLst>
          </p:cNvPr>
          <p:cNvSpPr/>
          <p:nvPr/>
        </p:nvSpPr>
        <p:spPr>
          <a:xfrm>
            <a:off x="2854285" y="3495664"/>
            <a:ext cx="69935" cy="270070"/>
          </a:xfrm>
          <a:custGeom>
            <a:avLst/>
            <a:gdLst>
              <a:gd name="connsiteX0" fmla="*/ 40 w 69935"/>
              <a:gd name="connsiteY0" fmla="*/ 11 h 270070"/>
              <a:gd name="connsiteX1" fmla="*/ 63540 w 69935"/>
              <a:gd name="connsiteY1" fmla="*/ 101611 h 270070"/>
              <a:gd name="connsiteX2" fmla="*/ 60365 w 69935"/>
              <a:gd name="connsiteY2" fmla="*/ 171461 h 270070"/>
              <a:gd name="connsiteX3" fmla="*/ 69890 w 69935"/>
              <a:gd name="connsiteY3" fmla="*/ 269886 h 270070"/>
              <a:gd name="connsiteX4" fmla="*/ 63540 w 69935"/>
              <a:gd name="connsiteY4" fmla="*/ 193686 h 270070"/>
              <a:gd name="connsiteX5" fmla="*/ 54015 w 69935"/>
              <a:gd name="connsiteY5" fmla="*/ 107961 h 270070"/>
              <a:gd name="connsiteX6" fmla="*/ 40 w 69935"/>
              <a:gd name="connsiteY6" fmla="*/ 11 h 2700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9935" h="270070">
                <a:moveTo>
                  <a:pt x="40" y="11"/>
                </a:moveTo>
                <a:cubicBezTo>
                  <a:pt x="1628" y="-1047"/>
                  <a:pt x="53486" y="73036"/>
                  <a:pt x="63540" y="101611"/>
                </a:cubicBezTo>
                <a:cubicBezTo>
                  <a:pt x="73594" y="130186"/>
                  <a:pt x="59307" y="143415"/>
                  <a:pt x="60365" y="171461"/>
                </a:cubicBezTo>
                <a:cubicBezTo>
                  <a:pt x="61423" y="199507"/>
                  <a:pt x="69361" y="266182"/>
                  <a:pt x="69890" y="269886"/>
                </a:cubicBezTo>
                <a:cubicBezTo>
                  <a:pt x="70419" y="273590"/>
                  <a:pt x="66186" y="220674"/>
                  <a:pt x="63540" y="193686"/>
                </a:cubicBezTo>
                <a:cubicBezTo>
                  <a:pt x="60894" y="166699"/>
                  <a:pt x="63540" y="135478"/>
                  <a:pt x="54015" y="107961"/>
                </a:cubicBezTo>
                <a:cubicBezTo>
                  <a:pt x="44490" y="80444"/>
                  <a:pt x="-1548" y="1069"/>
                  <a:pt x="40" y="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2" name="フリーフォーム 381">
            <a:extLst>
              <a:ext uri="{FF2B5EF4-FFF2-40B4-BE49-F238E27FC236}">
                <a16:creationId xmlns:a16="http://schemas.microsoft.com/office/drawing/2014/main" id="{A2F73E72-4EB4-A90D-F6D4-28C300A027E3}"/>
              </a:ext>
            </a:extLst>
          </p:cNvPr>
          <p:cNvSpPr/>
          <p:nvPr/>
        </p:nvSpPr>
        <p:spPr>
          <a:xfrm>
            <a:off x="2881700" y="3822644"/>
            <a:ext cx="48849" cy="144513"/>
          </a:xfrm>
          <a:custGeom>
            <a:avLst/>
            <a:gdLst>
              <a:gd name="connsiteX0" fmla="*/ 48825 w 48849"/>
              <a:gd name="connsiteY0" fmla="*/ 56 h 144513"/>
              <a:gd name="connsiteX1" fmla="*/ 10725 w 48849"/>
              <a:gd name="connsiteY1" fmla="*/ 57206 h 144513"/>
              <a:gd name="connsiteX2" fmla="*/ 13900 w 48849"/>
              <a:gd name="connsiteY2" fmla="*/ 142931 h 144513"/>
              <a:gd name="connsiteX3" fmla="*/ 4375 w 48849"/>
              <a:gd name="connsiteY3" fmla="*/ 108006 h 144513"/>
              <a:gd name="connsiteX4" fmla="*/ 4375 w 48849"/>
              <a:gd name="connsiteY4" fmla="*/ 47681 h 144513"/>
              <a:gd name="connsiteX5" fmla="*/ 48825 w 48849"/>
              <a:gd name="connsiteY5" fmla="*/ 56 h 1445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849" h="144513">
                <a:moveTo>
                  <a:pt x="48825" y="56"/>
                </a:moveTo>
                <a:cubicBezTo>
                  <a:pt x="49883" y="1644"/>
                  <a:pt x="16546" y="33393"/>
                  <a:pt x="10725" y="57206"/>
                </a:cubicBezTo>
                <a:cubicBezTo>
                  <a:pt x="4904" y="81019"/>
                  <a:pt x="14958" y="134464"/>
                  <a:pt x="13900" y="142931"/>
                </a:cubicBezTo>
                <a:cubicBezTo>
                  <a:pt x="12842" y="151398"/>
                  <a:pt x="5962" y="123881"/>
                  <a:pt x="4375" y="108006"/>
                </a:cubicBezTo>
                <a:cubicBezTo>
                  <a:pt x="2787" y="92131"/>
                  <a:pt x="-4621" y="64614"/>
                  <a:pt x="4375" y="47681"/>
                </a:cubicBezTo>
                <a:cubicBezTo>
                  <a:pt x="13371" y="30748"/>
                  <a:pt x="47767" y="-1532"/>
                  <a:pt x="48825" y="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3" name="フリーフォーム 382">
            <a:extLst>
              <a:ext uri="{FF2B5EF4-FFF2-40B4-BE49-F238E27FC236}">
                <a16:creationId xmlns:a16="http://schemas.microsoft.com/office/drawing/2014/main" id="{D453ECB4-6C55-59D5-0594-262A11E9C4FA}"/>
              </a:ext>
            </a:extLst>
          </p:cNvPr>
          <p:cNvSpPr/>
          <p:nvPr/>
        </p:nvSpPr>
        <p:spPr>
          <a:xfrm>
            <a:off x="2689168" y="3222558"/>
            <a:ext cx="73223" cy="155742"/>
          </a:xfrm>
          <a:custGeom>
            <a:avLst/>
            <a:gdLst>
              <a:gd name="connsiteX0" fmla="*/ 57 w 73223"/>
              <a:gd name="connsiteY0" fmla="*/ 67 h 155742"/>
              <a:gd name="connsiteX1" fmla="*/ 34982 w 73223"/>
              <a:gd name="connsiteY1" fmla="*/ 98492 h 155742"/>
              <a:gd name="connsiteX2" fmla="*/ 28632 w 73223"/>
              <a:gd name="connsiteY2" fmla="*/ 155642 h 155742"/>
              <a:gd name="connsiteX3" fmla="*/ 31807 w 73223"/>
              <a:gd name="connsiteY3" fmla="*/ 111192 h 155742"/>
              <a:gd name="connsiteX4" fmla="*/ 73082 w 73223"/>
              <a:gd name="connsiteY4" fmla="*/ 66742 h 155742"/>
              <a:gd name="connsiteX5" fmla="*/ 44507 w 73223"/>
              <a:gd name="connsiteY5" fmla="*/ 82617 h 155742"/>
              <a:gd name="connsiteX6" fmla="*/ 57 w 73223"/>
              <a:gd name="connsiteY6" fmla="*/ 67 h 155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3223" h="155742">
                <a:moveTo>
                  <a:pt x="57" y="67"/>
                </a:moveTo>
                <a:cubicBezTo>
                  <a:pt x="-1531" y="2713"/>
                  <a:pt x="30220" y="72563"/>
                  <a:pt x="34982" y="98492"/>
                </a:cubicBezTo>
                <a:cubicBezTo>
                  <a:pt x="39744" y="124421"/>
                  <a:pt x="29161" y="153525"/>
                  <a:pt x="28632" y="155642"/>
                </a:cubicBezTo>
                <a:cubicBezTo>
                  <a:pt x="28103" y="157759"/>
                  <a:pt x="24399" y="126009"/>
                  <a:pt x="31807" y="111192"/>
                </a:cubicBezTo>
                <a:cubicBezTo>
                  <a:pt x="39215" y="96375"/>
                  <a:pt x="70965" y="71504"/>
                  <a:pt x="73082" y="66742"/>
                </a:cubicBezTo>
                <a:cubicBezTo>
                  <a:pt x="75199" y="61980"/>
                  <a:pt x="52974" y="91613"/>
                  <a:pt x="44507" y="82617"/>
                </a:cubicBezTo>
                <a:cubicBezTo>
                  <a:pt x="36040" y="73621"/>
                  <a:pt x="1645" y="-2579"/>
                  <a:pt x="57" y="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4" name="フリーフォーム 383">
            <a:extLst>
              <a:ext uri="{FF2B5EF4-FFF2-40B4-BE49-F238E27FC236}">
                <a16:creationId xmlns:a16="http://schemas.microsoft.com/office/drawing/2014/main" id="{568E9B44-1871-E130-3806-2262C9B1949C}"/>
              </a:ext>
            </a:extLst>
          </p:cNvPr>
          <p:cNvSpPr/>
          <p:nvPr/>
        </p:nvSpPr>
        <p:spPr>
          <a:xfrm>
            <a:off x="2635203" y="3291702"/>
            <a:ext cx="143712" cy="305869"/>
          </a:xfrm>
          <a:custGeom>
            <a:avLst/>
            <a:gdLst>
              <a:gd name="connsiteX0" fmla="*/ 47 w 143712"/>
              <a:gd name="connsiteY0" fmla="*/ 773 h 305869"/>
              <a:gd name="connsiteX1" fmla="*/ 25447 w 143712"/>
              <a:gd name="connsiteY1" fmla="*/ 137298 h 305869"/>
              <a:gd name="connsiteX2" fmla="*/ 57197 w 143712"/>
              <a:gd name="connsiteY2" fmla="*/ 216673 h 305869"/>
              <a:gd name="connsiteX3" fmla="*/ 82597 w 143712"/>
              <a:gd name="connsiteY3" fmla="*/ 248423 h 305869"/>
              <a:gd name="connsiteX4" fmla="*/ 73072 w 143712"/>
              <a:gd name="connsiteY4" fmla="*/ 229373 h 305869"/>
              <a:gd name="connsiteX5" fmla="*/ 142922 w 143712"/>
              <a:gd name="connsiteY5" fmla="*/ 305573 h 305869"/>
              <a:gd name="connsiteX6" fmla="*/ 104822 w 143712"/>
              <a:gd name="connsiteY6" fmla="*/ 254773 h 305869"/>
              <a:gd name="connsiteX7" fmla="*/ 15922 w 143712"/>
              <a:gd name="connsiteY7" fmla="*/ 229373 h 305869"/>
              <a:gd name="connsiteX8" fmla="*/ 31797 w 143712"/>
              <a:gd name="connsiteY8" fmla="*/ 203973 h 305869"/>
              <a:gd name="connsiteX9" fmla="*/ 47 w 143712"/>
              <a:gd name="connsiteY9" fmla="*/ 773 h 3058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3712" h="305869">
                <a:moveTo>
                  <a:pt x="47" y="773"/>
                </a:moveTo>
                <a:cubicBezTo>
                  <a:pt x="-1011" y="-10339"/>
                  <a:pt x="15922" y="101315"/>
                  <a:pt x="25447" y="137298"/>
                </a:cubicBezTo>
                <a:cubicBezTo>
                  <a:pt x="34972" y="173281"/>
                  <a:pt x="47672" y="198152"/>
                  <a:pt x="57197" y="216673"/>
                </a:cubicBezTo>
                <a:cubicBezTo>
                  <a:pt x="66722" y="235194"/>
                  <a:pt x="79951" y="246306"/>
                  <a:pt x="82597" y="248423"/>
                </a:cubicBezTo>
                <a:cubicBezTo>
                  <a:pt x="85243" y="250540"/>
                  <a:pt x="63018" y="219848"/>
                  <a:pt x="73072" y="229373"/>
                </a:cubicBezTo>
                <a:cubicBezTo>
                  <a:pt x="83126" y="238898"/>
                  <a:pt x="137630" y="301340"/>
                  <a:pt x="142922" y="305573"/>
                </a:cubicBezTo>
                <a:cubicBezTo>
                  <a:pt x="148214" y="309806"/>
                  <a:pt x="125989" y="267473"/>
                  <a:pt x="104822" y="254773"/>
                </a:cubicBezTo>
                <a:cubicBezTo>
                  <a:pt x="83655" y="242073"/>
                  <a:pt x="28093" y="237840"/>
                  <a:pt x="15922" y="229373"/>
                </a:cubicBezTo>
                <a:cubicBezTo>
                  <a:pt x="3751" y="220906"/>
                  <a:pt x="33384" y="241544"/>
                  <a:pt x="31797" y="203973"/>
                </a:cubicBezTo>
                <a:cubicBezTo>
                  <a:pt x="30210" y="166402"/>
                  <a:pt x="1105" y="11885"/>
                  <a:pt x="47" y="7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5" name="フリーフォーム 384">
            <a:extLst>
              <a:ext uri="{FF2B5EF4-FFF2-40B4-BE49-F238E27FC236}">
                <a16:creationId xmlns:a16="http://schemas.microsoft.com/office/drawing/2014/main" id="{F2B958EA-C126-5371-132C-4E7A4D0291EE}"/>
              </a:ext>
            </a:extLst>
          </p:cNvPr>
          <p:cNvSpPr/>
          <p:nvPr/>
        </p:nvSpPr>
        <p:spPr>
          <a:xfrm>
            <a:off x="2758963" y="3517860"/>
            <a:ext cx="80940" cy="228216"/>
          </a:xfrm>
          <a:custGeom>
            <a:avLst/>
            <a:gdLst>
              <a:gd name="connsiteX0" fmla="*/ 44562 w 80940"/>
              <a:gd name="connsiteY0" fmla="*/ 40 h 228216"/>
              <a:gd name="connsiteX1" fmla="*/ 12812 w 80940"/>
              <a:gd name="connsiteY1" fmla="*/ 117515 h 228216"/>
              <a:gd name="connsiteX2" fmla="*/ 79487 w 80940"/>
              <a:gd name="connsiteY2" fmla="*/ 225465 h 228216"/>
              <a:gd name="connsiteX3" fmla="*/ 54087 w 80940"/>
              <a:gd name="connsiteY3" fmla="*/ 190540 h 228216"/>
              <a:gd name="connsiteX4" fmla="*/ 112 w 80940"/>
              <a:gd name="connsiteY4" fmla="*/ 130215 h 228216"/>
              <a:gd name="connsiteX5" fmla="*/ 44562 w 80940"/>
              <a:gd name="connsiteY5" fmla="*/ 40 h 228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0940" h="228216">
                <a:moveTo>
                  <a:pt x="44562" y="40"/>
                </a:moveTo>
                <a:cubicBezTo>
                  <a:pt x="46679" y="-2077"/>
                  <a:pt x="6991" y="79944"/>
                  <a:pt x="12812" y="117515"/>
                </a:cubicBezTo>
                <a:cubicBezTo>
                  <a:pt x="18633" y="155086"/>
                  <a:pt x="72608" y="213294"/>
                  <a:pt x="79487" y="225465"/>
                </a:cubicBezTo>
                <a:cubicBezTo>
                  <a:pt x="86366" y="237636"/>
                  <a:pt x="67316" y="206415"/>
                  <a:pt x="54087" y="190540"/>
                </a:cubicBezTo>
                <a:cubicBezTo>
                  <a:pt x="40858" y="174665"/>
                  <a:pt x="2758" y="154027"/>
                  <a:pt x="112" y="130215"/>
                </a:cubicBezTo>
                <a:cubicBezTo>
                  <a:pt x="-2534" y="106403"/>
                  <a:pt x="42445" y="2157"/>
                  <a:pt x="44562" y="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6" name="フリーフォーム 385">
            <a:extLst>
              <a:ext uri="{FF2B5EF4-FFF2-40B4-BE49-F238E27FC236}">
                <a16:creationId xmlns:a16="http://schemas.microsoft.com/office/drawing/2014/main" id="{2ECB6E99-1287-327C-7402-3E11F9E6A9B0}"/>
              </a:ext>
            </a:extLst>
          </p:cNvPr>
          <p:cNvSpPr/>
          <p:nvPr/>
        </p:nvSpPr>
        <p:spPr>
          <a:xfrm>
            <a:off x="2774740" y="3732988"/>
            <a:ext cx="98572" cy="68114"/>
          </a:xfrm>
          <a:custGeom>
            <a:avLst/>
            <a:gdLst>
              <a:gd name="connsiteX0" fmla="*/ 210 w 98572"/>
              <a:gd name="connsiteY0" fmla="*/ 812 h 68114"/>
              <a:gd name="connsiteX1" fmla="*/ 95460 w 98572"/>
              <a:gd name="connsiteY1" fmla="*/ 67487 h 68114"/>
              <a:gd name="connsiteX2" fmla="*/ 70060 w 98572"/>
              <a:gd name="connsiteY2" fmla="*/ 32562 h 68114"/>
              <a:gd name="connsiteX3" fmla="*/ 210 w 98572"/>
              <a:gd name="connsiteY3" fmla="*/ 812 h 68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8572" h="68114">
                <a:moveTo>
                  <a:pt x="210" y="812"/>
                </a:moveTo>
                <a:cubicBezTo>
                  <a:pt x="4443" y="6633"/>
                  <a:pt x="83818" y="62195"/>
                  <a:pt x="95460" y="67487"/>
                </a:cubicBezTo>
                <a:cubicBezTo>
                  <a:pt x="107102" y="72779"/>
                  <a:pt x="83289" y="43145"/>
                  <a:pt x="70060" y="32562"/>
                </a:cubicBezTo>
                <a:cubicBezTo>
                  <a:pt x="56831" y="21979"/>
                  <a:pt x="-4023" y="-5009"/>
                  <a:pt x="210" y="8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7" name="フリーフォーム 386">
            <a:extLst>
              <a:ext uri="{FF2B5EF4-FFF2-40B4-BE49-F238E27FC236}">
                <a16:creationId xmlns:a16="http://schemas.microsoft.com/office/drawing/2014/main" id="{8EF095F7-02D2-EDFF-ADDE-C802A6259490}"/>
              </a:ext>
            </a:extLst>
          </p:cNvPr>
          <p:cNvSpPr/>
          <p:nvPr/>
        </p:nvSpPr>
        <p:spPr>
          <a:xfrm>
            <a:off x="2801521" y="3993499"/>
            <a:ext cx="27416" cy="266100"/>
          </a:xfrm>
          <a:custGeom>
            <a:avLst/>
            <a:gdLst>
              <a:gd name="connsiteX0" fmla="*/ 27404 w 27416"/>
              <a:gd name="connsiteY0" fmla="*/ 651 h 266100"/>
              <a:gd name="connsiteX1" fmla="*/ 2004 w 27416"/>
              <a:gd name="connsiteY1" fmla="*/ 143526 h 266100"/>
              <a:gd name="connsiteX2" fmla="*/ 2004 w 27416"/>
              <a:gd name="connsiteY2" fmla="*/ 264176 h 266100"/>
              <a:gd name="connsiteX3" fmla="*/ 5179 w 27416"/>
              <a:gd name="connsiteY3" fmla="*/ 203851 h 266100"/>
              <a:gd name="connsiteX4" fmla="*/ 27404 w 27416"/>
              <a:gd name="connsiteY4" fmla="*/ 651 h 26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416" h="266100">
                <a:moveTo>
                  <a:pt x="27404" y="651"/>
                </a:moveTo>
                <a:cubicBezTo>
                  <a:pt x="26875" y="-9403"/>
                  <a:pt x="6237" y="99605"/>
                  <a:pt x="2004" y="143526"/>
                </a:cubicBezTo>
                <a:cubicBezTo>
                  <a:pt x="-2229" y="187447"/>
                  <a:pt x="1475" y="254122"/>
                  <a:pt x="2004" y="264176"/>
                </a:cubicBezTo>
                <a:cubicBezTo>
                  <a:pt x="2533" y="274230"/>
                  <a:pt x="-642" y="243538"/>
                  <a:pt x="5179" y="203851"/>
                </a:cubicBezTo>
                <a:cubicBezTo>
                  <a:pt x="11000" y="164164"/>
                  <a:pt x="27933" y="10705"/>
                  <a:pt x="27404" y="6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8" name="フリーフォーム 387">
            <a:extLst>
              <a:ext uri="{FF2B5EF4-FFF2-40B4-BE49-F238E27FC236}">
                <a16:creationId xmlns:a16="http://schemas.microsoft.com/office/drawing/2014/main" id="{64E64669-56B9-1CD5-A8E5-CD0D12D291E0}"/>
              </a:ext>
            </a:extLst>
          </p:cNvPr>
          <p:cNvSpPr/>
          <p:nvPr/>
        </p:nvSpPr>
        <p:spPr>
          <a:xfrm>
            <a:off x="2617191" y="4094512"/>
            <a:ext cx="65892" cy="162383"/>
          </a:xfrm>
          <a:custGeom>
            <a:avLst/>
            <a:gdLst>
              <a:gd name="connsiteX0" fmla="*/ 2184 w 65892"/>
              <a:gd name="connsiteY0" fmla="*/ 1238 h 162383"/>
              <a:gd name="connsiteX1" fmla="*/ 65684 w 65892"/>
              <a:gd name="connsiteY1" fmla="*/ 159988 h 162383"/>
              <a:gd name="connsiteX2" fmla="*/ 21234 w 65892"/>
              <a:gd name="connsiteY2" fmla="*/ 90138 h 162383"/>
              <a:gd name="connsiteX3" fmla="*/ 2184 w 65892"/>
              <a:gd name="connsiteY3" fmla="*/ 1238 h 1623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892" h="162383">
                <a:moveTo>
                  <a:pt x="2184" y="1238"/>
                </a:moveTo>
                <a:cubicBezTo>
                  <a:pt x="9592" y="12880"/>
                  <a:pt x="62509" y="145171"/>
                  <a:pt x="65684" y="159988"/>
                </a:cubicBezTo>
                <a:cubicBezTo>
                  <a:pt x="68859" y="174805"/>
                  <a:pt x="34992" y="117126"/>
                  <a:pt x="21234" y="90138"/>
                </a:cubicBezTo>
                <a:cubicBezTo>
                  <a:pt x="7476" y="63151"/>
                  <a:pt x="-5224" y="-10404"/>
                  <a:pt x="2184" y="12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9" name="フリーフォーム 388">
            <a:extLst>
              <a:ext uri="{FF2B5EF4-FFF2-40B4-BE49-F238E27FC236}">
                <a16:creationId xmlns:a16="http://schemas.microsoft.com/office/drawing/2014/main" id="{9D5183A3-1955-8A5F-0D1D-07BA59CF9E2A}"/>
              </a:ext>
            </a:extLst>
          </p:cNvPr>
          <p:cNvSpPr/>
          <p:nvPr/>
        </p:nvSpPr>
        <p:spPr>
          <a:xfrm>
            <a:off x="2685617" y="4202608"/>
            <a:ext cx="128227" cy="52373"/>
          </a:xfrm>
          <a:custGeom>
            <a:avLst/>
            <a:gdLst>
              <a:gd name="connsiteX0" fmla="*/ 433 w 128227"/>
              <a:gd name="connsiteY0" fmla="*/ 45542 h 52373"/>
              <a:gd name="connsiteX1" fmla="*/ 60758 w 128227"/>
              <a:gd name="connsiteY1" fmla="*/ 48717 h 52373"/>
              <a:gd name="connsiteX2" fmla="*/ 127433 w 128227"/>
              <a:gd name="connsiteY2" fmla="*/ 1092 h 52373"/>
              <a:gd name="connsiteX3" fmla="*/ 92508 w 128227"/>
              <a:gd name="connsiteY3" fmla="*/ 16967 h 52373"/>
              <a:gd name="connsiteX4" fmla="*/ 433 w 128227"/>
              <a:gd name="connsiteY4" fmla="*/ 45542 h 523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227" h="52373">
                <a:moveTo>
                  <a:pt x="433" y="45542"/>
                </a:moveTo>
                <a:cubicBezTo>
                  <a:pt x="-4859" y="50834"/>
                  <a:pt x="39591" y="56125"/>
                  <a:pt x="60758" y="48717"/>
                </a:cubicBezTo>
                <a:cubicBezTo>
                  <a:pt x="81925" y="41309"/>
                  <a:pt x="122141" y="6384"/>
                  <a:pt x="127433" y="1092"/>
                </a:cubicBezTo>
                <a:cubicBezTo>
                  <a:pt x="132725" y="-4200"/>
                  <a:pt x="110500" y="11146"/>
                  <a:pt x="92508" y="16967"/>
                </a:cubicBezTo>
                <a:cubicBezTo>
                  <a:pt x="74516" y="22788"/>
                  <a:pt x="5725" y="40250"/>
                  <a:pt x="433" y="455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0" name="フリーフォーム 389">
            <a:extLst>
              <a:ext uri="{FF2B5EF4-FFF2-40B4-BE49-F238E27FC236}">
                <a16:creationId xmlns:a16="http://schemas.microsoft.com/office/drawing/2014/main" id="{068A9693-8747-4E4D-BECD-78F34DAE1276}"/>
              </a:ext>
            </a:extLst>
          </p:cNvPr>
          <p:cNvSpPr/>
          <p:nvPr/>
        </p:nvSpPr>
        <p:spPr>
          <a:xfrm>
            <a:off x="2704605" y="4019549"/>
            <a:ext cx="137033" cy="245039"/>
          </a:xfrm>
          <a:custGeom>
            <a:avLst/>
            <a:gdLst>
              <a:gd name="connsiteX0" fmla="*/ 137020 w 137033"/>
              <a:gd name="connsiteY0" fmla="*/ 1 h 245039"/>
              <a:gd name="connsiteX1" fmla="*/ 111620 w 137033"/>
              <a:gd name="connsiteY1" fmla="*/ 187326 h 245039"/>
              <a:gd name="connsiteX2" fmla="*/ 95745 w 137033"/>
              <a:gd name="connsiteY2" fmla="*/ 219076 h 245039"/>
              <a:gd name="connsiteX3" fmla="*/ 57645 w 137033"/>
              <a:gd name="connsiteY3" fmla="*/ 238126 h 245039"/>
              <a:gd name="connsiteX4" fmla="*/ 495 w 137033"/>
              <a:gd name="connsiteY4" fmla="*/ 244476 h 245039"/>
              <a:gd name="connsiteX5" fmla="*/ 92570 w 137033"/>
              <a:gd name="connsiteY5" fmla="*/ 225426 h 245039"/>
              <a:gd name="connsiteX6" fmla="*/ 114795 w 137033"/>
              <a:gd name="connsiteY6" fmla="*/ 190501 h 245039"/>
              <a:gd name="connsiteX7" fmla="*/ 137020 w 137033"/>
              <a:gd name="connsiteY7" fmla="*/ 1 h 245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7033" h="245039">
                <a:moveTo>
                  <a:pt x="137020" y="1"/>
                </a:moveTo>
                <a:cubicBezTo>
                  <a:pt x="136491" y="-528"/>
                  <a:pt x="118499" y="150814"/>
                  <a:pt x="111620" y="187326"/>
                </a:cubicBezTo>
                <a:cubicBezTo>
                  <a:pt x="104741" y="223838"/>
                  <a:pt x="104741" y="210609"/>
                  <a:pt x="95745" y="219076"/>
                </a:cubicBezTo>
                <a:cubicBezTo>
                  <a:pt x="86749" y="227543"/>
                  <a:pt x="73520" y="233893"/>
                  <a:pt x="57645" y="238126"/>
                </a:cubicBezTo>
                <a:cubicBezTo>
                  <a:pt x="41770" y="242359"/>
                  <a:pt x="-5326" y="246593"/>
                  <a:pt x="495" y="244476"/>
                </a:cubicBezTo>
                <a:cubicBezTo>
                  <a:pt x="6316" y="242359"/>
                  <a:pt x="73520" y="234422"/>
                  <a:pt x="92570" y="225426"/>
                </a:cubicBezTo>
                <a:cubicBezTo>
                  <a:pt x="111620" y="216430"/>
                  <a:pt x="107387" y="223838"/>
                  <a:pt x="114795" y="190501"/>
                </a:cubicBezTo>
                <a:cubicBezTo>
                  <a:pt x="122203" y="157164"/>
                  <a:pt x="137549" y="530"/>
                  <a:pt x="137020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1" name="フリーフォーム 390">
            <a:extLst>
              <a:ext uri="{FF2B5EF4-FFF2-40B4-BE49-F238E27FC236}">
                <a16:creationId xmlns:a16="http://schemas.microsoft.com/office/drawing/2014/main" id="{A728949E-0791-C1FC-F309-76AECF3DA12E}"/>
              </a:ext>
            </a:extLst>
          </p:cNvPr>
          <p:cNvSpPr/>
          <p:nvPr/>
        </p:nvSpPr>
        <p:spPr>
          <a:xfrm>
            <a:off x="2685577" y="3971858"/>
            <a:ext cx="70226" cy="209326"/>
          </a:xfrm>
          <a:custGeom>
            <a:avLst/>
            <a:gdLst>
              <a:gd name="connsiteX0" fmla="*/ 38573 w 70226"/>
              <a:gd name="connsiteY0" fmla="*/ 67 h 209326"/>
              <a:gd name="connsiteX1" fmla="*/ 16348 w 70226"/>
              <a:gd name="connsiteY1" fmla="*/ 108017 h 209326"/>
              <a:gd name="connsiteX2" fmla="*/ 67148 w 70226"/>
              <a:gd name="connsiteY2" fmla="*/ 206442 h 209326"/>
              <a:gd name="connsiteX3" fmla="*/ 57623 w 70226"/>
              <a:gd name="connsiteY3" fmla="*/ 177867 h 209326"/>
              <a:gd name="connsiteX4" fmla="*/ 473 w 70226"/>
              <a:gd name="connsiteY4" fmla="*/ 123892 h 209326"/>
              <a:gd name="connsiteX5" fmla="*/ 38573 w 70226"/>
              <a:gd name="connsiteY5" fmla="*/ 67 h 209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0226" h="209326">
                <a:moveTo>
                  <a:pt x="38573" y="67"/>
                </a:moveTo>
                <a:cubicBezTo>
                  <a:pt x="41219" y="-2579"/>
                  <a:pt x="11586" y="73621"/>
                  <a:pt x="16348" y="108017"/>
                </a:cubicBezTo>
                <a:cubicBezTo>
                  <a:pt x="21110" y="142413"/>
                  <a:pt x="60269" y="194800"/>
                  <a:pt x="67148" y="206442"/>
                </a:cubicBezTo>
                <a:cubicBezTo>
                  <a:pt x="74027" y="218084"/>
                  <a:pt x="68736" y="191625"/>
                  <a:pt x="57623" y="177867"/>
                </a:cubicBezTo>
                <a:cubicBezTo>
                  <a:pt x="46510" y="164109"/>
                  <a:pt x="5765" y="147705"/>
                  <a:pt x="473" y="123892"/>
                </a:cubicBezTo>
                <a:cubicBezTo>
                  <a:pt x="-4819" y="100079"/>
                  <a:pt x="35927" y="2713"/>
                  <a:pt x="38573" y="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2" name="フリーフォーム 391">
            <a:extLst>
              <a:ext uri="{FF2B5EF4-FFF2-40B4-BE49-F238E27FC236}">
                <a16:creationId xmlns:a16="http://schemas.microsoft.com/office/drawing/2014/main" id="{71AE1B7D-EAAD-F8B2-32E3-8F4B15B3B3B0}"/>
              </a:ext>
            </a:extLst>
          </p:cNvPr>
          <p:cNvSpPr/>
          <p:nvPr/>
        </p:nvSpPr>
        <p:spPr>
          <a:xfrm>
            <a:off x="2654680" y="3910826"/>
            <a:ext cx="82304" cy="139734"/>
          </a:xfrm>
          <a:custGeom>
            <a:avLst/>
            <a:gdLst>
              <a:gd name="connsiteX0" fmla="*/ 82170 w 82304"/>
              <a:gd name="connsiteY0" fmla="*/ 774 h 139734"/>
              <a:gd name="connsiteX1" fmla="*/ 2795 w 82304"/>
              <a:gd name="connsiteY1" fmla="*/ 137299 h 139734"/>
              <a:gd name="connsiteX2" fmla="*/ 21845 w 82304"/>
              <a:gd name="connsiteY2" fmla="*/ 83324 h 139734"/>
              <a:gd name="connsiteX3" fmla="*/ 82170 w 82304"/>
              <a:gd name="connsiteY3" fmla="*/ 774 h 139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2304" h="139734">
                <a:moveTo>
                  <a:pt x="82170" y="774"/>
                </a:moveTo>
                <a:cubicBezTo>
                  <a:pt x="78995" y="9770"/>
                  <a:pt x="12849" y="123541"/>
                  <a:pt x="2795" y="137299"/>
                </a:cubicBezTo>
                <a:cubicBezTo>
                  <a:pt x="-7259" y="151057"/>
                  <a:pt x="12320" y="102903"/>
                  <a:pt x="21845" y="83324"/>
                </a:cubicBezTo>
                <a:cubicBezTo>
                  <a:pt x="31370" y="63745"/>
                  <a:pt x="85345" y="-8222"/>
                  <a:pt x="82170" y="7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3" name="フリーフォーム 392">
            <a:extLst>
              <a:ext uri="{FF2B5EF4-FFF2-40B4-BE49-F238E27FC236}">
                <a16:creationId xmlns:a16="http://schemas.microsoft.com/office/drawing/2014/main" id="{47438CDA-6661-9A1F-D023-3B7112E24306}"/>
              </a:ext>
            </a:extLst>
          </p:cNvPr>
          <p:cNvSpPr/>
          <p:nvPr/>
        </p:nvSpPr>
        <p:spPr>
          <a:xfrm>
            <a:off x="2676337" y="4121004"/>
            <a:ext cx="49062" cy="82820"/>
          </a:xfrm>
          <a:custGeom>
            <a:avLst/>
            <a:gdLst>
              <a:gd name="connsiteX0" fmla="*/ 188 w 49062"/>
              <a:gd name="connsiteY0" fmla="*/ 146 h 82820"/>
              <a:gd name="connsiteX1" fmla="*/ 47813 w 49062"/>
              <a:gd name="connsiteY1" fmla="*/ 79521 h 82820"/>
              <a:gd name="connsiteX2" fmla="*/ 31938 w 49062"/>
              <a:gd name="connsiteY2" fmla="*/ 60471 h 82820"/>
              <a:gd name="connsiteX3" fmla="*/ 188 w 49062"/>
              <a:gd name="connsiteY3" fmla="*/ 146 h 828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9062" h="82820">
                <a:moveTo>
                  <a:pt x="188" y="146"/>
                </a:moveTo>
                <a:cubicBezTo>
                  <a:pt x="2834" y="3321"/>
                  <a:pt x="47813" y="79521"/>
                  <a:pt x="47813" y="79521"/>
                </a:cubicBezTo>
                <a:cubicBezTo>
                  <a:pt x="53105" y="89575"/>
                  <a:pt x="40405" y="74759"/>
                  <a:pt x="31938" y="60471"/>
                </a:cubicBezTo>
                <a:cubicBezTo>
                  <a:pt x="23471" y="46183"/>
                  <a:pt x="-2458" y="-3029"/>
                  <a:pt x="188" y="1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4" name="フリーフォーム 393">
            <a:extLst>
              <a:ext uri="{FF2B5EF4-FFF2-40B4-BE49-F238E27FC236}">
                <a16:creationId xmlns:a16="http://schemas.microsoft.com/office/drawing/2014/main" id="{8BE024C8-25F5-6A02-2019-BB2A49C49183}"/>
              </a:ext>
            </a:extLst>
          </p:cNvPr>
          <p:cNvSpPr/>
          <p:nvPr/>
        </p:nvSpPr>
        <p:spPr>
          <a:xfrm>
            <a:off x="2612442" y="3279418"/>
            <a:ext cx="86877" cy="335600"/>
          </a:xfrm>
          <a:custGeom>
            <a:avLst/>
            <a:gdLst>
              <a:gd name="connsiteX0" fmla="*/ 13283 w 86877"/>
              <a:gd name="connsiteY0" fmla="*/ 357 h 335600"/>
              <a:gd name="connsiteX1" fmla="*/ 16458 w 86877"/>
              <a:gd name="connsiteY1" fmla="*/ 228957 h 335600"/>
              <a:gd name="connsiteX2" fmla="*/ 86308 w 86877"/>
              <a:gd name="connsiteY2" fmla="*/ 333732 h 335600"/>
              <a:gd name="connsiteX3" fmla="*/ 51383 w 86877"/>
              <a:gd name="connsiteY3" fmla="*/ 298807 h 335600"/>
              <a:gd name="connsiteX4" fmla="*/ 583 w 86877"/>
              <a:gd name="connsiteY4" fmla="*/ 248007 h 335600"/>
              <a:gd name="connsiteX5" fmla="*/ 22808 w 86877"/>
              <a:gd name="connsiteY5" fmla="*/ 178157 h 335600"/>
              <a:gd name="connsiteX6" fmla="*/ 13283 w 86877"/>
              <a:gd name="connsiteY6" fmla="*/ 357 h 335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6877" h="335600">
                <a:moveTo>
                  <a:pt x="13283" y="357"/>
                </a:moveTo>
                <a:cubicBezTo>
                  <a:pt x="12225" y="8824"/>
                  <a:pt x="4287" y="173395"/>
                  <a:pt x="16458" y="228957"/>
                </a:cubicBezTo>
                <a:cubicBezTo>
                  <a:pt x="28629" y="284519"/>
                  <a:pt x="80487" y="322090"/>
                  <a:pt x="86308" y="333732"/>
                </a:cubicBezTo>
                <a:cubicBezTo>
                  <a:pt x="92129" y="345374"/>
                  <a:pt x="51383" y="298807"/>
                  <a:pt x="51383" y="298807"/>
                </a:cubicBezTo>
                <a:cubicBezTo>
                  <a:pt x="37096" y="284520"/>
                  <a:pt x="5345" y="268115"/>
                  <a:pt x="583" y="248007"/>
                </a:cubicBezTo>
                <a:cubicBezTo>
                  <a:pt x="-4179" y="227899"/>
                  <a:pt x="21750" y="219961"/>
                  <a:pt x="22808" y="178157"/>
                </a:cubicBezTo>
                <a:cubicBezTo>
                  <a:pt x="23866" y="136353"/>
                  <a:pt x="14341" y="-8110"/>
                  <a:pt x="13283" y="3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5" name="フリーフォーム 394">
            <a:extLst>
              <a:ext uri="{FF2B5EF4-FFF2-40B4-BE49-F238E27FC236}">
                <a16:creationId xmlns:a16="http://schemas.microsoft.com/office/drawing/2014/main" id="{0B2DA4C8-661D-3F98-95E7-4D62B43947E2}"/>
              </a:ext>
            </a:extLst>
          </p:cNvPr>
          <p:cNvSpPr/>
          <p:nvPr/>
        </p:nvSpPr>
        <p:spPr>
          <a:xfrm>
            <a:off x="2393783" y="3273695"/>
            <a:ext cx="222468" cy="274253"/>
          </a:xfrm>
          <a:custGeom>
            <a:avLst/>
            <a:gdLst>
              <a:gd name="connsiteX0" fmla="*/ 187492 w 222468"/>
              <a:gd name="connsiteY0" fmla="*/ 2905 h 274253"/>
              <a:gd name="connsiteX1" fmla="*/ 216067 w 222468"/>
              <a:gd name="connsiteY1" fmla="*/ 218805 h 274253"/>
              <a:gd name="connsiteX2" fmla="*/ 216067 w 222468"/>
              <a:gd name="connsiteY2" fmla="*/ 256905 h 274253"/>
              <a:gd name="connsiteX3" fmla="*/ 146217 w 222468"/>
              <a:gd name="connsiteY3" fmla="*/ 272780 h 274253"/>
              <a:gd name="connsiteX4" fmla="*/ 79542 w 222468"/>
              <a:gd name="connsiteY4" fmla="*/ 221980 h 274253"/>
              <a:gd name="connsiteX5" fmla="*/ 167 w 222468"/>
              <a:gd name="connsiteY5" fmla="*/ 168005 h 274253"/>
              <a:gd name="connsiteX6" fmla="*/ 101767 w 222468"/>
              <a:gd name="connsiteY6" fmla="*/ 234680 h 274253"/>
              <a:gd name="connsiteX7" fmla="*/ 152567 w 222468"/>
              <a:gd name="connsiteY7" fmla="*/ 244205 h 274253"/>
              <a:gd name="connsiteX8" fmla="*/ 174792 w 222468"/>
              <a:gd name="connsiteY8" fmla="*/ 206105 h 274253"/>
              <a:gd name="connsiteX9" fmla="*/ 168442 w 222468"/>
              <a:gd name="connsiteY9" fmla="*/ 161655 h 274253"/>
              <a:gd name="connsiteX10" fmla="*/ 168442 w 222468"/>
              <a:gd name="connsiteY10" fmla="*/ 215630 h 274253"/>
              <a:gd name="connsiteX11" fmla="*/ 184317 w 222468"/>
              <a:gd name="connsiteY11" fmla="*/ 237855 h 274253"/>
              <a:gd name="connsiteX12" fmla="*/ 212892 w 222468"/>
              <a:gd name="connsiteY12" fmla="*/ 180705 h 274253"/>
              <a:gd name="connsiteX13" fmla="*/ 187492 w 222468"/>
              <a:gd name="connsiteY13" fmla="*/ 98155 h 274253"/>
              <a:gd name="connsiteX14" fmla="*/ 187492 w 222468"/>
              <a:gd name="connsiteY14" fmla="*/ 2905 h 2742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22468" h="274253">
                <a:moveTo>
                  <a:pt x="187492" y="2905"/>
                </a:moveTo>
                <a:cubicBezTo>
                  <a:pt x="192254" y="23013"/>
                  <a:pt x="211305" y="176472"/>
                  <a:pt x="216067" y="218805"/>
                </a:cubicBezTo>
                <a:cubicBezTo>
                  <a:pt x="220829" y="261138"/>
                  <a:pt x="227709" y="247909"/>
                  <a:pt x="216067" y="256905"/>
                </a:cubicBezTo>
                <a:cubicBezTo>
                  <a:pt x="204425" y="265901"/>
                  <a:pt x="168971" y="278601"/>
                  <a:pt x="146217" y="272780"/>
                </a:cubicBezTo>
                <a:cubicBezTo>
                  <a:pt x="123463" y="266959"/>
                  <a:pt x="103884" y="239443"/>
                  <a:pt x="79542" y="221980"/>
                </a:cubicBezTo>
                <a:cubicBezTo>
                  <a:pt x="55200" y="204517"/>
                  <a:pt x="-3537" y="165888"/>
                  <a:pt x="167" y="168005"/>
                </a:cubicBezTo>
                <a:cubicBezTo>
                  <a:pt x="3871" y="170122"/>
                  <a:pt x="76367" y="221980"/>
                  <a:pt x="101767" y="234680"/>
                </a:cubicBezTo>
                <a:cubicBezTo>
                  <a:pt x="127167" y="247380"/>
                  <a:pt x="140396" y="248967"/>
                  <a:pt x="152567" y="244205"/>
                </a:cubicBezTo>
                <a:cubicBezTo>
                  <a:pt x="164738" y="239443"/>
                  <a:pt x="172146" y="219863"/>
                  <a:pt x="174792" y="206105"/>
                </a:cubicBezTo>
                <a:cubicBezTo>
                  <a:pt x="177438" y="192347"/>
                  <a:pt x="169500" y="160067"/>
                  <a:pt x="168442" y="161655"/>
                </a:cubicBezTo>
                <a:cubicBezTo>
                  <a:pt x="167384" y="163243"/>
                  <a:pt x="165796" y="202930"/>
                  <a:pt x="168442" y="215630"/>
                </a:cubicBezTo>
                <a:cubicBezTo>
                  <a:pt x="171088" y="228330"/>
                  <a:pt x="176909" y="243676"/>
                  <a:pt x="184317" y="237855"/>
                </a:cubicBezTo>
                <a:cubicBezTo>
                  <a:pt x="191725" y="232034"/>
                  <a:pt x="212363" y="203988"/>
                  <a:pt x="212892" y="180705"/>
                </a:cubicBezTo>
                <a:cubicBezTo>
                  <a:pt x="213421" y="157422"/>
                  <a:pt x="190667" y="123555"/>
                  <a:pt x="187492" y="98155"/>
                </a:cubicBezTo>
                <a:cubicBezTo>
                  <a:pt x="184317" y="72755"/>
                  <a:pt x="182730" y="-17203"/>
                  <a:pt x="187492" y="29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6" name="フリーフォーム 395">
            <a:extLst>
              <a:ext uri="{FF2B5EF4-FFF2-40B4-BE49-F238E27FC236}">
                <a16:creationId xmlns:a16="http://schemas.microsoft.com/office/drawing/2014/main" id="{D37F8CDE-EC0D-DDED-EA8B-A63E888F73B3}"/>
              </a:ext>
            </a:extLst>
          </p:cNvPr>
          <p:cNvSpPr/>
          <p:nvPr/>
        </p:nvSpPr>
        <p:spPr>
          <a:xfrm>
            <a:off x="2529548" y="3660775"/>
            <a:ext cx="58570" cy="207865"/>
          </a:xfrm>
          <a:custGeom>
            <a:avLst/>
            <a:gdLst>
              <a:gd name="connsiteX0" fmla="*/ 29502 w 58570"/>
              <a:gd name="connsiteY0" fmla="*/ 0 h 207865"/>
              <a:gd name="connsiteX1" fmla="*/ 23152 w 58570"/>
              <a:gd name="connsiteY1" fmla="*/ 88900 h 207865"/>
              <a:gd name="connsiteX2" fmla="*/ 927 w 58570"/>
              <a:gd name="connsiteY2" fmla="*/ 107950 h 207865"/>
              <a:gd name="connsiteX3" fmla="*/ 58077 w 58570"/>
              <a:gd name="connsiteY3" fmla="*/ 206375 h 207865"/>
              <a:gd name="connsiteX4" fmla="*/ 29502 w 58570"/>
              <a:gd name="connsiteY4" fmla="*/ 161925 h 207865"/>
              <a:gd name="connsiteX5" fmla="*/ 45377 w 58570"/>
              <a:gd name="connsiteY5" fmla="*/ 88900 h 207865"/>
              <a:gd name="connsiteX6" fmla="*/ 29502 w 58570"/>
              <a:gd name="connsiteY6" fmla="*/ 0 h 207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8570" h="207865">
                <a:moveTo>
                  <a:pt x="29502" y="0"/>
                </a:moveTo>
                <a:cubicBezTo>
                  <a:pt x="25798" y="0"/>
                  <a:pt x="27914" y="70908"/>
                  <a:pt x="23152" y="88900"/>
                </a:cubicBezTo>
                <a:cubicBezTo>
                  <a:pt x="18389" y="106892"/>
                  <a:pt x="-4894" y="88371"/>
                  <a:pt x="927" y="107950"/>
                </a:cubicBezTo>
                <a:cubicBezTo>
                  <a:pt x="6748" y="127529"/>
                  <a:pt x="53315" y="197379"/>
                  <a:pt x="58077" y="206375"/>
                </a:cubicBezTo>
                <a:cubicBezTo>
                  <a:pt x="62839" y="215371"/>
                  <a:pt x="31619" y="181504"/>
                  <a:pt x="29502" y="161925"/>
                </a:cubicBezTo>
                <a:cubicBezTo>
                  <a:pt x="27385" y="142346"/>
                  <a:pt x="46435" y="111125"/>
                  <a:pt x="45377" y="88900"/>
                </a:cubicBezTo>
                <a:cubicBezTo>
                  <a:pt x="44319" y="66675"/>
                  <a:pt x="33206" y="0"/>
                  <a:pt x="29502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7" name="フリーフォーム 396">
            <a:extLst>
              <a:ext uri="{FF2B5EF4-FFF2-40B4-BE49-F238E27FC236}">
                <a16:creationId xmlns:a16="http://schemas.microsoft.com/office/drawing/2014/main" id="{6920173E-F352-BEA4-8AD5-1AB023303B6D}"/>
              </a:ext>
            </a:extLst>
          </p:cNvPr>
          <p:cNvSpPr/>
          <p:nvPr/>
        </p:nvSpPr>
        <p:spPr>
          <a:xfrm>
            <a:off x="2583766" y="3603159"/>
            <a:ext cx="163534" cy="44740"/>
          </a:xfrm>
          <a:custGeom>
            <a:avLst/>
            <a:gdLst>
              <a:gd name="connsiteX0" fmla="*/ 162609 w 163534"/>
              <a:gd name="connsiteY0" fmla="*/ 3641 h 44740"/>
              <a:gd name="connsiteX1" fmla="*/ 67359 w 163534"/>
              <a:gd name="connsiteY1" fmla="*/ 38566 h 44740"/>
              <a:gd name="connsiteX2" fmla="*/ 684 w 163534"/>
              <a:gd name="connsiteY2" fmla="*/ 41741 h 44740"/>
              <a:gd name="connsiteX3" fmla="*/ 108634 w 163534"/>
              <a:gd name="connsiteY3" fmla="*/ 6816 h 44740"/>
              <a:gd name="connsiteX4" fmla="*/ 162609 w 163534"/>
              <a:gd name="connsiteY4" fmla="*/ 3641 h 447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34" h="44740">
                <a:moveTo>
                  <a:pt x="162609" y="3641"/>
                </a:moveTo>
                <a:cubicBezTo>
                  <a:pt x="155730" y="8933"/>
                  <a:pt x="94346" y="32216"/>
                  <a:pt x="67359" y="38566"/>
                </a:cubicBezTo>
                <a:cubicBezTo>
                  <a:pt x="40372" y="44916"/>
                  <a:pt x="-6195" y="47033"/>
                  <a:pt x="684" y="41741"/>
                </a:cubicBezTo>
                <a:cubicBezTo>
                  <a:pt x="7563" y="36449"/>
                  <a:pt x="80588" y="15283"/>
                  <a:pt x="108634" y="6816"/>
                </a:cubicBezTo>
                <a:cubicBezTo>
                  <a:pt x="136680" y="-1651"/>
                  <a:pt x="169488" y="-1651"/>
                  <a:pt x="162609" y="36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8" name="フリーフォーム 397">
            <a:extLst>
              <a:ext uri="{FF2B5EF4-FFF2-40B4-BE49-F238E27FC236}">
                <a16:creationId xmlns:a16="http://schemas.microsoft.com/office/drawing/2014/main" id="{D56B9BEC-4008-3603-F6A4-F8224DA5F335}"/>
              </a:ext>
            </a:extLst>
          </p:cNvPr>
          <p:cNvSpPr/>
          <p:nvPr/>
        </p:nvSpPr>
        <p:spPr>
          <a:xfrm>
            <a:off x="2708257" y="3643055"/>
            <a:ext cx="50966" cy="294114"/>
          </a:xfrm>
          <a:custGeom>
            <a:avLst/>
            <a:gdLst>
              <a:gd name="connsiteX0" fmla="*/ 28593 w 50966"/>
              <a:gd name="connsiteY0" fmla="*/ 1845 h 294114"/>
              <a:gd name="connsiteX1" fmla="*/ 31768 w 50966"/>
              <a:gd name="connsiteY1" fmla="*/ 185995 h 294114"/>
              <a:gd name="connsiteX2" fmla="*/ 15893 w 50966"/>
              <a:gd name="connsiteY2" fmla="*/ 236795 h 294114"/>
              <a:gd name="connsiteX3" fmla="*/ 18 w 50966"/>
              <a:gd name="connsiteY3" fmla="*/ 293945 h 294114"/>
              <a:gd name="connsiteX4" fmla="*/ 19068 w 50966"/>
              <a:gd name="connsiteY4" fmla="*/ 217745 h 294114"/>
              <a:gd name="connsiteX5" fmla="*/ 50818 w 50966"/>
              <a:gd name="connsiteY5" fmla="*/ 97095 h 294114"/>
              <a:gd name="connsiteX6" fmla="*/ 28593 w 50966"/>
              <a:gd name="connsiteY6" fmla="*/ 1845 h 294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966" h="294114">
                <a:moveTo>
                  <a:pt x="28593" y="1845"/>
                </a:moveTo>
                <a:cubicBezTo>
                  <a:pt x="25418" y="16662"/>
                  <a:pt x="33885" y="146837"/>
                  <a:pt x="31768" y="185995"/>
                </a:cubicBezTo>
                <a:cubicBezTo>
                  <a:pt x="29651" y="225153"/>
                  <a:pt x="21185" y="218803"/>
                  <a:pt x="15893" y="236795"/>
                </a:cubicBezTo>
                <a:cubicBezTo>
                  <a:pt x="10601" y="254787"/>
                  <a:pt x="-511" y="297120"/>
                  <a:pt x="18" y="293945"/>
                </a:cubicBezTo>
                <a:cubicBezTo>
                  <a:pt x="547" y="290770"/>
                  <a:pt x="10601" y="250553"/>
                  <a:pt x="19068" y="217745"/>
                </a:cubicBezTo>
                <a:cubicBezTo>
                  <a:pt x="27535" y="184937"/>
                  <a:pt x="48701" y="128845"/>
                  <a:pt x="50818" y="97095"/>
                </a:cubicBezTo>
                <a:cubicBezTo>
                  <a:pt x="52935" y="65345"/>
                  <a:pt x="31768" y="-12972"/>
                  <a:pt x="28593" y="18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9" name="フリーフォーム 398">
            <a:extLst>
              <a:ext uri="{FF2B5EF4-FFF2-40B4-BE49-F238E27FC236}">
                <a16:creationId xmlns:a16="http://schemas.microsoft.com/office/drawing/2014/main" id="{000260C0-DAC7-E4DB-41F8-0CF1BB5EBEDD}"/>
              </a:ext>
            </a:extLst>
          </p:cNvPr>
          <p:cNvSpPr/>
          <p:nvPr/>
        </p:nvSpPr>
        <p:spPr>
          <a:xfrm>
            <a:off x="2600122" y="3794061"/>
            <a:ext cx="130378" cy="289713"/>
          </a:xfrm>
          <a:custGeom>
            <a:avLst/>
            <a:gdLst>
              <a:gd name="connsiteX0" fmla="*/ 130378 w 130378"/>
              <a:gd name="connsiteY0" fmla="*/ 64 h 289713"/>
              <a:gd name="connsiteX1" fmla="*/ 66878 w 130378"/>
              <a:gd name="connsiteY1" fmla="*/ 158814 h 289713"/>
              <a:gd name="connsiteX2" fmla="*/ 3378 w 130378"/>
              <a:gd name="connsiteY2" fmla="*/ 285814 h 289713"/>
              <a:gd name="connsiteX3" fmla="*/ 19253 w 130378"/>
              <a:gd name="connsiteY3" fmla="*/ 244539 h 289713"/>
              <a:gd name="connsiteX4" fmla="*/ 108153 w 130378"/>
              <a:gd name="connsiteY4" fmla="*/ 117539 h 289713"/>
              <a:gd name="connsiteX5" fmla="*/ 66878 w 130378"/>
              <a:gd name="connsiteY5" fmla="*/ 177864 h 289713"/>
              <a:gd name="connsiteX6" fmla="*/ 130378 w 130378"/>
              <a:gd name="connsiteY6" fmla="*/ 64 h 289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0378" h="289713">
                <a:moveTo>
                  <a:pt x="130378" y="64"/>
                </a:moveTo>
                <a:cubicBezTo>
                  <a:pt x="130378" y="-3111"/>
                  <a:pt x="88045" y="111189"/>
                  <a:pt x="66878" y="158814"/>
                </a:cubicBezTo>
                <a:cubicBezTo>
                  <a:pt x="45711" y="206439"/>
                  <a:pt x="11315" y="271527"/>
                  <a:pt x="3378" y="285814"/>
                </a:cubicBezTo>
                <a:cubicBezTo>
                  <a:pt x="-4559" y="300101"/>
                  <a:pt x="1790" y="272585"/>
                  <a:pt x="19253" y="244539"/>
                </a:cubicBezTo>
                <a:cubicBezTo>
                  <a:pt x="36715" y="216493"/>
                  <a:pt x="100215" y="128652"/>
                  <a:pt x="108153" y="117539"/>
                </a:cubicBezTo>
                <a:cubicBezTo>
                  <a:pt x="116090" y="106427"/>
                  <a:pt x="61057" y="192681"/>
                  <a:pt x="66878" y="177864"/>
                </a:cubicBezTo>
                <a:cubicBezTo>
                  <a:pt x="72699" y="163047"/>
                  <a:pt x="130378" y="3239"/>
                  <a:pt x="130378" y="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0" name="フリーフォーム 399">
            <a:extLst>
              <a:ext uri="{FF2B5EF4-FFF2-40B4-BE49-F238E27FC236}">
                <a16:creationId xmlns:a16="http://schemas.microsoft.com/office/drawing/2014/main" id="{F3D891F7-85B6-229A-A506-97EBD9F06EF2}"/>
              </a:ext>
            </a:extLst>
          </p:cNvPr>
          <p:cNvSpPr/>
          <p:nvPr/>
        </p:nvSpPr>
        <p:spPr>
          <a:xfrm>
            <a:off x="2590552" y="3670290"/>
            <a:ext cx="114351" cy="374828"/>
          </a:xfrm>
          <a:custGeom>
            <a:avLst/>
            <a:gdLst>
              <a:gd name="connsiteX0" fmla="*/ 111373 w 114351"/>
              <a:gd name="connsiteY0" fmla="*/ 10 h 374828"/>
              <a:gd name="connsiteX1" fmla="*/ 105023 w 114351"/>
              <a:gd name="connsiteY1" fmla="*/ 123835 h 374828"/>
              <a:gd name="connsiteX2" fmla="*/ 25648 w 114351"/>
              <a:gd name="connsiteY2" fmla="*/ 279410 h 374828"/>
              <a:gd name="connsiteX3" fmla="*/ 47873 w 114351"/>
              <a:gd name="connsiteY3" fmla="*/ 257185 h 374828"/>
              <a:gd name="connsiteX4" fmla="*/ 248 w 114351"/>
              <a:gd name="connsiteY4" fmla="*/ 374660 h 374828"/>
              <a:gd name="connsiteX5" fmla="*/ 31998 w 114351"/>
              <a:gd name="connsiteY5" fmla="*/ 279410 h 374828"/>
              <a:gd name="connsiteX6" fmla="*/ 92323 w 114351"/>
              <a:gd name="connsiteY6" fmla="*/ 130185 h 374828"/>
              <a:gd name="connsiteX7" fmla="*/ 111373 w 114351"/>
              <a:gd name="connsiteY7" fmla="*/ 10 h 374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4351" h="374828">
                <a:moveTo>
                  <a:pt x="111373" y="10"/>
                </a:moveTo>
                <a:cubicBezTo>
                  <a:pt x="113490" y="-1048"/>
                  <a:pt x="119311" y="77268"/>
                  <a:pt x="105023" y="123835"/>
                </a:cubicBezTo>
                <a:cubicBezTo>
                  <a:pt x="90735" y="170402"/>
                  <a:pt x="35173" y="257185"/>
                  <a:pt x="25648" y="279410"/>
                </a:cubicBezTo>
                <a:cubicBezTo>
                  <a:pt x="16123" y="301635"/>
                  <a:pt x="52106" y="241310"/>
                  <a:pt x="47873" y="257185"/>
                </a:cubicBezTo>
                <a:cubicBezTo>
                  <a:pt x="43640" y="273060"/>
                  <a:pt x="2894" y="370956"/>
                  <a:pt x="248" y="374660"/>
                </a:cubicBezTo>
                <a:cubicBezTo>
                  <a:pt x="-2398" y="378364"/>
                  <a:pt x="16652" y="320156"/>
                  <a:pt x="31998" y="279410"/>
                </a:cubicBezTo>
                <a:cubicBezTo>
                  <a:pt x="47344" y="238664"/>
                  <a:pt x="75390" y="171460"/>
                  <a:pt x="92323" y="130185"/>
                </a:cubicBezTo>
                <a:cubicBezTo>
                  <a:pt x="109256" y="88910"/>
                  <a:pt x="109256" y="1068"/>
                  <a:pt x="111373" y="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1" name="フリーフォーム 400">
            <a:extLst>
              <a:ext uri="{FF2B5EF4-FFF2-40B4-BE49-F238E27FC236}">
                <a16:creationId xmlns:a16="http://schemas.microsoft.com/office/drawing/2014/main" id="{563739D1-82BB-4889-5B14-5EB90793C6CE}"/>
              </a:ext>
            </a:extLst>
          </p:cNvPr>
          <p:cNvSpPr/>
          <p:nvPr/>
        </p:nvSpPr>
        <p:spPr>
          <a:xfrm>
            <a:off x="2503285" y="4032059"/>
            <a:ext cx="100562" cy="215566"/>
          </a:xfrm>
          <a:custGeom>
            <a:avLst/>
            <a:gdLst>
              <a:gd name="connsiteX0" fmla="*/ 100215 w 100562"/>
              <a:gd name="connsiteY0" fmla="*/ 191 h 215566"/>
              <a:gd name="connsiteX1" fmla="*/ 43065 w 100562"/>
              <a:gd name="connsiteY1" fmla="*/ 82741 h 215566"/>
              <a:gd name="connsiteX2" fmla="*/ 1790 w 100562"/>
              <a:gd name="connsiteY2" fmla="*/ 212916 h 215566"/>
              <a:gd name="connsiteX3" fmla="*/ 8140 w 100562"/>
              <a:gd name="connsiteY3" fmla="*/ 165291 h 215566"/>
              <a:gd name="connsiteX4" fmla="*/ 14490 w 100562"/>
              <a:gd name="connsiteY4" fmla="*/ 104966 h 215566"/>
              <a:gd name="connsiteX5" fmla="*/ 100215 w 100562"/>
              <a:gd name="connsiteY5" fmla="*/ 191 h 2155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562" h="215566">
                <a:moveTo>
                  <a:pt x="100215" y="191"/>
                </a:moveTo>
                <a:cubicBezTo>
                  <a:pt x="104977" y="-3513"/>
                  <a:pt x="59469" y="47287"/>
                  <a:pt x="43065" y="82741"/>
                </a:cubicBezTo>
                <a:cubicBezTo>
                  <a:pt x="26661" y="118195"/>
                  <a:pt x="7611" y="199158"/>
                  <a:pt x="1790" y="212916"/>
                </a:cubicBezTo>
                <a:cubicBezTo>
                  <a:pt x="-4031" y="226674"/>
                  <a:pt x="6023" y="183283"/>
                  <a:pt x="8140" y="165291"/>
                </a:cubicBezTo>
                <a:cubicBezTo>
                  <a:pt x="10257" y="147299"/>
                  <a:pt x="-327" y="126662"/>
                  <a:pt x="14490" y="104966"/>
                </a:cubicBezTo>
                <a:cubicBezTo>
                  <a:pt x="29307" y="83270"/>
                  <a:pt x="95453" y="3895"/>
                  <a:pt x="100215" y="1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2" name="フリーフォーム 401">
            <a:extLst>
              <a:ext uri="{FF2B5EF4-FFF2-40B4-BE49-F238E27FC236}">
                <a16:creationId xmlns:a16="http://schemas.microsoft.com/office/drawing/2014/main" id="{16097B71-CDB1-A082-5D80-7F08C9DD2440}"/>
              </a:ext>
            </a:extLst>
          </p:cNvPr>
          <p:cNvSpPr/>
          <p:nvPr/>
        </p:nvSpPr>
        <p:spPr>
          <a:xfrm>
            <a:off x="2507613" y="4035315"/>
            <a:ext cx="108658" cy="236125"/>
          </a:xfrm>
          <a:custGeom>
            <a:avLst/>
            <a:gdLst>
              <a:gd name="connsiteX0" fmla="*/ 108587 w 108658"/>
              <a:gd name="connsiteY0" fmla="*/ 110 h 236125"/>
              <a:gd name="connsiteX1" fmla="*/ 48262 w 108658"/>
              <a:gd name="connsiteY1" fmla="*/ 89010 h 236125"/>
              <a:gd name="connsiteX2" fmla="*/ 41912 w 108658"/>
              <a:gd name="connsiteY2" fmla="*/ 155685 h 236125"/>
              <a:gd name="connsiteX3" fmla="*/ 637 w 108658"/>
              <a:gd name="connsiteY3" fmla="*/ 235060 h 236125"/>
              <a:gd name="connsiteX4" fmla="*/ 19687 w 108658"/>
              <a:gd name="connsiteY4" fmla="*/ 196960 h 236125"/>
              <a:gd name="connsiteX5" fmla="*/ 57787 w 108658"/>
              <a:gd name="connsiteY5" fmla="*/ 133460 h 236125"/>
              <a:gd name="connsiteX6" fmla="*/ 60962 w 108658"/>
              <a:gd name="connsiteY6" fmla="*/ 108060 h 236125"/>
              <a:gd name="connsiteX7" fmla="*/ 108587 w 108658"/>
              <a:gd name="connsiteY7" fmla="*/ 110 h 236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8658" h="236125">
                <a:moveTo>
                  <a:pt x="108587" y="110"/>
                </a:moveTo>
                <a:cubicBezTo>
                  <a:pt x="106470" y="-3065"/>
                  <a:pt x="59374" y="63081"/>
                  <a:pt x="48262" y="89010"/>
                </a:cubicBezTo>
                <a:cubicBezTo>
                  <a:pt x="37149" y="114939"/>
                  <a:pt x="49849" y="131343"/>
                  <a:pt x="41912" y="155685"/>
                </a:cubicBezTo>
                <a:cubicBezTo>
                  <a:pt x="33975" y="180027"/>
                  <a:pt x="637" y="235060"/>
                  <a:pt x="637" y="235060"/>
                </a:cubicBezTo>
                <a:cubicBezTo>
                  <a:pt x="-3067" y="241939"/>
                  <a:pt x="10162" y="213893"/>
                  <a:pt x="19687" y="196960"/>
                </a:cubicBezTo>
                <a:cubicBezTo>
                  <a:pt x="29212" y="180027"/>
                  <a:pt x="50908" y="148277"/>
                  <a:pt x="57787" y="133460"/>
                </a:cubicBezTo>
                <a:cubicBezTo>
                  <a:pt x="64666" y="118643"/>
                  <a:pt x="56729" y="124993"/>
                  <a:pt x="60962" y="108060"/>
                </a:cubicBezTo>
                <a:cubicBezTo>
                  <a:pt x="65195" y="91127"/>
                  <a:pt x="110704" y="3285"/>
                  <a:pt x="108587" y="1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3" name="フリーフォーム 402">
            <a:extLst>
              <a:ext uri="{FF2B5EF4-FFF2-40B4-BE49-F238E27FC236}">
                <a16:creationId xmlns:a16="http://schemas.microsoft.com/office/drawing/2014/main" id="{76EBF752-AA52-6326-0E59-B5C483EE657B}"/>
              </a:ext>
            </a:extLst>
          </p:cNvPr>
          <p:cNvSpPr/>
          <p:nvPr/>
        </p:nvSpPr>
        <p:spPr>
          <a:xfrm>
            <a:off x="2438236" y="3822437"/>
            <a:ext cx="165270" cy="307674"/>
          </a:xfrm>
          <a:custGeom>
            <a:avLst/>
            <a:gdLst>
              <a:gd name="connsiteX0" fmla="*/ 165264 w 165270"/>
              <a:gd name="connsiteY0" fmla="*/ 263 h 307674"/>
              <a:gd name="connsiteX1" fmla="*/ 22389 w 165270"/>
              <a:gd name="connsiteY1" fmla="*/ 124088 h 307674"/>
              <a:gd name="connsiteX2" fmla="*/ 44614 w 165270"/>
              <a:gd name="connsiteY2" fmla="*/ 225688 h 307674"/>
              <a:gd name="connsiteX3" fmla="*/ 164 w 165270"/>
              <a:gd name="connsiteY3" fmla="*/ 305063 h 307674"/>
              <a:gd name="connsiteX4" fmla="*/ 63664 w 165270"/>
              <a:gd name="connsiteY4" fmla="*/ 286013 h 307674"/>
              <a:gd name="connsiteX5" fmla="*/ 35089 w 165270"/>
              <a:gd name="connsiteY5" fmla="*/ 260613 h 307674"/>
              <a:gd name="connsiteX6" fmla="*/ 16039 w 165270"/>
              <a:gd name="connsiteY6" fmla="*/ 159013 h 307674"/>
              <a:gd name="connsiteX7" fmla="*/ 165264 w 165270"/>
              <a:gd name="connsiteY7" fmla="*/ 263 h 3076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5270" h="307674">
                <a:moveTo>
                  <a:pt x="165264" y="263"/>
                </a:moveTo>
                <a:cubicBezTo>
                  <a:pt x="166322" y="-5558"/>
                  <a:pt x="42497" y="86517"/>
                  <a:pt x="22389" y="124088"/>
                </a:cubicBezTo>
                <a:cubicBezTo>
                  <a:pt x="2281" y="161659"/>
                  <a:pt x="48318" y="195526"/>
                  <a:pt x="44614" y="225688"/>
                </a:cubicBezTo>
                <a:cubicBezTo>
                  <a:pt x="40910" y="255851"/>
                  <a:pt x="-3011" y="295009"/>
                  <a:pt x="164" y="305063"/>
                </a:cubicBezTo>
                <a:cubicBezTo>
                  <a:pt x="3339" y="315117"/>
                  <a:pt x="57843" y="293421"/>
                  <a:pt x="63664" y="286013"/>
                </a:cubicBezTo>
                <a:cubicBezTo>
                  <a:pt x="69485" y="278605"/>
                  <a:pt x="43026" y="281780"/>
                  <a:pt x="35089" y="260613"/>
                </a:cubicBezTo>
                <a:cubicBezTo>
                  <a:pt x="27151" y="239446"/>
                  <a:pt x="-5128" y="194467"/>
                  <a:pt x="16039" y="159013"/>
                </a:cubicBezTo>
                <a:cubicBezTo>
                  <a:pt x="37206" y="123559"/>
                  <a:pt x="164206" y="6084"/>
                  <a:pt x="165264" y="2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4" name="フリーフォーム 403">
            <a:extLst>
              <a:ext uri="{FF2B5EF4-FFF2-40B4-BE49-F238E27FC236}">
                <a16:creationId xmlns:a16="http://schemas.microsoft.com/office/drawing/2014/main" id="{1219842C-16E4-6A28-E3CB-40AC12AE392B}"/>
              </a:ext>
            </a:extLst>
          </p:cNvPr>
          <p:cNvSpPr/>
          <p:nvPr/>
        </p:nvSpPr>
        <p:spPr>
          <a:xfrm>
            <a:off x="2379303" y="3660740"/>
            <a:ext cx="174343" cy="294682"/>
          </a:xfrm>
          <a:custGeom>
            <a:avLst/>
            <a:gdLst>
              <a:gd name="connsiteX0" fmla="*/ 173397 w 174343"/>
              <a:gd name="connsiteY0" fmla="*/ 35 h 294682"/>
              <a:gd name="connsiteX1" fmla="*/ 147997 w 174343"/>
              <a:gd name="connsiteY1" fmla="*/ 136560 h 294682"/>
              <a:gd name="connsiteX2" fmla="*/ 1947 w 174343"/>
              <a:gd name="connsiteY2" fmla="*/ 292135 h 294682"/>
              <a:gd name="connsiteX3" fmla="*/ 68622 w 174343"/>
              <a:gd name="connsiteY3" fmla="*/ 225460 h 294682"/>
              <a:gd name="connsiteX4" fmla="*/ 135297 w 174343"/>
              <a:gd name="connsiteY4" fmla="*/ 123860 h 294682"/>
              <a:gd name="connsiteX5" fmla="*/ 173397 w 174343"/>
              <a:gd name="connsiteY5" fmla="*/ 35 h 294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4343" h="294682">
                <a:moveTo>
                  <a:pt x="173397" y="35"/>
                </a:moveTo>
                <a:cubicBezTo>
                  <a:pt x="175514" y="2152"/>
                  <a:pt x="176572" y="87877"/>
                  <a:pt x="147997" y="136560"/>
                </a:cubicBezTo>
                <a:cubicBezTo>
                  <a:pt x="119422" y="185243"/>
                  <a:pt x="15176" y="277318"/>
                  <a:pt x="1947" y="292135"/>
                </a:cubicBezTo>
                <a:cubicBezTo>
                  <a:pt x="-11282" y="306952"/>
                  <a:pt x="46397" y="253506"/>
                  <a:pt x="68622" y="225460"/>
                </a:cubicBezTo>
                <a:cubicBezTo>
                  <a:pt x="90847" y="197414"/>
                  <a:pt x="118893" y="157727"/>
                  <a:pt x="135297" y="123860"/>
                </a:cubicBezTo>
                <a:cubicBezTo>
                  <a:pt x="151701" y="89993"/>
                  <a:pt x="171280" y="-2082"/>
                  <a:pt x="173397" y="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5" name="フリーフォーム 404">
            <a:extLst>
              <a:ext uri="{FF2B5EF4-FFF2-40B4-BE49-F238E27FC236}">
                <a16:creationId xmlns:a16="http://schemas.microsoft.com/office/drawing/2014/main" id="{9DD4A040-1445-009E-A290-BC4D7A1E6950}"/>
              </a:ext>
            </a:extLst>
          </p:cNvPr>
          <p:cNvSpPr/>
          <p:nvPr/>
        </p:nvSpPr>
        <p:spPr>
          <a:xfrm>
            <a:off x="2338831" y="3954323"/>
            <a:ext cx="131787" cy="316144"/>
          </a:xfrm>
          <a:custGeom>
            <a:avLst/>
            <a:gdLst>
              <a:gd name="connsiteX0" fmla="*/ 61469 w 131787"/>
              <a:gd name="connsiteY0" fmla="*/ 1727 h 316144"/>
              <a:gd name="connsiteX1" fmla="*/ 29719 w 131787"/>
              <a:gd name="connsiteY1" fmla="*/ 116027 h 316144"/>
              <a:gd name="connsiteX2" fmla="*/ 32894 w 131787"/>
              <a:gd name="connsiteY2" fmla="*/ 195402 h 316144"/>
              <a:gd name="connsiteX3" fmla="*/ 80519 w 131787"/>
              <a:gd name="connsiteY3" fmla="*/ 271602 h 316144"/>
              <a:gd name="connsiteX4" fmla="*/ 131319 w 131787"/>
              <a:gd name="connsiteY4" fmla="*/ 316052 h 316144"/>
              <a:gd name="connsiteX5" fmla="*/ 99569 w 131787"/>
              <a:gd name="connsiteY5" fmla="*/ 281127 h 316144"/>
              <a:gd name="connsiteX6" fmla="*/ 1144 w 131787"/>
              <a:gd name="connsiteY6" fmla="*/ 211277 h 316144"/>
              <a:gd name="connsiteX7" fmla="*/ 61469 w 131787"/>
              <a:gd name="connsiteY7" fmla="*/ 1727 h 316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1787" h="316144">
                <a:moveTo>
                  <a:pt x="61469" y="1727"/>
                </a:moveTo>
                <a:cubicBezTo>
                  <a:pt x="66231" y="-14148"/>
                  <a:pt x="34481" y="83748"/>
                  <a:pt x="29719" y="116027"/>
                </a:cubicBezTo>
                <a:cubicBezTo>
                  <a:pt x="24956" y="148306"/>
                  <a:pt x="24427" y="169473"/>
                  <a:pt x="32894" y="195402"/>
                </a:cubicBezTo>
                <a:cubicBezTo>
                  <a:pt x="41361" y="221331"/>
                  <a:pt x="64115" y="251494"/>
                  <a:pt x="80519" y="271602"/>
                </a:cubicBezTo>
                <a:cubicBezTo>
                  <a:pt x="96923" y="291710"/>
                  <a:pt x="128144" y="314465"/>
                  <a:pt x="131319" y="316052"/>
                </a:cubicBezTo>
                <a:cubicBezTo>
                  <a:pt x="134494" y="317639"/>
                  <a:pt x="121265" y="298589"/>
                  <a:pt x="99569" y="281127"/>
                </a:cubicBezTo>
                <a:cubicBezTo>
                  <a:pt x="77873" y="263665"/>
                  <a:pt x="11727" y="253081"/>
                  <a:pt x="1144" y="211277"/>
                </a:cubicBezTo>
                <a:cubicBezTo>
                  <a:pt x="-9439" y="169473"/>
                  <a:pt x="56707" y="17602"/>
                  <a:pt x="61469" y="17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6" name="フリーフォーム 405">
            <a:extLst>
              <a:ext uri="{FF2B5EF4-FFF2-40B4-BE49-F238E27FC236}">
                <a16:creationId xmlns:a16="http://schemas.microsoft.com/office/drawing/2014/main" id="{64947736-B1B7-74E3-8A52-8B091183DF60}"/>
              </a:ext>
            </a:extLst>
          </p:cNvPr>
          <p:cNvSpPr/>
          <p:nvPr/>
        </p:nvSpPr>
        <p:spPr>
          <a:xfrm>
            <a:off x="2628888" y="3701164"/>
            <a:ext cx="23185" cy="156076"/>
          </a:xfrm>
          <a:custGeom>
            <a:avLst/>
            <a:gdLst>
              <a:gd name="connsiteX0" fmla="*/ 19062 w 23185"/>
              <a:gd name="connsiteY0" fmla="*/ 886 h 156076"/>
              <a:gd name="connsiteX1" fmla="*/ 12 w 23185"/>
              <a:gd name="connsiteY1" fmla="*/ 153286 h 156076"/>
              <a:gd name="connsiteX2" fmla="*/ 22237 w 23185"/>
              <a:gd name="connsiteY2" fmla="*/ 92961 h 156076"/>
              <a:gd name="connsiteX3" fmla="*/ 19062 w 23185"/>
              <a:gd name="connsiteY3" fmla="*/ 886 h 1560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185" h="156076">
                <a:moveTo>
                  <a:pt x="19062" y="886"/>
                </a:moveTo>
                <a:cubicBezTo>
                  <a:pt x="15358" y="10940"/>
                  <a:pt x="-517" y="137940"/>
                  <a:pt x="12" y="153286"/>
                </a:cubicBezTo>
                <a:cubicBezTo>
                  <a:pt x="541" y="168632"/>
                  <a:pt x="20120" y="116774"/>
                  <a:pt x="22237" y="92961"/>
                </a:cubicBezTo>
                <a:cubicBezTo>
                  <a:pt x="24354" y="69148"/>
                  <a:pt x="22766" y="-9168"/>
                  <a:pt x="19062" y="8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7" name="フリーフォーム 406">
            <a:extLst>
              <a:ext uri="{FF2B5EF4-FFF2-40B4-BE49-F238E27FC236}">
                <a16:creationId xmlns:a16="http://schemas.microsoft.com/office/drawing/2014/main" id="{54FA4875-EEA0-C7C6-1C6C-7A9756E1FFCD}"/>
              </a:ext>
            </a:extLst>
          </p:cNvPr>
          <p:cNvSpPr/>
          <p:nvPr/>
        </p:nvSpPr>
        <p:spPr>
          <a:xfrm>
            <a:off x="2434815" y="3902945"/>
            <a:ext cx="169418" cy="320120"/>
          </a:xfrm>
          <a:custGeom>
            <a:avLst/>
            <a:gdLst>
              <a:gd name="connsiteX0" fmla="*/ 168685 w 169418"/>
              <a:gd name="connsiteY0" fmla="*/ 2305 h 320120"/>
              <a:gd name="connsiteX1" fmla="*/ 111535 w 169418"/>
              <a:gd name="connsiteY1" fmla="*/ 94380 h 320120"/>
              <a:gd name="connsiteX2" fmla="*/ 86135 w 169418"/>
              <a:gd name="connsiteY2" fmla="*/ 170580 h 320120"/>
              <a:gd name="connsiteX3" fmla="*/ 41685 w 169418"/>
              <a:gd name="connsiteY3" fmla="*/ 269005 h 320120"/>
              <a:gd name="connsiteX4" fmla="*/ 67085 w 169418"/>
              <a:gd name="connsiteY4" fmla="*/ 319805 h 320120"/>
              <a:gd name="connsiteX5" fmla="*/ 19460 w 169418"/>
              <a:gd name="connsiteY5" fmla="*/ 246780 h 320120"/>
              <a:gd name="connsiteX6" fmla="*/ 410 w 169418"/>
              <a:gd name="connsiteY6" fmla="*/ 100730 h 320120"/>
              <a:gd name="connsiteX7" fmla="*/ 35335 w 169418"/>
              <a:gd name="connsiteY7" fmla="*/ 249955 h 320120"/>
              <a:gd name="connsiteX8" fmla="*/ 67085 w 169418"/>
              <a:gd name="connsiteY8" fmla="*/ 195980 h 320120"/>
              <a:gd name="connsiteX9" fmla="*/ 168685 w 169418"/>
              <a:gd name="connsiteY9" fmla="*/ 2305 h 320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9418" h="320120">
                <a:moveTo>
                  <a:pt x="168685" y="2305"/>
                </a:moveTo>
                <a:cubicBezTo>
                  <a:pt x="176093" y="-14628"/>
                  <a:pt x="125293" y="66334"/>
                  <a:pt x="111535" y="94380"/>
                </a:cubicBezTo>
                <a:cubicBezTo>
                  <a:pt x="97777" y="122426"/>
                  <a:pt x="97777" y="141476"/>
                  <a:pt x="86135" y="170580"/>
                </a:cubicBezTo>
                <a:cubicBezTo>
                  <a:pt x="74493" y="199684"/>
                  <a:pt x="44860" y="244134"/>
                  <a:pt x="41685" y="269005"/>
                </a:cubicBezTo>
                <a:cubicBezTo>
                  <a:pt x="38510" y="293876"/>
                  <a:pt x="70789" y="323509"/>
                  <a:pt x="67085" y="319805"/>
                </a:cubicBezTo>
                <a:cubicBezTo>
                  <a:pt x="63381" y="316101"/>
                  <a:pt x="30572" y="283292"/>
                  <a:pt x="19460" y="246780"/>
                </a:cubicBezTo>
                <a:cubicBezTo>
                  <a:pt x="8348" y="210268"/>
                  <a:pt x="-2236" y="100201"/>
                  <a:pt x="410" y="100730"/>
                </a:cubicBezTo>
                <a:cubicBezTo>
                  <a:pt x="3056" y="101259"/>
                  <a:pt x="24222" y="234080"/>
                  <a:pt x="35335" y="249955"/>
                </a:cubicBezTo>
                <a:cubicBezTo>
                  <a:pt x="46447" y="265830"/>
                  <a:pt x="49093" y="231434"/>
                  <a:pt x="67085" y="195980"/>
                </a:cubicBezTo>
                <a:cubicBezTo>
                  <a:pt x="85077" y="160526"/>
                  <a:pt x="161277" y="19238"/>
                  <a:pt x="168685" y="23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8" name="フリーフォーム 407">
            <a:extLst>
              <a:ext uri="{FF2B5EF4-FFF2-40B4-BE49-F238E27FC236}">
                <a16:creationId xmlns:a16="http://schemas.microsoft.com/office/drawing/2014/main" id="{A9B03E9D-F11E-E556-F755-2C537EC6779E}"/>
              </a:ext>
            </a:extLst>
          </p:cNvPr>
          <p:cNvSpPr/>
          <p:nvPr/>
        </p:nvSpPr>
        <p:spPr>
          <a:xfrm>
            <a:off x="2422145" y="3469919"/>
            <a:ext cx="282659" cy="213224"/>
          </a:xfrm>
          <a:custGeom>
            <a:avLst/>
            <a:gdLst>
              <a:gd name="connsiteX0" fmla="*/ 380 w 282659"/>
              <a:gd name="connsiteY0" fmla="*/ 356 h 213224"/>
              <a:gd name="connsiteX1" fmla="*/ 111505 w 282659"/>
              <a:gd name="connsiteY1" fmla="*/ 82906 h 213224"/>
              <a:gd name="connsiteX2" fmla="*/ 159130 w 282659"/>
              <a:gd name="connsiteY2" fmla="*/ 51156 h 213224"/>
              <a:gd name="connsiteX3" fmla="*/ 279780 w 282659"/>
              <a:gd name="connsiteY3" fmla="*/ 155931 h 213224"/>
              <a:gd name="connsiteX4" fmla="*/ 225805 w 282659"/>
              <a:gd name="connsiteY4" fmla="*/ 165456 h 213224"/>
              <a:gd name="connsiteX5" fmla="*/ 19430 w 282659"/>
              <a:gd name="connsiteY5" fmla="*/ 213081 h 213224"/>
              <a:gd name="connsiteX6" fmla="*/ 57530 w 282659"/>
              <a:gd name="connsiteY6" fmla="*/ 178156 h 213224"/>
              <a:gd name="connsiteX7" fmla="*/ 73405 w 282659"/>
              <a:gd name="connsiteY7" fmla="*/ 121006 h 213224"/>
              <a:gd name="connsiteX8" fmla="*/ 380 w 282659"/>
              <a:gd name="connsiteY8" fmla="*/ 356 h 2132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2659" h="213224">
                <a:moveTo>
                  <a:pt x="380" y="356"/>
                </a:moveTo>
                <a:cubicBezTo>
                  <a:pt x="6730" y="-5994"/>
                  <a:pt x="85047" y="74439"/>
                  <a:pt x="111505" y="82906"/>
                </a:cubicBezTo>
                <a:cubicBezTo>
                  <a:pt x="137963" y="91373"/>
                  <a:pt x="131084" y="38985"/>
                  <a:pt x="159130" y="51156"/>
                </a:cubicBezTo>
                <a:cubicBezTo>
                  <a:pt x="187176" y="63327"/>
                  <a:pt x="268668" y="136881"/>
                  <a:pt x="279780" y="155931"/>
                </a:cubicBezTo>
                <a:cubicBezTo>
                  <a:pt x="290892" y="174981"/>
                  <a:pt x="269197" y="155931"/>
                  <a:pt x="225805" y="165456"/>
                </a:cubicBezTo>
                <a:cubicBezTo>
                  <a:pt x="182413" y="174981"/>
                  <a:pt x="47476" y="210964"/>
                  <a:pt x="19430" y="213081"/>
                </a:cubicBezTo>
                <a:cubicBezTo>
                  <a:pt x="-8616" y="215198"/>
                  <a:pt x="48534" y="193502"/>
                  <a:pt x="57530" y="178156"/>
                </a:cubicBezTo>
                <a:cubicBezTo>
                  <a:pt x="66526" y="162810"/>
                  <a:pt x="77638" y="147994"/>
                  <a:pt x="73405" y="121006"/>
                </a:cubicBezTo>
                <a:cubicBezTo>
                  <a:pt x="69172" y="94019"/>
                  <a:pt x="-5970" y="6706"/>
                  <a:pt x="380" y="3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9" name="フリーフォーム 408">
            <a:extLst>
              <a:ext uri="{FF2B5EF4-FFF2-40B4-BE49-F238E27FC236}">
                <a16:creationId xmlns:a16="http://schemas.microsoft.com/office/drawing/2014/main" id="{6068B55E-E3F1-CDEA-E036-592C3C7B2533}"/>
              </a:ext>
            </a:extLst>
          </p:cNvPr>
          <p:cNvSpPr/>
          <p:nvPr/>
        </p:nvSpPr>
        <p:spPr>
          <a:xfrm>
            <a:off x="2371500" y="3443299"/>
            <a:ext cx="106058" cy="258755"/>
          </a:xfrm>
          <a:custGeom>
            <a:avLst/>
            <a:gdLst>
              <a:gd name="connsiteX0" fmla="*/ 225 w 106058"/>
              <a:gd name="connsiteY0" fmla="*/ 1576 h 258755"/>
              <a:gd name="connsiteX1" fmla="*/ 76425 w 106058"/>
              <a:gd name="connsiteY1" fmla="*/ 169851 h 258755"/>
              <a:gd name="connsiteX2" fmla="*/ 44675 w 106058"/>
              <a:gd name="connsiteY2" fmla="*/ 258751 h 258755"/>
              <a:gd name="connsiteX3" fmla="*/ 101825 w 106058"/>
              <a:gd name="connsiteY3" fmla="*/ 166676 h 258755"/>
              <a:gd name="connsiteX4" fmla="*/ 101825 w 106058"/>
              <a:gd name="connsiteY4" fmla="*/ 106351 h 258755"/>
              <a:gd name="connsiteX5" fmla="*/ 101825 w 106058"/>
              <a:gd name="connsiteY5" fmla="*/ 185726 h 258755"/>
              <a:gd name="connsiteX6" fmla="*/ 54200 w 106058"/>
              <a:gd name="connsiteY6" fmla="*/ 90476 h 258755"/>
              <a:gd name="connsiteX7" fmla="*/ 225 w 106058"/>
              <a:gd name="connsiteY7" fmla="*/ 1576 h 258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6058" h="258755">
                <a:moveTo>
                  <a:pt x="225" y="1576"/>
                </a:moveTo>
                <a:cubicBezTo>
                  <a:pt x="3929" y="14805"/>
                  <a:pt x="69017" y="126989"/>
                  <a:pt x="76425" y="169851"/>
                </a:cubicBezTo>
                <a:cubicBezTo>
                  <a:pt x="83833" y="212713"/>
                  <a:pt x="40442" y="259280"/>
                  <a:pt x="44675" y="258751"/>
                </a:cubicBezTo>
                <a:cubicBezTo>
                  <a:pt x="48908" y="258222"/>
                  <a:pt x="92300" y="192076"/>
                  <a:pt x="101825" y="166676"/>
                </a:cubicBezTo>
                <a:cubicBezTo>
                  <a:pt x="111350" y="141276"/>
                  <a:pt x="101825" y="106351"/>
                  <a:pt x="101825" y="106351"/>
                </a:cubicBezTo>
                <a:cubicBezTo>
                  <a:pt x="101825" y="109526"/>
                  <a:pt x="109762" y="188372"/>
                  <a:pt x="101825" y="185726"/>
                </a:cubicBezTo>
                <a:cubicBezTo>
                  <a:pt x="93888" y="183080"/>
                  <a:pt x="69017" y="119051"/>
                  <a:pt x="54200" y="90476"/>
                </a:cubicBezTo>
                <a:cubicBezTo>
                  <a:pt x="39383" y="61901"/>
                  <a:pt x="-3479" y="-11653"/>
                  <a:pt x="225" y="15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0" name="フリーフォーム 409">
            <a:extLst>
              <a:ext uri="{FF2B5EF4-FFF2-40B4-BE49-F238E27FC236}">
                <a16:creationId xmlns:a16="http://schemas.microsoft.com/office/drawing/2014/main" id="{AB8EF16E-2713-3CC0-169D-83D1BD7E45A7}"/>
              </a:ext>
            </a:extLst>
          </p:cNvPr>
          <p:cNvSpPr/>
          <p:nvPr/>
        </p:nvSpPr>
        <p:spPr>
          <a:xfrm>
            <a:off x="2098668" y="3657425"/>
            <a:ext cx="333390" cy="422477"/>
          </a:xfrm>
          <a:custGeom>
            <a:avLst/>
            <a:gdLst>
              <a:gd name="connsiteX0" fmla="*/ 333382 w 333390"/>
              <a:gd name="connsiteY0" fmla="*/ 175 h 422477"/>
              <a:gd name="connsiteX1" fmla="*/ 212732 w 333390"/>
              <a:gd name="connsiteY1" fmla="*/ 212900 h 422477"/>
              <a:gd name="connsiteX2" fmla="*/ 225432 w 333390"/>
              <a:gd name="connsiteY2" fmla="*/ 171625 h 422477"/>
              <a:gd name="connsiteX3" fmla="*/ 146057 w 333390"/>
              <a:gd name="connsiteY3" fmla="*/ 263700 h 422477"/>
              <a:gd name="connsiteX4" fmla="*/ 7 w 333390"/>
              <a:gd name="connsiteY4" fmla="*/ 422450 h 422477"/>
              <a:gd name="connsiteX5" fmla="*/ 152407 w 333390"/>
              <a:gd name="connsiteY5" fmla="*/ 251000 h 422477"/>
              <a:gd name="connsiteX6" fmla="*/ 212732 w 333390"/>
              <a:gd name="connsiteY6" fmla="*/ 177975 h 422477"/>
              <a:gd name="connsiteX7" fmla="*/ 212732 w 333390"/>
              <a:gd name="connsiteY7" fmla="*/ 82725 h 422477"/>
              <a:gd name="connsiteX8" fmla="*/ 219082 w 333390"/>
              <a:gd name="connsiteY8" fmla="*/ 174800 h 422477"/>
              <a:gd name="connsiteX9" fmla="*/ 333382 w 333390"/>
              <a:gd name="connsiteY9" fmla="*/ 175 h 422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33390" h="422477">
                <a:moveTo>
                  <a:pt x="333382" y="175"/>
                </a:moveTo>
                <a:cubicBezTo>
                  <a:pt x="332324" y="6525"/>
                  <a:pt x="230724" y="184325"/>
                  <a:pt x="212732" y="212900"/>
                </a:cubicBezTo>
                <a:cubicBezTo>
                  <a:pt x="194740" y="241475"/>
                  <a:pt x="236544" y="163158"/>
                  <a:pt x="225432" y="171625"/>
                </a:cubicBezTo>
                <a:cubicBezTo>
                  <a:pt x="214320" y="180092"/>
                  <a:pt x="183628" y="221896"/>
                  <a:pt x="146057" y="263700"/>
                </a:cubicBezTo>
                <a:cubicBezTo>
                  <a:pt x="108486" y="305504"/>
                  <a:pt x="-1051" y="424567"/>
                  <a:pt x="7" y="422450"/>
                </a:cubicBezTo>
                <a:cubicBezTo>
                  <a:pt x="1065" y="420333"/>
                  <a:pt x="116953" y="291746"/>
                  <a:pt x="152407" y="251000"/>
                </a:cubicBezTo>
                <a:cubicBezTo>
                  <a:pt x="187861" y="210254"/>
                  <a:pt x="202678" y="206021"/>
                  <a:pt x="212732" y="177975"/>
                </a:cubicBezTo>
                <a:cubicBezTo>
                  <a:pt x="222786" y="149929"/>
                  <a:pt x="211674" y="83254"/>
                  <a:pt x="212732" y="82725"/>
                </a:cubicBezTo>
                <a:cubicBezTo>
                  <a:pt x="213790" y="82196"/>
                  <a:pt x="196857" y="188029"/>
                  <a:pt x="219082" y="174800"/>
                </a:cubicBezTo>
                <a:cubicBezTo>
                  <a:pt x="241307" y="161571"/>
                  <a:pt x="334440" y="-6175"/>
                  <a:pt x="333382" y="1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1" name="フリーフォーム 410">
            <a:extLst>
              <a:ext uri="{FF2B5EF4-FFF2-40B4-BE49-F238E27FC236}">
                <a16:creationId xmlns:a16="http://schemas.microsoft.com/office/drawing/2014/main" id="{69C28318-82B0-3048-8754-B4D78DE5DBA2}"/>
              </a:ext>
            </a:extLst>
          </p:cNvPr>
          <p:cNvSpPr/>
          <p:nvPr/>
        </p:nvSpPr>
        <p:spPr>
          <a:xfrm>
            <a:off x="1812924" y="3911383"/>
            <a:ext cx="428642" cy="180561"/>
          </a:xfrm>
          <a:custGeom>
            <a:avLst/>
            <a:gdLst>
              <a:gd name="connsiteX0" fmla="*/ 1 w 428642"/>
              <a:gd name="connsiteY0" fmla="*/ 98642 h 180561"/>
              <a:gd name="connsiteX1" fmla="*/ 222251 w 428642"/>
              <a:gd name="connsiteY1" fmla="*/ 158967 h 180561"/>
              <a:gd name="connsiteX2" fmla="*/ 123826 w 428642"/>
              <a:gd name="connsiteY2" fmla="*/ 178017 h 180561"/>
              <a:gd name="connsiteX3" fmla="*/ 279401 w 428642"/>
              <a:gd name="connsiteY3" fmla="*/ 108167 h 180561"/>
              <a:gd name="connsiteX4" fmla="*/ 428626 w 428642"/>
              <a:gd name="connsiteY4" fmla="*/ 217 h 180561"/>
              <a:gd name="connsiteX5" fmla="*/ 288926 w 428642"/>
              <a:gd name="connsiteY5" fmla="*/ 82767 h 180561"/>
              <a:gd name="connsiteX6" fmla="*/ 276226 w 428642"/>
              <a:gd name="connsiteY6" fmla="*/ 168492 h 180561"/>
              <a:gd name="connsiteX7" fmla="*/ 225426 w 428642"/>
              <a:gd name="connsiteY7" fmla="*/ 146267 h 180561"/>
              <a:gd name="connsiteX8" fmla="*/ 1 w 428642"/>
              <a:gd name="connsiteY8" fmla="*/ 98642 h 180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8642" h="180561">
                <a:moveTo>
                  <a:pt x="1" y="98642"/>
                </a:moveTo>
                <a:cubicBezTo>
                  <a:pt x="-528" y="100759"/>
                  <a:pt x="201613" y="145738"/>
                  <a:pt x="222251" y="158967"/>
                </a:cubicBezTo>
                <a:cubicBezTo>
                  <a:pt x="242889" y="172196"/>
                  <a:pt x="114301" y="186484"/>
                  <a:pt x="123826" y="178017"/>
                </a:cubicBezTo>
                <a:cubicBezTo>
                  <a:pt x="133351" y="169550"/>
                  <a:pt x="228601" y="137800"/>
                  <a:pt x="279401" y="108167"/>
                </a:cubicBezTo>
                <a:cubicBezTo>
                  <a:pt x="330201" y="78534"/>
                  <a:pt x="427039" y="4450"/>
                  <a:pt x="428626" y="217"/>
                </a:cubicBezTo>
                <a:cubicBezTo>
                  <a:pt x="430213" y="-4016"/>
                  <a:pt x="314326" y="54721"/>
                  <a:pt x="288926" y="82767"/>
                </a:cubicBezTo>
                <a:cubicBezTo>
                  <a:pt x="263526" y="110813"/>
                  <a:pt x="286809" y="157909"/>
                  <a:pt x="276226" y="168492"/>
                </a:cubicBezTo>
                <a:cubicBezTo>
                  <a:pt x="265643" y="179075"/>
                  <a:pt x="270934" y="158438"/>
                  <a:pt x="225426" y="146267"/>
                </a:cubicBezTo>
                <a:cubicBezTo>
                  <a:pt x="179918" y="134096"/>
                  <a:pt x="530" y="96525"/>
                  <a:pt x="1" y="986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2" name="フリーフォーム 411">
            <a:extLst>
              <a:ext uri="{FF2B5EF4-FFF2-40B4-BE49-F238E27FC236}">
                <a16:creationId xmlns:a16="http://schemas.microsoft.com/office/drawing/2014/main" id="{A905CD6E-5F05-2AAC-EEC3-59A157AEE24C}"/>
              </a:ext>
            </a:extLst>
          </p:cNvPr>
          <p:cNvSpPr/>
          <p:nvPr/>
        </p:nvSpPr>
        <p:spPr>
          <a:xfrm>
            <a:off x="1615891" y="3926137"/>
            <a:ext cx="444905" cy="290542"/>
          </a:xfrm>
          <a:custGeom>
            <a:avLst/>
            <a:gdLst>
              <a:gd name="connsiteX0" fmla="*/ 184 w 444905"/>
              <a:gd name="connsiteY0" fmla="*/ 1338 h 290542"/>
              <a:gd name="connsiteX1" fmla="*/ 92259 w 444905"/>
              <a:gd name="connsiteY1" fmla="*/ 121988 h 290542"/>
              <a:gd name="connsiteX2" fmla="*/ 247834 w 444905"/>
              <a:gd name="connsiteY2" fmla="*/ 185488 h 290542"/>
              <a:gd name="connsiteX3" fmla="*/ 444684 w 444905"/>
              <a:gd name="connsiteY3" fmla="*/ 137863 h 290542"/>
              <a:gd name="connsiteX4" fmla="*/ 285934 w 444905"/>
              <a:gd name="connsiteY4" fmla="*/ 172788 h 290542"/>
              <a:gd name="connsiteX5" fmla="*/ 244659 w 444905"/>
              <a:gd name="connsiteY5" fmla="*/ 204538 h 290542"/>
              <a:gd name="connsiteX6" fmla="*/ 247834 w 444905"/>
              <a:gd name="connsiteY6" fmla="*/ 290263 h 290542"/>
              <a:gd name="connsiteX7" fmla="*/ 263709 w 444905"/>
              <a:gd name="connsiteY7" fmla="*/ 172788 h 290542"/>
              <a:gd name="connsiteX8" fmla="*/ 355784 w 444905"/>
              <a:gd name="connsiteY8" fmla="*/ 58488 h 290542"/>
              <a:gd name="connsiteX9" fmla="*/ 171634 w 444905"/>
              <a:gd name="connsiteY9" fmla="*/ 172788 h 290542"/>
              <a:gd name="connsiteX10" fmla="*/ 111309 w 444905"/>
              <a:gd name="connsiteY10" fmla="*/ 156913 h 290542"/>
              <a:gd name="connsiteX11" fmla="*/ 70034 w 444905"/>
              <a:gd name="connsiteY11" fmla="*/ 61663 h 290542"/>
              <a:gd name="connsiteX12" fmla="*/ 184 w 444905"/>
              <a:gd name="connsiteY12" fmla="*/ 1338 h 2905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44905" h="290542">
                <a:moveTo>
                  <a:pt x="184" y="1338"/>
                </a:moveTo>
                <a:cubicBezTo>
                  <a:pt x="3888" y="11392"/>
                  <a:pt x="50984" y="91296"/>
                  <a:pt x="92259" y="121988"/>
                </a:cubicBezTo>
                <a:cubicBezTo>
                  <a:pt x="133534" y="152680"/>
                  <a:pt x="189097" y="182842"/>
                  <a:pt x="247834" y="185488"/>
                </a:cubicBezTo>
                <a:cubicBezTo>
                  <a:pt x="306571" y="188134"/>
                  <a:pt x="438334" y="139980"/>
                  <a:pt x="444684" y="137863"/>
                </a:cubicBezTo>
                <a:cubicBezTo>
                  <a:pt x="451034" y="135746"/>
                  <a:pt x="319271" y="161676"/>
                  <a:pt x="285934" y="172788"/>
                </a:cubicBezTo>
                <a:cubicBezTo>
                  <a:pt x="252597" y="183900"/>
                  <a:pt x="251009" y="184959"/>
                  <a:pt x="244659" y="204538"/>
                </a:cubicBezTo>
                <a:cubicBezTo>
                  <a:pt x="238309" y="224117"/>
                  <a:pt x="244659" y="295555"/>
                  <a:pt x="247834" y="290263"/>
                </a:cubicBezTo>
                <a:cubicBezTo>
                  <a:pt x="251009" y="284971"/>
                  <a:pt x="245717" y="211417"/>
                  <a:pt x="263709" y="172788"/>
                </a:cubicBezTo>
                <a:cubicBezTo>
                  <a:pt x="281701" y="134159"/>
                  <a:pt x="371130" y="58488"/>
                  <a:pt x="355784" y="58488"/>
                </a:cubicBezTo>
                <a:cubicBezTo>
                  <a:pt x="340438" y="58488"/>
                  <a:pt x="212380" y="156384"/>
                  <a:pt x="171634" y="172788"/>
                </a:cubicBezTo>
                <a:cubicBezTo>
                  <a:pt x="130888" y="189192"/>
                  <a:pt x="128242" y="175434"/>
                  <a:pt x="111309" y="156913"/>
                </a:cubicBezTo>
                <a:cubicBezTo>
                  <a:pt x="94376" y="138392"/>
                  <a:pt x="90672" y="82830"/>
                  <a:pt x="70034" y="61663"/>
                </a:cubicBezTo>
                <a:cubicBezTo>
                  <a:pt x="49397" y="40496"/>
                  <a:pt x="-3520" y="-8716"/>
                  <a:pt x="184" y="13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3" name="フリーフォーム 412">
            <a:extLst>
              <a:ext uri="{FF2B5EF4-FFF2-40B4-BE49-F238E27FC236}">
                <a16:creationId xmlns:a16="http://schemas.microsoft.com/office/drawing/2014/main" id="{450115E6-8F12-CBAE-769A-D09A072F2C47}"/>
              </a:ext>
            </a:extLst>
          </p:cNvPr>
          <p:cNvSpPr/>
          <p:nvPr/>
        </p:nvSpPr>
        <p:spPr>
          <a:xfrm>
            <a:off x="1817698" y="3103399"/>
            <a:ext cx="387722" cy="152275"/>
          </a:xfrm>
          <a:custGeom>
            <a:avLst/>
            <a:gdLst>
              <a:gd name="connsiteX0" fmla="*/ 4752 w 387722"/>
              <a:gd name="connsiteY0" fmla="*/ 150976 h 152275"/>
              <a:gd name="connsiteX1" fmla="*/ 385752 w 387722"/>
              <a:gd name="connsiteY1" fmla="*/ 1751 h 152275"/>
              <a:gd name="connsiteX2" fmla="*/ 163502 w 387722"/>
              <a:gd name="connsiteY2" fmla="*/ 65251 h 152275"/>
              <a:gd name="connsiteX3" fmla="*/ 173027 w 387722"/>
              <a:gd name="connsiteY3" fmla="*/ 71601 h 152275"/>
              <a:gd name="connsiteX4" fmla="*/ 4752 w 387722"/>
              <a:gd name="connsiteY4" fmla="*/ 150976 h 152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7722" h="152275">
                <a:moveTo>
                  <a:pt x="4752" y="150976"/>
                </a:moveTo>
                <a:cubicBezTo>
                  <a:pt x="40206" y="139334"/>
                  <a:pt x="359294" y="16038"/>
                  <a:pt x="385752" y="1751"/>
                </a:cubicBezTo>
                <a:cubicBezTo>
                  <a:pt x="412210" y="-12536"/>
                  <a:pt x="163502" y="65251"/>
                  <a:pt x="163502" y="65251"/>
                </a:cubicBezTo>
                <a:cubicBezTo>
                  <a:pt x="128048" y="76893"/>
                  <a:pt x="203189" y="50434"/>
                  <a:pt x="173027" y="71601"/>
                </a:cubicBezTo>
                <a:cubicBezTo>
                  <a:pt x="142865" y="92768"/>
                  <a:pt x="-30702" y="162618"/>
                  <a:pt x="4752" y="1509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4" name="フリーフォーム 413">
            <a:extLst>
              <a:ext uri="{FF2B5EF4-FFF2-40B4-BE49-F238E27FC236}">
                <a16:creationId xmlns:a16="http://schemas.microsoft.com/office/drawing/2014/main" id="{56FA6C26-1AAE-0B5E-B467-3D6F038D88C0}"/>
              </a:ext>
            </a:extLst>
          </p:cNvPr>
          <p:cNvSpPr/>
          <p:nvPr/>
        </p:nvSpPr>
        <p:spPr>
          <a:xfrm>
            <a:off x="2125919" y="2784256"/>
            <a:ext cx="179908" cy="153150"/>
          </a:xfrm>
          <a:custGeom>
            <a:avLst/>
            <a:gdLst>
              <a:gd name="connsiteX0" fmla="*/ 156906 w 179908"/>
              <a:gd name="connsiteY0" fmla="*/ 219 h 153150"/>
              <a:gd name="connsiteX1" fmla="*/ 1331 w 179908"/>
              <a:gd name="connsiteY1" fmla="*/ 149444 h 153150"/>
              <a:gd name="connsiteX2" fmla="*/ 87056 w 179908"/>
              <a:gd name="connsiteY2" fmla="*/ 104994 h 153150"/>
              <a:gd name="connsiteX3" fmla="*/ 179131 w 179908"/>
              <a:gd name="connsiteY3" fmla="*/ 73244 h 153150"/>
              <a:gd name="connsiteX4" fmla="*/ 33081 w 179908"/>
              <a:gd name="connsiteY4" fmla="*/ 114519 h 153150"/>
              <a:gd name="connsiteX5" fmla="*/ 156906 w 179908"/>
              <a:gd name="connsiteY5" fmla="*/ 219 h 153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9908" h="153150">
                <a:moveTo>
                  <a:pt x="156906" y="219"/>
                </a:moveTo>
                <a:cubicBezTo>
                  <a:pt x="151614" y="6040"/>
                  <a:pt x="12973" y="131982"/>
                  <a:pt x="1331" y="149444"/>
                </a:cubicBezTo>
                <a:cubicBezTo>
                  <a:pt x="-10311" y="166906"/>
                  <a:pt x="57423" y="117694"/>
                  <a:pt x="87056" y="104994"/>
                </a:cubicBezTo>
                <a:cubicBezTo>
                  <a:pt x="116689" y="92294"/>
                  <a:pt x="188127" y="71657"/>
                  <a:pt x="179131" y="73244"/>
                </a:cubicBezTo>
                <a:cubicBezTo>
                  <a:pt x="170135" y="74831"/>
                  <a:pt x="41548" y="122986"/>
                  <a:pt x="33081" y="114519"/>
                </a:cubicBezTo>
                <a:cubicBezTo>
                  <a:pt x="24614" y="106052"/>
                  <a:pt x="162198" y="-5602"/>
                  <a:pt x="156906" y="2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5" name="フリーフォーム 414">
            <a:extLst>
              <a:ext uri="{FF2B5EF4-FFF2-40B4-BE49-F238E27FC236}">
                <a16:creationId xmlns:a16="http://schemas.microsoft.com/office/drawing/2014/main" id="{FCB8EB6A-519A-E7D6-C926-1B5608F327D5}"/>
              </a:ext>
            </a:extLst>
          </p:cNvPr>
          <p:cNvSpPr/>
          <p:nvPr/>
        </p:nvSpPr>
        <p:spPr>
          <a:xfrm>
            <a:off x="1861594" y="2736641"/>
            <a:ext cx="256419" cy="172529"/>
          </a:xfrm>
          <a:custGeom>
            <a:avLst/>
            <a:gdLst>
              <a:gd name="connsiteX0" fmla="*/ 252956 w 256419"/>
              <a:gd name="connsiteY0" fmla="*/ 3384 h 172529"/>
              <a:gd name="connsiteX1" fmla="*/ 2131 w 256419"/>
              <a:gd name="connsiteY1" fmla="*/ 171659 h 172529"/>
              <a:gd name="connsiteX2" fmla="*/ 138656 w 256419"/>
              <a:gd name="connsiteY2" fmla="*/ 66884 h 172529"/>
              <a:gd name="connsiteX3" fmla="*/ 252956 w 256419"/>
              <a:gd name="connsiteY3" fmla="*/ 3384 h 1725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6419" h="172529">
                <a:moveTo>
                  <a:pt x="252956" y="3384"/>
                </a:moveTo>
                <a:cubicBezTo>
                  <a:pt x="230202" y="20847"/>
                  <a:pt x="21181" y="161076"/>
                  <a:pt x="2131" y="171659"/>
                </a:cubicBezTo>
                <a:cubicBezTo>
                  <a:pt x="-16919" y="182242"/>
                  <a:pt x="96852" y="93342"/>
                  <a:pt x="138656" y="66884"/>
                </a:cubicBezTo>
                <a:cubicBezTo>
                  <a:pt x="180460" y="40426"/>
                  <a:pt x="275710" y="-14079"/>
                  <a:pt x="252956" y="33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6" name="フリーフォーム 415">
            <a:extLst>
              <a:ext uri="{FF2B5EF4-FFF2-40B4-BE49-F238E27FC236}">
                <a16:creationId xmlns:a16="http://schemas.microsoft.com/office/drawing/2014/main" id="{00CA43AE-C39D-E797-6712-0E69C427EC4E}"/>
              </a:ext>
            </a:extLst>
          </p:cNvPr>
          <p:cNvSpPr/>
          <p:nvPr/>
        </p:nvSpPr>
        <p:spPr>
          <a:xfrm>
            <a:off x="2279627" y="3250966"/>
            <a:ext cx="265283" cy="237129"/>
          </a:xfrm>
          <a:custGeom>
            <a:avLst/>
            <a:gdLst>
              <a:gd name="connsiteX0" fmla="*/ 114323 w 265283"/>
              <a:gd name="connsiteY0" fmla="*/ 234 h 237129"/>
              <a:gd name="connsiteX1" fmla="*/ 263548 w 265283"/>
              <a:gd name="connsiteY1" fmla="*/ 228834 h 237129"/>
              <a:gd name="connsiteX2" fmla="*/ 190523 w 265283"/>
              <a:gd name="connsiteY2" fmla="*/ 184384 h 237129"/>
              <a:gd name="connsiteX3" fmla="*/ 111148 w 265283"/>
              <a:gd name="connsiteY3" fmla="*/ 158984 h 237129"/>
              <a:gd name="connsiteX4" fmla="*/ 23 w 265283"/>
              <a:gd name="connsiteY4" fmla="*/ 155809 h 237129"/>
              <a:gd name="connsiteX5" fmla="*/ 120673 w 265283"/>
              <a:gd name="connsiteY5" fmla="*/ 158984 h 237129"/>
              <a:gd name="connsiteX6" fmla="*/ 168298 w 265283"/>
              <a:gd name="connsiteY6" fmla="*/ 127234 h 237129"/>
              <a:gd name="connsiteX7" fmla="*/ 165123 w 265283"/>
              <a:gd name="connsiteY7" fmla="*/ 146284 h 237129"/>
              <a:gd name="connsiteX8" fmla="*/ 222273 w 265283"/>
              <a:gd name="connsiteY8" fmla="*/ 184384 h 237129"/>
              <a:gd name="connsiteX9" fmla="*/ 114323 w 265283"/>
              <a:gd name="connsiteY9" fmla="*/ 234 h 237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65283" h="237129">
                <a:moveTo>
                  <a:pt x="114323" y="234"/>
                </a:moveTo>
                <a:cubicBezTo>
                  <a:pt x="121202" y="7642"/>
                  <a:pt x="250848" y="198142"/>
                  <a:pt x="263548" y="228834"/>
                </a:cubicBezTo>
                <a:cubicBezTo>
                  <a:pt x="276248" y="259526"/>
                  <a:pt x="215923" y="196026"/>
                  <a:pt x="190523" y="184384"/>
                </a:cubicBezTo>
                <a:cubicBezTo>
                  <a:pt x="165123" y="172742"/>
                  <a:pt x="142898" y="163746"/>
                  <a:pt x="111148" y="158984"/>
                </a:cubicBezTo>
                <a:cubicBezTo>
                  <a:pt x="79398" y="154222"/>
                  <a:pt x="-1564" y="155809"/>
                  <a:pt x="23" y="155809"/>
                </a:cubicBezTo>
                <a:cubicBezTo>
                  <a:pt x="1610" y="155809"/>
                  <a:pt x="92627" y="163746"/>
                  <a:pt x="120673" y="158984"/>
                </a:cubicBezTo>
                <a:cubicBezTo>
                  <a:pt x="148719" y="154222"/>
                  <a:pt x="168298" y="127234"/>
                  <a:pt x="168298" y="127234"/>
                </a:cubicBezTo>
                <a:cubicBezTo>
                  <a:pt x="175706" y="125117"/>
                  <a:pt x="156127" y="136759"/>
                  <a:pt x="165123" y="146284"/>
                </a:cubicBezTo>
                <a:cubicBezTo>
                  <a:pt x="174119" y="155809"/>
                  <a:pt x="229152" y="205550"/>
                  <a:pt x="222273" y="184384"/>
                </a:cubicBezTo>
                <a:cubicBezTo>
                  <a:pt x="215394" y="163218"/>
                  <a:pt x="107444" y="-7174"/>
                  <a:pt x="114323" y="2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7" name="フリーフォーム 416">
            <a:extLst>
              <a:ext uri="{FF2B5EF4-FFF2-40B4-BE49-F238E27FC236}">
                <a16:creationId xmlns:a16="http://schemas.microsoft.com/office/drawing/2014/main" id="{7BCA502D-7E53-7B7F-15FF-EDC67EC96359}"/>
              </a:ext>
            </a:extLst>
          </p:cNvPr>
          <p:cNvSpPr/>
          <p:nvPr/>
        </p:nvSpPr>
        <p:spPr>
          <a:xfrm>
            <a:off x="1904636" y="2734691"/>
            <a:ext cx="446826" cy="234214"/>
          </a:xfrm>
          <a:custGeom>
            <a:avLst/>
            <a:gdLst>
              <a:gd name="connsiteX0" fmla="*/ 364 w 446826"/>
              <a:gd name="connsiteY0" fmla="*/ 233934 h 234214"/>
              <a:gd name="connsiteX1" fmla="*/ 286114 w 446826"/>
              <a:gd name="connsiteY1" fmla="*/ 68834 h 234214"/>
              <a:gd name="connsiteX2" fmla="*/ 441689 w 446826"/>
              <a:gd name="connsiteY2" fmla="*/ 46609 h 234214"/>
              <a:gd name="connsiteX3" fmla="*/ 397239 w 446826"/>
              <a:gd name="connsiteY3" fmla="*/ 27559 h 234214"/>
              <a:gd name="connsiteX4" fmla="*/ 276589 w 446826"/>
              <a:gd name="connsiteY4" fmla="*/ 2159 h 234214"/>
              <a:gd name="connsiteX5" fmla="*/ 349614 w 446826"/>
              <a:gd name="connsiteY5" fmla="*/ 24384 h 234214"/>
              <a:gd name="connsiteX6" fmla="*/ 364 w 446826"/>
              <a:gd name="connsiteY6" fmla="*/ 233934 h 234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6826" h="234214">
                <a:moveTo>
                  <a:pt x="364" y="233934"/>
                </a:moveTo>
                <a:cubicBezTo>
                  <a:pt x="-10219" y="241342"/>
                  <a:pt x="212560" y="100055"/>
                  <a:pt x="286114" y="68834"/>
                </a:cubicBezTo>
                <a:cubicBezTo>
                  <a:pt x="359668" y="37613"/>
                  <a:pt x="423168" y="53488"/>
                  <a:pt x="441689" y="46609"/>
                </a:cubicBezTo>
                <a:cubicBezTo>
                  <a:pt x="460210" y="39730"/>
                  <a:pt x="424756" y="34967"/>
                  <a:pt x="397239" y="27559"/>
                </a:cubicBezTo>
                <a:cubicBezTo>
                  <a:pt x="369722" y="20151"/>
                  <a:pt x="284527" y="2688"/>
                  <a:pt x="276589" y="2159"/>
                </a:cubicBezTo>
                <a:cubicBezTo>
                  <a:pt x="268652" y="1630"/>
                  <a:pt x="394593" y="-9483"/>
                  <a:pt x="349614" y="24384"/>
                </a:cubicBezTo>
                <a:cubicBezTo>
                  <a:pt x="304635" y="58251"/>
                  <a:pt x="10947" y="226526"/>
                  <a:pt x="364" y="2339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8" name="フリーフォーム 417">
            <a:extLst>
              <a:ext uri="{FF2B5EF4-FFF2-40B4-BE49-F238E27FC236}">
                <a16:creationId xmlns:a16="http://schemas.microsoft.com/office/drawing/2014/main" id="{CE016A95-22F6-0E6D-B5FB-6B1303FFB2EE}"/>
              </a:ext>
            </a:extLst>
          </p:cNvPr>
          <p:cNvSpPr/>
          <p:nvPr/>
        </p:nvSpPr>
        <p:spPr>
          <a:xfrm>
            <a:off x="1762068" y="2951521"/>
            <a:ext cx="467327" cy="163788"/>
          </a:xfrm>
          <a:custGeom>
            <a:avLst/>
            <a:gdLst>
              <a:gd name="connsiteX0" fmla="*/ 466782 w 467327"/>
              <a:gd name="connsiteY0" fmla="*/ 1229 h 163788"/>
              <a:gd name="connsiteX1" fmla="*/ 247707 w 467327"/>
              <a:gd name="connsiteY1" fmla="*/ 102829 h 163788"/>
              <a:gd name="connsiteX2" fmla="*/ 247707 w 467327"/>
              <a:gd name="connsiteY2" fmla="*/ 134579 h 163788"/>
              <a:gd name="connsiteX3" fmla="*/ 57 w 467327"/>
              <a:gd name="connsiteY3" fmla="*/ 163154 h 163788"/>
              <a:gd name="connsiteX4" fmla="*/ 225482 w 467327"/>
              <a:gd name="connsiteY4" fmla="*/ 106004 h 163788"/>
              <a:gd name="connsiteX5" fmla="*/ 308032 w 467327"/>
              <a:gd name="connsiteY5" fmla="*/ 48854 h 163788"/>
              <a:gd name="connsiteX6" fmla="*/ 466782 w 467327"/>
              <a:gd name="connsiteY6" fmla="*/ 1229 h 163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67327" h="163788">
                <a:moveTo>
                  <a:pt x="466782" y="1229"/>
                </a:moveTo>
                <a:cubicBezTo>
                  <a:pt x="456728" y="10225"/>
                  <a:pt x="284219" y="80604"/>
                  <a:pt x="247707" y="102829"/>
                </a:cubicBezTo>
                <a:cubicBezTo>
                  <a:pt x="211195" y="125054"/>
                  <a:pt x="288982" y="124525"/>
                  <a:pt x="247707" y="134579"/>
                </a:cubicBezTo>
                <a:cubicBezTo>
                  <a:pt x="206432" y="144633"/>
                  <a:pt x="3761" y="167916"/>
                  <a:pt x="57" y="163154"/>
                </a:cubicBezTo>
                <a:cubicBezTo>
                  <a:pt x="-3647" y="158392"/>
                  <a:pt x="174153" y="125054"/>
                  <a:pt x="225482" y="106004"/>
                </a:cubicBezTo>
                <a:cubicBezTo>
                  <a:pt x="276811" y="86954"/>
                  <a:pt x="270990" y="62612"/>
                  <a:pt x="308032" y="48854"/>
                </a:cubicBezTo>
                <a:cubicBezTo>
                  <a:pt x="345074" y="35096"/>
                  <a:pt x="476836" y="-7767"/>
                  <a:pt x="466782" y="12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9" name="フリーフォーム 418">
            <a:extLst>
              <a:ext uri="{FF2B5EF4-FFF2-40B4-BE49-F238E27FC236}">
                <a16:creationId xmlns:a16="http://schemas.microsoft.com/office/drawing/2014/main" id="{EB21E3E6-F3D5-7B45-296A-E2978584ABEC}"/>
              </a:ext>
            </a:extLst>
          </p:cNvPr>
          <p:cNvSpPr/>
          <p:nvPr/>
        </p:nvSpPr>
        <p:spPr>
          <a:xfrm>
            <a:off x="1405055" y="3199957"/>
            <a:ext cx="585976" cy="451375"/>
          </a:xfrm>
          <a:custGeom>
            <a:avLst/>
            <a:gdLst>
              <a:gd name="connsiteX0" fmla="*/ 328495 w 585976"/>
              <a:gd name="connsiteY0" fmla="*/ 443 h 451375"/>
              <a:gd name="connsiteX1" fmla="*/ 166570 w 585976"/>
              <a:gd name="connsiteY1" fmla="*/ 203643 h 451375"/>
              <a:gd name="connsiteX2" fmla="*/ 258645 w 585976"/>
              <a:gd name="connsiteY2" fmla="*/ 203643 h 451375"/>
              <a:gd name="connsiteX3" fmla="*/ 49095 w 585976"/>
              <a:gd name="connsiteY3" fmla="*/ 324293 h 451375"/>
              <a:gd name="connsiteX4" fmla="*/ 1470 w 585976"/>
              <a:gd name="connsiteY4" fmla="*/ 451293 h 451375"/>
              <a:gd name="connsiteX5" fmla="*/ 84020 w 585976"/>
              <a:gd name="connsiteY5" fmla="*/ 305243 h 451375"/>
              <a:gd name="connsiteX6" fmla="*/ 245945 w 585976"/>
              <a:gd name="connsiteY6" fmla="*/ 219518 h 451375"/>
              <a:gd name="connsiteX7" fmla="*/ 585670 w 585976"/>
              <a:gd name="connsiteY7" fmla="*/ 38543 h 451375"/>
              <a:gd name="connsiteX8" fmla="*/ 182445 w 585976"/>
              <a:gd name="connsiteY8" fmla="*/ 225868 h 451375"/>
              <a:gd name="connsiteX9" fmla="*/ 169745 w 585976"/>
              <a:gd name="connsiteY9" fmla="*/ 200468 h 451375"/>
              <a:gd name="connsiteX10" fmla="*/ 242770 w 585976"/>
              <a:gd name="connsiteY10" fmla="*/ 44893 h 451375"/>
              <a:gd name="connsiteX11" fmla="*/ 185620 w 585976"/>
              <a:gd name="connsiteY11" fmla="*/ 146493 h 451375"/>
              <a:gd name="connsiteX12" fmla="*/ 328495 w 585976"/>
              <a:gd name="connsiteY12" fmla="*/ 443 h 451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85976" h="451375">
                <a:moveTo>
                  <a:pt x="328495" y="443"/>
                </a:moveTo>
                <a:cubicBezTo>
                  <a:pt x="325320" y="9968"/>
                  <a:pt x="178212" y="169776"/>
                  <a:pt x="166570" y="203643"/>
                </a:cubicBezTo>
                <a:cubicBezTo>
                  <a:pt x="154928" y="237510"/>
                  <a:pt x="278224" y="183535"/>
                  <a:pt x="258645" y="203643"/>
                </a:cubicBezTo>
                <a:cubicBezTo>
                  <a:pt x="239066" y="223751"/>
                  <a:pt x="91957" y="283018"/>
                  <a:pt x="49095" y="324293"/>
                </a:cubicBezTo>
                <a:cubicBezTo>
                  <a:pt x="6233" y="365568"/>
                  <a:pt x="-4351" y="454468"/>
                  <a:pt x="1470" y="451293"/>
                </a:cubicBezTo>
                <a:cubicBezTo>
                  <a:pt x="7291" y="448118"/>
                  <a:pt x="43274" y="343872"/>
                  <a:pt x="84020" y="305243"/>
                </a:cubicBezTo>
                <a:cubicBezTo>
                  <a:pt x="124766" y="266614"/>
                  <a:pt x="245945" y="219518"/>
                  <a:pt x="245945" y="219518"/>
                </a:cubicBezTo>
                <a:cubicBezTo>
                  <a:pt x="329553" y="175068"/>
                  <a:pt x="596253" y="37485"/>
                  <a:pt x="585670" y="38543"/>
                </a:cubicBezTo>
                <a:cubicBezTo>
                  <a:pt x="575087" y="39601"/>
                  <a:pt x="251766" y="198881"/>
                  <a:pt x="182445" y="225868"/>
                </a:cubicBezTo>
                <a:cubicBezTo>
                  <a:pt x="113124" y="252855"/>
                  <a:pt x="159691" y="230630"/>
                  <a:pt x="169745" y="200468"/>
                </a:cubicBezTo>
                <a:cubicBezTo>
                  <a:pt x="179799" y="170306"/>
                  <a:pt x="240124" y="53889"/>
                  <a:pt x="242770" y="44893"/>
                </a:cubicBezTo>
                <a:cubicBezTo>
                  <a:pt x="245416" y="35897"/>
                  <a:pt x="176624" y="154960"/>
                  <a:pt x="185620" y="146493"/>
                </a:cubicBezTo>
                <a:cubicBezTo>
                  <a:pt x="194616" y="138026"/>
                  <a:pt x="331670" y="-9082"/>
                  <a:pt x="328495" y="4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0" name="フリーフォーム 419">
            <a:extLst>
              <a:ext uri="{FF2B5EF4-FFF2-40B4-BE49-F238E27FC236}">
                <a16:creationId xmlns:a16="http://schemas.microsoft.com/office/drawing/2014/main" id="{D315061A-7432-4E52-BD02-903E79DFAA03}"/>
              </a:ext>
            </a:extLst>
          </p:cNvPr>
          <p:cNvSpPr/>
          <p:nvPr/>
        </p:nvSpPr>
        <p:spPr>
          <a:xfrm>
            <a:off x="1812621" y="3547233"/>
            <a:ext cx="483331" cy="164357"/>
          </a:xfrm>
          <a:custGeom>
            <a:avLst/>
            <a:gdLst>
              <a:gd name="connsiteX0" fmla="*/ 304 w 483331"/>
              <a:gd name="connsiteY0" fmla="*/ 164342 h 164357"/>
              <a:gd name="connsiteX1" fmla="*/ 298754 w 483331"/>
              <a:gd name="connsiteY1" fmla="*/ 24642 h 164357"/>
              <a:gd name="connsiteX2" fmla="*/ 482904 w 483331"/>
              <a:gd name="connsiteY2" fmla="*/ 62742 h 164357"/>
              <a:gd name="connsiteX3" fmla="*/ 346379 w 483331"/>
              <a:gd name="connsiteY3" fmla="*/ 15117 h 164357"/>
              <a:gd name="connsiteX4" fmla="*/ 244779 w 483331"/>
              <a:gd name="connsiteY4" fmla="*/ 15117 h 164357"/>
              <a:gd name="connsiteX5" fmla="*/ 304 w 483331"/>
              <a:gd name="connsiteY5" fmla="*/ 164342 h 1643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3331" h="164357">
                <a:moveTo>
                  <a:pt x="304" y="164342"/>
                </a:moveTo>
                <a:cubicBezTo>
                  <a:pt x="9300" y="165929"/>
                  <a:pt x="218321" y="41575"/>
                  <a:pt x="298754" y="24642"/>
                </a:cubicBezTo>
                <a:cubicBezTo>
                  <a:pt x="379187" y="7709"/>
                  <a:pt x="474966" y="64330"/>
                  <a:pt x="482904" y="62742"/>
                </a:cubicBezTo>
                <a:cubicBezTo>
                  <a:pt x="490842" y="61154"/>
                  <a:pt x="386066" y="23054"/>
                  <a:pt x="346379" y="15117"/>
                </a:cubicBezTo>
                <a:cubicBezTo>
                  <a:pt x="306692" y="7180"/>
                  <a:pt x="305104" y="-14516"/>
                  <a:pt x="244779" y="15117"/>
                </a:cubicBezTo>
                <a:cubicBezTo>
                  <a:pt x="184454" y="44750"/>
                  <a:pt x="-8692" y="162755"/>
                  <a:pt x="304" y="1643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1" name="フリーフォーム 420">
            <a:extLst>
              <a:ext uri="{FF2B5EF4-FFF2-40B4-BE49-F238E27FC236}">
                <a16:creationId xmlns:a16="http://schemas.microsoft.com/office/drawing/2014/main" id="{9B27E13F-FDA0-D4D5-530B-9D98B62CA953}"/>
              </a:ext>
            </a:extLst>
          </p:cNvPr>
          <p:cNvSpPr/>
          <p:nvPr/>
        </p:nvSpPr>
        <p:spPr>
          <a:xfrm>
            <a:off x="2150179" y="3102118"/>
            <a:ext cx="386189" cy="260847"/>
          </a:xfrm>
          <a:custGeom>
            <a:avLst/>
            <a:gdLst>
              <a:gd name="connsiteX0" fmla="*/ 43746 w 386189"/>
              <a:gd name="connsiteY0" fmla="*/ 91932 h 260847"/>
              <a:gd name="connsiteX1" fmla="*/ 316796 w 386189"/>
              <a:gd name="connsiteY1" fmla="*/ 18907 h 260847"/>
              <a:gd name="connsiteX2" fmla="*/ 383471 w 386189"/>
              <a:gd name="connsiteY2" fmla="*/ 85582 h 260847"/>
              <a:gd name="connsiteX3" fmla="*/ 373946 w 386189"/>
              <a:gd name="connsiteY3" fmla="*/ 161782 h 260847"/>
              <a:gd name="connsiteX4" fmla="*/ 380296 w 386189"/>
              <a:gd name="connsiteY4" fmla="*/ 260207 h 260847"/>
              <a:gd name="connsiteX5" fmla="*/ 367596 w 386189"/>
              <a:gd name="connsiteY5" fmla="*/ 110982 h 260847"/>
              <a:gd name="connsiteX6" fmla="*/ 335846 w 386189"/>
              <a:gd name="connsiteY6" fmla="*/ 3032 h 260847"/>
              <a:gd name="connsiteX7" fmla="*/ 135821 w 386189"/>
              <a:gd name="connsiteY7" fmla="*/ 31607 h 260847"/>
              <a:gd name="connsiteX8" fmla="*/ 177096 w 386189"/>
              <a:gd name="connsiteY8" fmla="*/ 50657 h 260847"/>
              <a:gd name="connsiteX9" fmla="*/ 15171 w 386189"/>
              <a:gd name="connsiteY9" fmla="*/ 145907 h 260847"/>
              <a:gd name="connsiteX10" fmla="*/ 43746 w 386189"/>
              <a:gd name="connsiteY10" fmla="*/ 91932 h 260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86189" h="260847">
                <a:moveTo>
                  <a:pt x="43746" y="91932"/>
                </a:moveTo>
                <a:cubicBezTo>
                  <a:pt x="94017" y="70765"/>
                  <a:pt x="260175" y="19965"/>
                  <a:pt x="316796" y="18907"/>
                </a:cubicBezTo>
                <a:cubicBezTo>
                  <a:pt x="373417" y="17849"/>
                  <a:pt x="373946" y="61769"/>
                  <a:pt x="383471" y="85582"/>
                </a:cubicBezTo>
                <a:cubicBezTo>
                  <a:pt x="392996" y="109395"/>
                  <a:pt x="374475" y="132678"/>
                  <a:pt x="373946" y="161782"/>
                </a:cubicBezTo>
                <a:cubicBezTo>
                  <a:pt x="373417" y="190886"/>
                  <a:pt x="381354" y="268674"/>
                  <a:pt x="380296" y="260207"/>
                </a:cubicBezTo>
                <a:cubicBezTo>
                  <a:pt x="379238" y="251740"/>
                  <a:pt x="375004" y="153844"/>
                  <a:pt x="367596" y="110982"/>
                </a:cubicBezTo>
                <a:cubicBezTo>
                  <a:pt x="360188" y="68120"/>
                  <a:pt x="374475" y="16261"/>
                  <a:pt x="335846" y="3032"/>
                </a:cubicBezTo>
                <a:cubicBezTo>
                  <a:pt x="297217" y="-10197"/>
                  <a:pt x="162279" y="23669"/>
                  <a:pt x="135821" y="31607"/>
                </a:cubicBezTo>
                <a:cubicBezTo>
                  <a:pt x="109363" y="39545"/>
                  <a:pt x="197204" y="31607"/>
                  <a:pt x="177096" y="50657"/>
                </a:cubicBezTo>
                <a:cubicBezTo>
                  <a:pt x="156988" y="69707"/>
                  <a:pt x="40042" y="136911"/>
                  <a:pt x="15171" y="145907"/>
                </a:cubicBezTo>
                <a:cubicBezTo>
                  <a:pt x="-9700" y="154903"/>
                  <a:pt x="-6525" y="113099"/>
                  <a:pt x="43746" y="919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2" name="フリーフォーム 421">
            <a:extLst>
              <a:ext uri="{FF2B5EF4-FFF2-40B4-BE49-F238E27FC236}">
                <a16:creationId xmlns:a16="http://schemas.microsoft.com/office/drawing/2014/main" id="{19FDBA06-1B17-9CDF-364C-C746CD7A4854}"/>
              </a:ext>
            </a:extLst>
          </p:cNvPr>
          <p:cNvSpPr/>
          <p:nvPr/>
        </p:nvSpPr>
        <p:spPr>
          <a:xfrm>
            <a:off x="1942975" y="3370689"/>
            <a:ext cx="382621" cy="195965"/>
          </a:xfrm>
          <a:custGeom>
            <a:avLst/>
            <a:gdLst>
              <a:gd name="connsiteX0" fmla="*/ 125 w 382621"/>
              <a:gd name="connsiteY0" fmla="*/ 109111 h 195965"/>
              <a:gd name="connsiteX1" fmla="*/ 190625 w 382621"/>
              <a:gd name="connsiteY1" fmla="*/ 1161 h 195965"/>
              <a:gd name="connsiteX2" fmla="*/ 381125 w 382621"/>
              <a:gd name="connsiteY2" fmla="*/ 194836 h 195965"/>
              <a:gd name="connsiteX3" fmla="*/ 276350 w 382621"/>
              <a:gd name="connsiteY3" fmla="*/ 77361 h 195965"/>
              <a:gd name="connsiteX4" fmla="*/ 219200 w 382621"/>
              <a:gd name="connsiteY4" fmla="*/ 1161 h 195965"/>
              <a:gd name="connsiteX5" fmla="*/ 125 w 382621"/>
              <a:gd name="connsiteY5" fmla="*/ 109111 h 195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2621" h="195965">
                <a:moveTo>
                  <a:pt x="125" y="109111"/>
                </a:moveTo>
                <a:cubicBezTo>
                  <a:pt x="-4637" y="109111"/>
                  <a:pt x="127125" y="-13127"/>
                  <a:pt x="190625" y="1161"/>
                </a:cubicBezTo>
                <a:cubicBezTo>
                  <a:pt x="254125" y="15448"/>
                  <a:pt x="366838" y="182136"/>
                  <a:pt x="381125" y="194836"/>
                </a:cubicBezTo>
                <a:cubicBezTo>
                  <a:pt x="395413" y="207536"/>
                  <a:pt x="303337" y="109640"/>
                  <a:pt x="276350" y="77361"/>
                </a:cubicBezTo>
                <a:cubicBezTo>
                  <a:pt x="249363" y="45082"/>
                  <a:pt x="263121" y="-1485"/>
                  <a:pt x="219200" y="1161"/>
                </a:cubicBezTo>
                <a:cubicBezTo>
                  <a:pt x="175279" y="3807"/>
                  <a:pt x="4887" y="109111"/>
                  <a:pt x="125" y="1091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3" name="フリーフォーム 422">
            <a:extLst>
              <a:ext uri="{FF2B5EF4-FFF2-40B4-BE49-F238E27FC236}">
                <a16:creationId xmlns:a16="http://schemas.microsoft.com/office/drawing/2014/main" id="{D6CDCE5B-A854-A4C6-1045-ED1E3128AE4B}"/>
              </a:ext>
            </a:extLst>
          </p:cNvPr>
          <p:cNvSpPr/>
          <p:nvPr/>
        </p:nvSpPr>
        <p:spPr>
          <a:xfrm>
            <a:off x="1907283" y="2666185"/>
            <a:ext cx="160214" cy="126841"/>
          </a:xfrm>
          <a:custGeom>
            <a:avLst/>
            <a:gdLst>
              <a:gd name="connsiteX0" fmla="*/ 159642 w 160214"/>
              <a:gd name="connsiteY0" fmla="*/ 815 h 126841"/>
              <a:gd name="connsiteX1" fmla="*/ 4067 w 160214"/>
              <a:gd name="connsiteY1" fmla="*/ 124640 h 126841"/>
              <a:gd name="connsiteX2" fmla="*/ 54867 w 160214"/>
              <a:gd name="connsiteY2" fmla="*/ 73840 h 126841"/>
              <a:gd name="connsiteX3" fmla="*/ 159642 w 160214"/>
              <a:gd name="connsiteY3" fmla="*/ 815 h 12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0214" h="126841">
                <a:moveTo>
                  <a:pt x="159642" y="815"/>
                </a:moveTo>
                <a:cubicBezTo>
                  <a:pt x="151175" y="9282"/>
                  <a:pt x="21529" y="112469"/>
                  <a:pt x="4067" y="124640"/>
                </a:cubicBezTo>
                <a:cubicBezTo>
                  <a:pt x="-13395" y="136811"/>
                  <a:pt x="29467" y="95536"/>
                  <a:pt x="54867" y="73840"/>
                </a:cubicBezTo>
                <a:cubicBezTo>
                  <a:pt x="80267" y="52144"/>
                  <a:pt x="168109" y="-7652"/>
                  <a:pt x="159642" y="8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4" name="フリーフォーム 423">
            <a:extLst>
              <a:ext uri="{FF2B5EF4-FFF2-40B4-BE49-F238E27FC236}">
                <a16:creationId xmlns:a16="http://schemas.microsoft.com/office/drawing/2014/main" id="{88D405EE-25FE-9C76-265F-548B220A9900}"/>
              </a:ext>
            </a:extLst>
          </p:cNvPr>
          <p:cNvSpPr/>
          <p:nvPr/>
        </p:nvSpPr>
        <p:spPr>
          <a:xfrm>
            <a:off x="1580332" y="3245341"/>
            <a:ext cx="775465" cy="393464"/>
          </a:xfrm>
          <a:custGeom>
            <a:avLst/>
            <a:gdLst>
              <a:gd name="connsiteX0" fmla="*/ 818 w 775465"/>
              <a:gd name="connsiteY0" fmla="*/ 393209 h 393464"/>
              <a:gd name="connsiteX1" fmla="*/ 384993 w 775465"/>
              <a:gd name="connsiteY1" fmla="*/ 107459 h 393464"/>
              <a:gd name="connsiteX2" fmla="*/ 496118 w 775465"/>
              <a:gd name="connsiteY2" fmla="*/ 101109 h 393464"/>
              <a:gd name="connsiteX3" fmla="*/ 470718 w 775465"/>
              <a:gd name="connsiteY3" fmla="*/ 110634 h 393464"/>
              <a:gd name="connsiteX4" fmla="*/ 651693 w 775465"/>
              <a:gd name="connsiteY4" fmla="*/ 24909 h 393464"/>
              <a:gd name="connsiteX5" fmla="*/ 772343 w 775465"/>
              <a:gd name="connsiteY5" fmla="*/ 2684 h 393464"/>
              <a:gd name="connsiteX6" fmla="*/ 524693 w 775465"/>
              <a:gd name="connsiteY6" fmla="*/ 75709 h 393464"/>
              <a:gd name="connsiteX7" fmla="*/ 331018 w 775465"/>
              <a:gd name="connsiteY7" fmla="*/ 120159 h 393464"/>
              <a:gd name="connsiteX8" fmla="*/ 299268 w 775465"/>
              <a:gd name="connsiteY8" fmla="*/ 126509 h 393464"/>
              <a:gd name="connsiteX9" fmla="*/ 283393 w 775465"/>
              <a:gd name="connsiteY9" fmla="*/ 158259 h 393464"/>
              <a:gd name="connsiteX10" fmla="*/ 818 w 775465"/>
              <a:gd name="connsiteY10" fmla="*/ 393209 h 3934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75465" h="393464">
                <a:moveTo>
                  <a:pt x="818" y="393209"/>
                </a:moveTo>
                <a:cubicBezTo>
                  <a:pt x="17751" y="384742"/>
                  <a:pt x="302443" y="156142"/>
                  <a:pt x="384993" y="107459"/>
                </a:cubicBezTo>
                <a:cubicBezTo>
                  <a:pt x="467543" y="58776"/>
                  <a:pt x="481831" y="100580"/>
                  <a:pt x="496118" y="101109"/>
                </a:cubicBezTo>
                <a:cubicBezTo>
                  <a:pt x="510406" y="101638"/>
                  <a:pt x="444789" y="123334"/>
                  <a:pt x="470718" y="110634"/>
                </a:cubicBezTo>
                <a:cubicBezTo>
                  <a:pt x="496647" y="97934"/>
                  <a:pt x="601422" y="42901"/>
                  <a:pt x="651693" y="24909"/>
                </a:cubicBezTo>
                <a:cubicBezTo>
                  <a:pt x="701964" y="6917"/>
                  <a:pt x="793510" y="-5783"/>
                  <a:pt x="772343" y="2684"/>
                </a:cubicBezTo>
                <a:cubicBezTo>
                  <a:pt x="751176" y="11151"/>
                  <a:pt x="598247" y="56130"/>
                  <a:pt x="524693" y="75709"/>
                </a:cubicBezTo>
                <a:cubicBezTo>
                  <a:pt x="451139" y="95288"/>
                  <a:pt x="368589" y="111692"/>
                  <a:pt x="331018" y="120159"/>
                </a:cubicBezTo>
                <a:cubicBezTo>
                  <a:pt x="293447" y="128626"/>
                  <a:pt x="307205" y="120159"/>
                  <a:pt x="299268" y="126509"/>
                </a:cubicBezTo>
                <a:cubicBezTo>
                  <a:pt x="291331" y="132859"/>
                  <a:pt x="332076" y="119101"/>
                  <a:pt x="283393" y="158259"/>
                </a:cubicBezTo>
                <a:cubicBezTo>
                  <a:pt x="234710" y="197417"/>
                  <a:pt x="-16115" y="401676"/>
                  <a:pt x="818" y="3932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5" name="フリーフォーム 424">
            <a:extLst>
              <a:ext uri="{FF2B5EF4-FFF2-40B4-BE49-F238E27FC236}">
                <a16:creationId xmlns:a16="http://schemas.microsoft.com/office/drawing/2014/main" id="{10A72B32-527A-4EA8-D872-22404BAAF3FC}"/>
              </a:ext>
            </a:extLst>
          </p:cNvPr>
          <p:cNvSpPr/>
          <p:nvPr/>
        </p:nvSpPr>
        <p:spPr>
          <a:xfrm>
            <a:off x="1751715" y="3634003"/>
            <a:ext cx="595359" cy="163551"/>
          </a:xfrm>
          <a:custGeom>
            <a:avLst/>
            <a:gdLst>
              <a:gd name="connsiteX0" fmla="*/ 885 w 595359"/>
              <a:gd name="connsiteY0" fmla="*/ 163297 h 163551"/>
              <a:gd name="connsiteX1" fmla="*/ 331085 w 595359"/>
              <a:gd name="connsiteY1" fmla="*/ 20422 h 163551"/>
              <a:gd name="connsiteX2" fmla="*/ 477135 w 595359"/>
              <a:gd name="connsiteY2" fmla="*/ 4547 h 163551"/>
              <a:gd name="connsiteX3" fmla="*/ 350135 w 595359"/>
              <a:gd name="connsiteY3" fmla="*/ 55347 h 163551"/>
              <a:gd name="connsiteX4" fmla="*/ 594610 w 595359"/>
              <a:gd name="connsiteY4" fmla="*/ 77572 h 163551"/>
              <a:gd name="connsiteX5" fmla="*/ 419985 w 595359"/>
              <a:gd name="connsiteY5" fmla="*/ 52172 h 163551"/>
              <a:gd name="connsiteX6" fmla="*/ 239010 w 595359"/>
              <a:gd name="connsiteY6" fmla="*/ 55347 h 163551"/>
              <a:gd name="connsiteX7" fmla="*/ 885 w 595359"/>
              <a:gd name="connsiteY7" fmla="*/ 163297 h 1635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95359" h="163551">
                <a:moveTo>
                  <a:pt x="885" y="163297"/>
                </a:moveTo>
                <a:cubicBezTo>
                  <a:pt x="16231" y="157476"/>
                  <a:pt x="251710" y="46880"/>
                  <a:pt x="331085" y="20422"/>
                </a:cubicBezTo>
                <a:cubicBezTo>
                  <a:pt x="410460" y="-6036"/>
                  <a:pt x="473960" y="-1274"/>
                  <a:pt x="477135" y="4547"/>
                </a:cubicBezTo>
                <a:cubicBezTo>
                  <a:pt x="480310" y="10368"/>
                  <a:pt x="330556" y="43176"/>
                  <a:pt x="350135" y="55347"/>
                </a:cubicBezTo>
                <a:cubicBezTo>
                  <a:pt x="369714" y="67518"/>
                  <a:pt x="582968" y="78101"/>
                  <a:pt x="594610" y="77572"/>
                </a:cubicBezTo>
                <a:cubicBezTo>
                  <a:pt x="606252" y="77043"/>
                  <a:pt x="479252" y="55876"/>
                  <a:pt x="419985" y="52172"/>
                </a:cubicBezTo>
                <a:cubicBezTo>
                  <a:pt x="360718" y="48468"/>
                  <a:pt x="304097" y="37355"/>
                  <a:pt x="239010" y="55347"/>
                </a:cubicBezTo>
                <a:cubicBezTo>
                  <a:pt x="173923" y="73339"/>
                  <a:pt x="-14461" y="169118"/>
                  <a:pt x="885" y="1632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6" name="フリーフォーム 425">
            <a:extLst>
              <a:ext uri="{FF2B5EF4-FFF2-40B4-BE49-F238E27FC236}">
                <a16:creationId xmlns:a16="http://schemas.microsoft.com/office/drawing/2014/main" id="{E61CF67E-F318-4DAB-AF2E-31E289B8D467}"/>
              </a:ext>
            </a:extLst>
          </p:cNvPr>
          <p:cNvSpPr/>
          <p:nvPr/>
        </p:nvSpPr>
        <p:spPr>
          <a:xfrm>
            <a:off x="1558925" y="3390843"/>
            <a:ext cx="295300" cy="171507"/>
          </a:xfrm>
          <a:custGeom>
            <a:avLst/>
            <a:gdLst>
              <a:gd name="connsiteX0" fmla="*/ 0 w 295300"/>
              <a:gd name="connsiteY0" fmla="*/ 171507 h 171507"/>
              <a:gd name="connsiteX1" fmla="*/ 295275 w 295300"/>
              <a:gd name="connsiteY1" fmla="*/ 57 h 171507"/>
              <a:gd name="connsiteX2" fmla="*/ 0 w 295300"/>
              <a:gd name="connsiteY2" fmla="*/ 171507 h 171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5300" h="171507">
                <a:moveTo>
                  <a:pt x="0" y="171507"/>
                </a:moveTo>
                <a:lnTo>
                  <a:pt x="295275" y="57"/>
                </a:lnTo>
                <a:cubicBezTo>
                  <a:pt x="298450" y="-3647"/>
                  <a:pt x="0" y="171507"/>
                  <a:pt x="0" y="1715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7" name="フリーフォーム 426">
            <a:extLst>
              <a:ext uri="{FF2B5EF4-FFF2-40B4-BE49-F238E27FC236}">
                <a16:creationId xmlns:a16="http://schemas.microsoft.com/office/drawing/2014/main" id="{DA1F56FE-690E-9409-A5BE-523FC9125748}"/>
              </a:ext>
            </a:extLst>
          </p:cNvPr>
          <p:cNvSpPr/>
          <p:nvPr/>
        </p:nvSpPr>
        <p:spPr>
          <a:xfrm>
            <a:off x="1672352" y="3692406"/>
            <a:ext cx="176390" cy="270465"/>
          </a:xfrm>
          <a:custGeom>
            <a:avLst/>
            <a:gdLst>
              <a:gd name="connsiteX0" fmla="*/ 873 w 176390"/>
              <a:gd name="connsiteY0" fmla="*/ 119 h 270465"/>
              <a:gd name="connsiteX1" fmla="*/ 38973 w 176390"/>
              <a:gd name="connsiteY1" fmla="*/ 123944 h 270465"/>
              <a:gd name="connsiteX2" fmla="*/ 172323 w 176390"/>
              <a:gd name="connsiteY2" fmla="*/ 263644 h 270465"/>
              <a:gd name="connsiteX3" fmla="*/ 131048 w 176390"/>
              <a:gd name="connsiteY3" fmla="*/ 238244 h 270465"/>
              <a:gd name="connsiteX4" fmla="*/ 19923 w 176390"/>
              <a:gd name="connsiteY4" fmla="*/ 146169 h 270465"/>
              <a:gd name="connsiteX5" fmla="*/ 873 w 176390"/>
              <a:gd name="connsiteY5" fmla="*/ 119 h 2704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6390" h="270465">
                <a:moveTo>
                  <a:pt x="873" y="119"/>
                </a:moveTo>
                <a:cubicBezTo>
                  <a:pt x="4048" y="-3585"/>
                  <a:pt x="10398" y="80023"/>
                  <a:pt x="38973" y="123944"/>
                </a:cubicBezTo>
                <a:cubicBezTo>
                  <a:pt x="67548" y="167865"/>
                  <a:pt x="156977" y="244594"/>
                  <a:pt x="172323" y="263644"/>
                </a:cubicBezTo>
                <a:cubicBezTo>
                  <a:pt x="187669" y="282694"/>
                  <a:pt x="156448" y="257823"/>
                  <a:pt x="131048" y="238244"/>
                </a:cubicBezTo>
                <a:cubicBezTo>
                  <a:pt x="105648" y="218665"/>
                  <a:pt x="36856" y="183740"/>
                  <a:pt x="19923" y="146169"/>
                </a:cubicBezTo>
                <a:cubicBezTo>
                  <a:pt x="2990" y="108598"/>
                  <a:pt x="-2302" y="3823"/>
                  <a:pt x="873" y="1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8" name="フリーフォーム 427">
            <a:extLst>
              <a:ext uri="{FF2B5EF4-FFF2-40B4-BE49-F238E27FC236}">
                <a16:creationId xmlns:a16="http://schemas.microsoft.com/office/drawing/2014/main" id="{95749372-9BC4-97C6-98FE-AB946342A8A2}"/>
              </a:ext>
            </a:extLst>
          </p:cNvPr>
          <p:cNvSpPr/>
          <p:nvPr/>
        </p:nvSpPr>
        <p:spPr>
          <a:xfrm>
            <a:off x="1863094" y="3760133"/>
            <a:ext cx="324957" cy="68933"/>
          </a:xfrm>
          <a:custGeom>
            <a:avLst/>
            <a:gdLst>
              <a:gd name="connsiteX0" fmla="*/ 631 w 324957"/>
              <a:gd name="connsiteY0" fmla="*/ 68917 h 68933"/>
              <a:gd name="connsiteX1" fmla="*/ 172081 w 324957"/>
              <a:gd name="connsiteY1" fmla="*/ 11767 h 68933"/>
              <a:gd name="connsiteX2" fmla="*/ 324481 w 324957"/>
              <a:gd name="connsiteY2" fmla="*/ 11767 h 68933"/>
              <a:gd name="connsiteX3" fmla="*/ 216531 w 324957"/>
              <a:gd name="connsiteY3" fmla="*/ 5417 h 68933"/>
              <a:gd name="connsiteX4" fmla="*/ 118106 w 324957"/>
              <a:gd name="connsiteY4" fmla="*/ 5417 h 68933"/>
              <a:gd name="connsiteX5" fmla="*/ 631 w 324957"/>
              <a:gd name="connsiteY5" fmla="*/ 68917 h 68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4957" h="68933">
                <a:moveTo>
                  <a:pt x="631" y="68917"/>
                </a:moveTo>
                <a:cubicBezTo>
                  <a:pt x="9627" y="69975"/>
                  <a:pt x="118106" y="21292"/>
                  <a:pt x="172081" y="11767"/>
                </a:cubicBezTo>
                <a:cubicBezTo>
                  <a:pt x="226056" y="2242"/>
                  <a:pt x="317073" y="12825"/>
                  <a:pt x="324481" y="11767"/>
                </a:cubicBezTo>
                <a:cubicBezTo>
                  <a:pt x="331889" y="10709"/>
                  <a:pt x="250927" y="6475"/>
                  <a:pt x="216531" y="5417"/>
                </a:cubicBezTo>
                <a:cubicBezTo>
                  <a:pt x="182135" y="4359"/>
                  <a:pt x="155148" y="-6225"/>
                  <a:pt x="118106" y="5417"/>
                </a:cubicBezTo>
                <a:cubicBezTo>
                  <a:pt x="81064" y="17059"/>
                  <a:pt x="-8365" y="67859"/>
                  <a:pt x="631" y="689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9" name="フリーフォーム 428">
            <a:extLst>
              <a:ext uri="{FF2B5EF4-FFF2-40B4-BE49-F238E27FC236}">
                <a16:creationId xmlns:a16="http://schemas.microsoft.com/office/drawing/2014/main" id="{2418B942-0BFC-24AB-6EF2-9B2577E157E7}"/>
              </a:ext>
            </a:extLst>
          </p:cNvPr>
          <p:cNvSpPr/>
          <p:nvPr/>
        </p:nvSpPr>
        <p:spPr>
          <a:xfrm>
            <a:off x="1142396" y="3854264"/>
            <a:ext cx="244091" cy="254993"/>
          </a:xfrm>
          <a:custGeom>
            <a:avLst/>
            <a:gdLst>
              <a:gd name="connsiteX0" fmla="*/ 604 w 244091"/>
              <a:gd name="connsiteY0" fmla="*/ 98611 h 254993"/>
              <a:gd name="connsiteX1" fmla="*/ 54579 w 244091"/>
              <a:gd name="connsiteY1" fmla="*/ 127186 h 254993"/>
              <a:gd name="connsiteX2" fmla="*/ 241904 w 244091"/>
              <a:gd name="connsiteY2" fmla="*/ 254186 h 254993"/>
              <a:gd name="connsiteX3" fmla="*/ 153004 w 244091"/>
              <a:gd name="connsiteY3" fmla="*/ 177986 h 254993"/>
              <a:gd name="connsiteX4" fmla="*/ 92679 w 244091"/>
              <a:gd name="connsiteY4" fmla="*/ 108136 h 254993"/>
              <a:gd name="connsiteX5" fmla="*/ 99029 w 244091"/>
              <a:gd name="connsiteY5" fmla="*/ 66861 h 254993"/>
              <a:gd name="connsiteX6" fmla="*/ 143479 w 244091"/>
              <a:gd name="connsiteY6" fmla="*/ 186 h 254993"/>
              <a:gd name="connsiteX7" fmla="*/ 79979 w 244091"/>
              <a:gd name="connsiteY7" fmla="*/ 89086 h 254993"/>
              <a:gd name="connsiteX8" fmla="*/ 604 w 244091"/>
              <a:gd name="connsiteY8" fmla="*/ 98611 h 254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4091" h="254993">
                <a:moveTo>
                  <a:pt x="604" y="98611"/>
                </a:moveTo>
                <a:cubicBezTo>
                  <a:pt x="-3629" y="104961"/>
                  <a:pt x="14362" y="101257"/>
                  <a:pt x="54579" y="127186"/>
                </a:cubicBezTo>
                <a:cubicBezTo>
                  <a:pt x="94796" y="153115"/>
                  <a:pt x="225500" y="245719"/>
                  <a:pt x="241904" y="254186"/>
                </a:cubicBezTo>
                <a:cubicBezTo>
                  <a:pt x="258308" y="262653"/>
                  <a:pt x="177875" y="202328"/>
                  <a:pt x="153004" y="177986"/>
                </a:cubicBezTo>
                <a:cubicBezTo>
                  <a:pt x="128133" y="153644"/>
                  <a:pt x="101675" y="126657"/>
                  <a:pt x="92679" y="108136"/>
                </a:cubicBezTo>
                <a:cubicBezTo>
                  <a:pt x="83683" y="89615"/>
                  <a:pt x="90562" y="84853"/>
                  <a:pt x="99029" y="66861"/>
                </a:cubicBezTo>
                <a:cubicBezTo>
                  <a:pt x="107496" y="48869"/>
                  <a:pt x="146654" y="-3518"/>
                  <a:pt x="143479" y="186"/>
                </a:cubicBezTo>
                <a:cubicBezTo>
                  <a:pt x="140304" y="3890"/>
                  <a:pt x="102733" y="72682"/>
                  <a:pt x="79979" y="89086"/>
                </a:cubicBezTo>
                <a:cubicBezTo>
                  <a:pt x="57225" y="105490"/>
                  <a:pt x="4837" y="92261"/>
                  <a:pt x="604" y="986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0" name="フリーフォーム 429">
            <a:extLst>
              <a:ext uri="{FF2B5EF4-FFF2-40B4-BE49-F238E27FC236}">
                <a16:creationId xmlns:a16="http://schemas.microsoft.com/office/drawing/2014/main" id="{482C9961-7FCE-52ED-263C-BA49C6B33EF6}"/>
              </a:ext>
            </a:extLst>
          </p:cNvPr>
          <p:cNvSpPr/>
          <p:nvPr/>
        </p:nvSpPr>
        <p:spPr>
          <a:xfrm>
            <a:off x="1041370" y="3657563"/>
            <a:ext cx="521434" cy="495744"/>
          </a:xfrm>
          <a:custGeom>
            <a:avLst/>
            <a:gdLst>
              <a:gd name="connsiteX0" fmla="*/ 30 w 521434"/>
              <a:gd name="connsiteY0" fmla="*/ 349287 h 495744"/>
              <a:gd name="connsiteX1" fmla="*/ 127030 w 521434"/>
              <a:gd name="connsiteY1" fmla="*/ 365162 h 495744"/>
              <a:gd name="connsiteX2" fmla="*/ 247680 w 521434"/>
              <a:gd name="connsiteY2" fmla="*/ 431837 h 495744"/>
              <a:gd name="connsiteX3" fmla="*/ 193705 w 521434"/>
              <a:gd name="connsiteY3" fmla="*/ 428662 h 495744"/>
              <a:gd name="connsiteX4" fmla="*/ 371505 w 521434"/>
              <a:gd name="connsiteY4" fmla="*/ 495337 h 495744"/>
              <a:gd name="connsiteX5" fmla="*/ 393730 w 521434"/>
              <a:gd name="connsiteY5" fmla="*/ 447712 h 495744"/>
              <a:gd name="connsiteX6" fmla="*/ 495330 w 521434"/>
              <a:gd name="connsiteY6" fmla="*/ 282612 h 495744"/>
              <a:gd name="connsiteX7" fmla="*/ 520730 w 521434"/>
              <a:gd name="connsiteY7" fmla="*/ 244512 h 495744"/>
              <a:gd name="connsiteX8" fmla="*/ 476280 w 521434"/>
              <a:gd name="connsiteY8" fmla="*/ 295312 h 495744"/>
              <a:gd name="connsiteX9" fmla="*/ 495330 w 521434"/>
              <a:gd name="connsiteY9" fmla="*/ 196887 h 495744"/>
              <a:gd name="connsiteX10" fmla="*/ 387380 w 521434"/>
              <a:gd name="connsiteY10" fmla="*/ 142912 h 495744"/>
              <a:gd name="connsiteX11" fmla="*/ 403255 w 521434"/>
              <a:gd name="connsiteY11" fmla="*/ 37 h 495744"/>
              <a:gd name="connsiteX12" fmla="*/ 396905 w 521434"/>
              <a:gd name="connsiteY12" fmla="*/ 130212 h 495744"/>
              <a:gd name="connsiteX13" fmla="*/ 476280 w 521434"/>
              <a:gd name="connsiteY13" fmla="*/ 266737 h 495744"/>
              <a:gd name="connsiteX14" fmla="*/ 349280 w 521434"/>
              <a:gd name="connsiteY14" fmla="*/ 457237 h 495744"/>
              <a:gd name="connsiteX15" fmla="*/ 174655 w 521434"/>
              <a:gd name="connsiteY15" fmla="*/ 358812 h 495744"/>
              <a:gd name="connsiteX16" fmla="*/ 85755 w 521434"/>
              <a:gd name="connsiteY16" fmla="*/ 234987 h 495744"/>
              <a:gd name="connsiteX17" fmla="*/ 114330 w 521434"/>
              <a:gd name="connsiteY17" fmla="*/ 327062 h 495744"/>
              <a:gd name="connsiteX18" fmla="*/ 30 w 521434"/>
              <a:gd name="connsiteY18" fmla="*/ 349287 h 4957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21434" h="495744">
                <a:moveTo>
                  <a:pt x="30" y="349287"/>
                </a:moveTo>
                <a:cubicBezTo>
                  <a:pt x="2147" y="355637"/>
                  <a:pt x="85755" y="351404"/>
                  <a:pt x="127030" y="365162"/>
                </a:cubicBezTo>
                <a:cubicBezTo>
                  <a:pt x="168305" y="378920"/>
                  <a:pt x="236568" y="421254"/>
                  <a:pt x="247680" y="431837"/>
                </a:cubicBezTo>
                <a:cubicBezTo>
                  <a:pt x="258792" y="442420"/>
                  <a:pt x="173068" y="418079"/>
                  <a:pt x="193705" y="428662"/>
                </a:cubicBezTo>
                <a:cubicBezTo>
                  <a:pt x="214343" y="439245"/>
                  <a:pt x="338168" y="492162"/>
                  <a:pt x="371505" y="495337"/>
                </a:cubicBezTo>
                <a:cubicBezTo>
                  <a:pt x="404842" y="498512"/>
                  <a:pt x="373092" y="483166"/>
                  <a:pt x="393730" y="447712"/>
                </a:cubicBezTo>
                <a:cubicBezTo>
                  <a:pt x="414368" y="412258"/>
                  <a:pt x="474163" y="316479"/>
                  <a:pt x="495330" y="282612"/>
                </a:cubicBezTo>
                <a:cubicBezTo>
                  <a:pt x="516497" y="248745"/>
                  <a:pt x="523905" y="242395"/>
                  <a:pt x="520730" y="244512"/>
                </a:cubicBezTo>
                <a:cubicBezTo>
                  <a:pt x="517555" y="246629"/>
                  <a:pt x="480513" y="303249"/>
                  <a:pt x="476280" y="295312"/>
                </a:cubicBezTo>
                <a:cubicBezTo>
                  <a:pt x="472047" y="287375"/>
                  <a:pt x="510147" y="222287"/>
                  <a:pt x="495330" y="196887"/>
                </a:cubicBezTo>
                <a:cubicBezTo>
                  <a:pt x="480513" y="171487"/>
                  <a:pt x="402726" y="175720"/>
                  <a:pt x="387380" y="142912"/>
                </a:cubicBezTo>
                <a:cubicBezTo>
                  <a:pt x="372034" y="110104"/>
                  <a:pt x="401667" y="2154"/>
                  <a:pt x="403255" y="37"/>
                </a:cubicBezTo>
                <a:cubicBezTo>
                  <a:pt x="404843" y="-2080"/>
                  <a:pt x="384734" y="85762"/>
                  <a:pt x="396905" y="130212"/>
                </a:cubicBezTo>
                <a:cubicBezTo>
                  <a:pt x="409076" y="174662"/>
                  <a:pt x="484217" y="212233"/>
                  <a:pt x="476280" y="266737"/>
                </a:cubicBezTo>
                <a:cubicBezTo>
                  <a:pt x="468343" y="321241"/>
                  <a:pt x="399551" y="441891"/>
                  <a:pt x="349280" y="457237"/>
                </a:cubicBezTo>
                <a:cubicBezTo>
                  <a:pt x="299009" y="472583"/>
                  <a:pt x="218576" y="395854"/>
                  <a:pt x="174655" y="358812"/>
                </a:cubicBezTo>
                <a:cubicBezTo>
                  <a:pt x="130734" y="321770"/>
                  <a:pt x="95809" y="240279"/>
                  <a:pt x="85755" y="234987"/>
                </a:cubicBezTo>
                <a:cubicBezTo>
                  <a:pt x="75701" y="229695"/>
                  <a:pt x="122267" y="310129"/>
                  <a:pt x="114330" y="327062"/>
                </a:cubicBezTo>
                <a:cubicBezTo>
                  <a:pt x="106393" y="343995"/>
                  <a:pt x="-2087" y="342937"/>
                  <a:pt x="30" y="3492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1" name="フリーフォーム 430">
            <a:extLst>
              <a:ext uri="{FF2B5EF4-FFF2-40B4-BE49-F238E27FC236}">
                <a16:creationId xmlns:a16="http://schemas.microsoft.com/office/drawing/2014/main" id="{D87CA5DE-7B63-92A3-C56F-F8D3A04A836E}"/>
              </a:ext>
            </a:extLst>
          </p:cNvPr>
          <p:cNvSpPr/>
          <p:nvPr/>
        </p:nvSpPr>
        <p:spPr>
          <a:xfrm>
            <a:off x="1324120" y="3441660"/>
            <a:ext cx="149615" cy="473622"/>
          </a:xfrm>
          <a:custGeom>
            <a:avLst/>
            <a:gdLst>
              <a:gd name="connsiteX0" fmla="*/ 142730 w 149615"/>
              <a:gd name="connsiteY0" fmla="*/ 40 h 473622"/>
              <a:gd name="connsiteX1" fmla="*/ 18905 w 149615"/>
              <a:gd name="connsiteY1" fmla="*/ 177840 h 473622"/>
              <a:gd name="connsiteX2" fmla="*/ 69705 w 149615"/>
              <a:gd name="connsiteY2" fmla="*/ 301665 h 473622"/>
              <a:gd name="connsiteX3" fmla="*/ 3030 w 149615"/>
              <a:gd name="connsiteY3" fmla="*/ 327065 h 473622"/>
              <a:gd name="connsiteX4" fmla="*/ 149080 w 149615"/>
              <a:gd name="connsiteY4" fmla="*/ 473115 h 473622"/>
              <a:gd name="connsiteX5" fmla="*/ 50655 w 149615"/>
              <a:gd name="connsiteY5" fmla="*/ 371515 h 473622"/>
              <a:gd name="connsiteX6" fmla="*/ 6205 w 149615"/>
              <a:gd name="connsiteY6" fmla="*/ 273090 h 473622"/>
              <a:gd name="connsiteX7" fmla="*/ 3030 w 149615"/>
              <a:gd name="connsiteY7" fmla="*/ 241340 h 473622"/>
              <a:gd name="connsiteX8" fmla="*/ 31605 w 149615"/>
              <a:gd name="connsiteY8" fmla="*/ 161965 h 473622"/>
              <a:gd name="connsiteX9" fmla="*/ 142730 w 149615"/>
              <a:gd name="connsiteY9" fmla="*/ 40 h 4736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9615" h="473622">
                <a:moveTo>
                  <a:pt x="142730" y="40"/>
                </a:moveTo>
                <a:cubicBezTo>
                  <a:pt x="140613" y="2686"/>
                  <a:pt x="31076" y="127569"/>
                  <a:pt x="18905" y="177840"/>
                </a:cubicBezTo>
                <a:cubicBezTo>
                  <a:pt x="6734" y="228111"/>
                  <a:pt x="72351" y="276794"/>
                  <a:pt x="69705" y="301665"/>
                </a:cubicBezTo>
                <a:cubicBezTo>
                  <a:pt x="67059" y="326536"/>
                  <a:pt x="-10199" y="298490"/>
                  <a:pt x="3030" y="327065"/>
                </a:cubicBezTo>
                <a:cubicBezTo>
                  <a:pt x="16259" y="355640"/>
                  <a:pt x="141142" y="465707"/>
                  <a:pt x="149080" y="473115"/>
                </a:cubicBezTo>
                <a:cubicBezTo>
                  <a:pt x="157018" y="480523"/>
                  <a:pt x="74467" y="404852"/>
                  <a:pt x="50655" y="371515"/>
                </a:cubicBezTo>
                <a:cubicBezTo>
                  <a:pt x="26843" y="338178"/>
                  <a:pt x="14142" y="294786"/>
                  <a:pt x="6205" y="273090"/>
                </a:cubicBezTo>
                <a:cubicBezTo>
                  <a:pt x="-1732" y="251394"/>
                  <a:pt x="-1203" y="259861"/>
                  <a:pt x="3030" y="241340"/>
                </a:cubicBezTo>
                <a:cubicBezTo>
                  <a:pt x="7263" y="222819"/>
                  <a:pt x="9380" y="199536"/>
                  <a:pt x="31605" y="161965"/>
                </a:cubicBezTo>
                <a:cubicBezTo>
                  <a:pt x="53830" y="124394"/>
                  <a:pt x="144847" y="-2606"/>
                  <a:pt x="142730" y="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2" name="フリーフォーム 431">
            <a:extLst>
              <a:ext uri="{FF2B5EF4-FFF2-40B4-BE49-F238E27FC236}">
                <a16:creationId xmlns:a16="http://schemas.microsoft.com/office/drawing/2014/main" id="{31528608-3822-FF83-A993-B745545E4B7A}"/>
              </a:ext>
            </a:extLst>
          </p:cNvPr>
          <p:cNvSpPr/>
          <p:nvPr/>
        </p:nvSpPr>
        <p:spPr>
          <a:xfrm>
            <a:off x="967932" y="3985718"/>
            <a:ext cx="121903" cy="339225"/>
          </a:xfrm>
          <a:custGeom>
            <a:avLst/>
            <a:gdLst>
              <a:gd name="connsiteX0" fmla="*/ 121093 w 121903"/>
              <a:gd name="connsiteY0" fmla="*/ 5257 h 339225"/>
              <a:gd name="connsiteX1" fmla="*/ 3618 w 121903"/>
              <a:gd name="connsiteY1" fmla="*/ 329107 h 339225"/>
              <a:gd name="connsiteX2" fmla="*/ 32193 w 121903"/>
              <a:gd name="connsiteY2" fmla="*/ 246557 h 339225"/>
              <a:gd name="connsiteX3" fmla="*/ 54418 w 121903"/>
              <a:gd name="connsiteY3" fmla="*/ 135432 h 339225"/>
              <a:gd name="connsiteX4" fmla="*/ 121093 w 121903"/>
              <a:gd name="connsiteY4" fmla="*/ 5257 h 339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03" h="339225">
                <a:moveTo>
                  <a:pt x="121093" y="5257"/>
                </a:moveTo>
                <a:cubicBezTo>
                  <a:pt x="112626" y="37536"/>
                  <a:pt x="18435" y="288890"/>
                  <a:pt x="3618" y="329107"/>
                </a:cubicBezTo>
                <a:cubicBezTo>
                  <a:pt x="-11199" y="369324"/>
                  <a:pt x="23726" y="278836"/>
                  <a:pt x="32193" y="246557"/>
                </a:cubicBezTo>
                <a:cubicBezTo>
                  <a:pt x="40660" y="214278"/>
                  <a:pt x="39601" y="172474"/>
                  <a:pt x="54418" y="135432"/>
                </a:cubicBezTo>
                <a:cubicBezTo>
                  <a:pt x="69235" y="98390"/>
                  <a:pt x="129560" y="-27022"/>
                  <a:pt x="121093" y="52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3" name="フリーフォーム 432">
            <a:extLst>
              <a:ext uri="{FF2B5EF4-FFF2-40B4-BE49-F238E27FC236}">
                <a16:creationId xmlns:a16="http://schemas.microsoft.com/office/drawing/2014/main" id="{E372676A-87C0-DAC5-AAE9-F2E51D4D089F}"/>
              </a:ext>
            </a:extLst>
          </p:cNvPr>
          <p:cNvSpPr/>
          <p:nvPr/>
        </p:nvSpPr>
        <p:spPr>
          <a:xfrm>
            <a:off x="1636523" y="3970943"/>
            <a:ext cx="474167" cy="255860"/>
          </a:xfrm>
          <a:custGeom>
            <a:avLst/>
            <a:gdLst>
              <a:gd name="connsiteX0" fmla="*/ 4952 w 474167"/>
              <a:gd name="connsiteY0" fmla="*/ 4157 h 255860"/>
              <a:gd name="connsiteX1" fmla="*/ 166877 w 474167"/>
              <a:gd name="connsiteY1" fmla="*/ 159732 h 255860"/>
              <a:gd name="connsiteX2" fmla="*/ 471677 w 474167"/>
              <a:gd name="connsiteY2" fmla="*/ 96232 h 255860"/>
              <a:gd name="connsiteX3" fmla="*/ 306577 w 474167"/>
              <a:gd name="connsiteY3" fmla="*/ 137507 h 255860"/>
              <a:gd name="connsiteX4" fmla="*/ 220852 w 474167"/>
              <a:gd name="connsiteY4" fmla="*/ 254982 h 255860"/>
              <a:gd name="connsiteX5" fmla="*/ 179577 w 474167"/>
              <a:gd name="connsiteY5" fmla="*/ 188307 h 255860"/>
              <a:gd name="connsiteX6" fmla="*/ 166877 w 474167"/>
              <a:gd name="connsiteY6" fmla="*/ 134332 h 255860"/>
              <a:gd name="connsiteX7" fmla="*/ 52577 w 474167"/>
              <a:gd name="connsiteY7" fmla="*/ 51782 h 255860"/>
              <a:gd name="connsiteX8" fmla="*/ 4952 w 474167"/>
              <a:gd name="connsiteY8" fmla="*/ 4157 h 2558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74167" h="255860">
                <a:moveTo>
                  <a:pt x="4952" y="4157"/>
                </a:moveTo>
                <a:cubicBezTo>
                  <a:pt x="24002" y="22149"/>
                  <a:pt x="89090" y="144386"/>
                  <a:pt x="166877" y="159732"/>
                </a:cubicBezTo>
                <a:cubicBezTo>
                  <a:pt x="244665" y="175078"/>
                  <a:pt x="448394" y="99936"/>
                  <a:pt x="471677" y="96232"/>
                </a:cubicBezTo>
                <a:cubicBezTo>
                  <a:pt x="494960" y="92528"/>
                  <a:pt x="348381" y="111049"/>
                  <a:pt x="306577" y="137507"/>
                </a:cubicBezTo>
                <a:cubicBezTo>
                  <a:pt x="264773" y="163965"/>
                  <a:pt x="242019" y="246515"/>
                  <a:pt x="220852" y="254982"/>
                </a:cubicBezTo>
                <a:cubicBezTo>
                  <a:pt x="199685" y="263449"/>
                  <a:pt x="188573" y="208415"/>
                  <a:pt x="179577" y="188307"/>
                </a:cubicBezTo>
                <a:cubicBezTo>
                  <a:pt x="170581" y="168199"/>
                  <a:pt x="188044" y="157086"/>
                  <a:pt x="166877" y="134332"/>
                </a:cubicBezTo>
                <a:cubicBezTo>
                  <a:pt x="145710" y="111578"/>
                  <a:pt x="79035" y="72420"/>
                  <a:pt x="52577" y="51782"/>
                </a:cubicBezTo>
                <a:cubicBezTo>
                  <a:pt x="26119" y="31144"/>
                  <a:pt x="-14098" y="-13835"/>
                  <a:pt x="4952" y="41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4" name="フリーフォーム 433">
            <a:extLst>
              <a:ext uri="{FF2B5EF4-FFF2-40B4-BE49-F238E27FC236}">
                <a16:creationId xmlns:a16="http://schemas.microsoft.com/office/drawing/2014/main" id="{79AE400A-5BA1-1BB0-FA2B-6AA377369EC5}"/>
              </a:ext>
            </a:extLst>
          </p:cNvPr>
          <p:cNvSpPr/>
          <p:nvPr/>
        </p:nvSpPr>
        <p:spPr>
          <a:xfrm>
            <a:off x="1773674" y="4184416"/>
            <a:ext cx="67888" cy="282600"/>
          </a:xfrm>
          <a:custGeom>
            <a:avLst/>
            <a:gdLst>
              <a:gd name="connsiteX0" fmla="*/ 67826 w 67888"/>
              <a:gd name="connsiteY0" fmla="*/ 234 h 282600"/>
              <a:gd name="connsiteX1" fmla="*/ 13851 w 67888"/>
              <a:gd name="connsiteY1" fmla="*/ 146284 h 282600"/>
              <a:gd name="connsiteX2" fmla="*/ 45601 w 67888"/>
              <a:gd name="connsiteY2" fmla="*/ 279634 h 282600"/>
              <a:gd name="connsiteX3" fmla="*/ 36076 w 67888"/>
              <a:gd name="connsiteY3" fmla="*/ 228834 h 282600"/>
              <a:gd name="connsiteX4" fmla="*/ 1151 w 67888"/>
              <a:gd name="connsiteY4" fmla="*/ 114534 h 282600"/>
              <a:gd name="connsiteX5" fmla="*/ 67826 w 67888"/>
              <a:gd name="connsiteY5" fmla="*/ 234 h 282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888" h="282600">
                <a:moveTo>
                  <a:pt x="67826" y="234"/>
                </a:moveTo>
                <a:cubicBezTo>
                  <a:pt x="69943" y="5526"/>
                  <a:pt x="17555" y="99717"/>
                  <a:pt x="13851" y="146284"/>
                </a:cubicBezTo>
                <a:cubicBezTo>
                  <a:pt x="10147" y="192851"/>
                  <a:pt x="41897" y="265876"/>
                  <a:pt x="45601" y="279634"/>
                </a:cubicBezTo>
                <a:cubicBezTo>
                  <a:pt x="49305" y="293392"/>
                  <a:pt x="43484" y="256351"/>
                  <a:pt x="36076" y="228834"/>
                </a:cubicBezTo>
                <a:cubicBezTo>
                  <a:pt x="28668" y="201317"/>
                  <a:pt x="-6787" y="148401"/>
                  <a:pt x="1151" y="114534"/>
                </a:cubicBezTo>
                <a:cubicBezTo>
                  <a:pt x="9088" y="80667"/>
                  <a:pt x="65709" y="-5058"/>
                  <a:pt x="67826" y="2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5" name="フリーフォーム 434">
            <a:extLst>
              <a:ext uri="{FF2B5EF4-FFF2-40B4-BE49-F238E27FC236}">
                <a16:creationId xmlns:a16="http://schemas.microsoft.com/office/drawing/2014/main" id="{0D8ADB8A-C085-1EF7-BF8C-DF5D5BF38DC4}"/>
              </a:ext>
            </a:extLst>
          </p:cNvPr>
          <p:cNvSpPr/>
          <p:nvPr/>
        </p:nvSpPr>
        <p:spPr>
          <a:xfrm>
            <a:off x="1831536" y="4153261"/>
            <a:ext cx="25839" cy="340681"/>
          </a:xfrm>
          <a:custGeom>
            <a:avLst/>
            <a:gdLst>
              <a:gd name="connsiteX0" fmla="*/ 25839 w 25839"/>
              <a:gd name="connsiteY0" fmla="*/ 2814 h 340681"/>
              <a:gd name="connsiteX1" fmla="*/ 3614 w 25839"/>
              <a:gd name="connsiteY1" fmla="*/ 336189 h 340681"/>
              <a:gd name="connsiteX2" fmla="*/ 3614 w 25839"/>
              <a:gd name="connsiteY2" fmla="*/ 183789 h 340681"/>
              <a:gd name="connsiteX3" fmla="*/ 25839 w 25839"/>
              <a:gd name="connsiteY3" fmla="*/ 2814 h 340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839" h="340681">
                <a:moveTo>
                  <a:pt x="25839" y="2814"/>
                </a:moveTo>
                <a:cubicBezTo>
                  <a:pt x="25839" y="28214"/>
                  <a:pt x="7318" y="306027"/>
                  <a:pt x="3614" y="336189"/>
                </a:cubicBezTo>
                <a:cubicBezTo>
                  <a:pt x="-90" y="366352"/>
                  <a:pt x="-2207" y="236706"/>
                  <a:pt x="3614" y="183789"/>
                </a:cubicBezTo>
                <a:cubicBezTo>
                  <a:pt x="9435" y="130872"/>
                  <a:pt x="25839" y="-22586"/>
                  <a:pt x="25839" y="28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6" name="フリーフォーム 435">
            <a:extLst>
              <a:ext uri="{FF2B5EF4-FFF2-40B4-BE49-F238E27FC236}">
                <a16:creationId xmlns:a16="http://schemas.microsoft.com/office/drawing/2014/main" id="{48360312-681D-0B8E-C22C-FD36EF54F6A2}"/>
              </a:ext>
            </a:extLst>
          </p:cNvPr>
          <p:cNvSpPr/>
          <p:nvPr/>
        </p:nvSpPr>
        <p:spPr>
          <a:xfrm>
            <a:off x="1857695" y="4115916"/>
            <a:ext cx="37787" cy="370545"/>
          </a:xfrm>
          <a:custGeom>
            <a:avLst/>
            <a:gdLst>
              <a:gd name="connsiteX0" fmla="*/ 37780 w 37787"/>
              <a:gd name="connsiteY0" fmla="*/ 2059 h 370545"/>
              <a:gd name="connsiteX1" fmla="*/ 6030 w 37787"/>
              <a:gd name="connsiteY1" fmla="*/ 364009 h 370545"/>
              <a:gd name="connsiteX2" fmla="*/ 2855 w 37787"/>
              <a:gd name="connsiteY2" fmla="*/ 221134 h 370545"/>
              <a:gd name="connsiteX3" fmla="*/ 37780 w 37787"/>
              <a:gd name="connsiteY3" fmla="*/ 2059 h 370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787" h="370545">
                <a:moveTo>
                  <a:pt x="37780" y="2059"/>
                </a:moveTo>
                <a:cubicBezTo>
                  <a:pt x="38309" y="25871"/>
                  <a:pt x="11851" y="327497"/>
                  <a:pt x="6030" y="364009"/>
                </a:cubicBezTo>
                <a:cubicBezTo>
                  <a:pt x="209" y="400521"/>
                  <a:pt x="-2437" y="274580"/>
                  <a:pt x="2855" y="221134"/>
                </a:cubicBezTo>
                <a:cubicBezTo>
                  <a:pt x="8147" y="167688"/>
                  <a:pt x="37251" y="-21753"/>
                  <a:pt x="37780" y="20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7" name="フリーフォーム 436">
            <a:extLst>
              <a:ext uri="{FF2B5EF4-FFF2-40B4-BE49-F238E27FC236}">
                <a16:creationId xmlns:a16="http://schemas.microsoft.com/office/drawing/2014/main" id="{70D1F044-B9DB-B520-1075-3327DA859A86}"/>
              </a:ext>
            </a:extLst>
          </p:cNvPr>
          <p:cNvSpPr/>
          <p:nvPr/>
        </p:nvSpPr>
        <p:spPr>
          <a:xfrm>
            <a:off x="1530342" y="3540051"/>
            <a:ext cx="88992" cy="191119"/>
          </a:xfrm>
          <a:custGeom>
            <a:avLst/>
            <a:gdLst>
              <a:gd name="connsiteX0" fmla="*/ 28583 w 88992"/>
              <a:gd name="connsiteY0" fmla="*/ 74 h 191119"/>
              <a:gd name="connsiteX1" fmla="*/ 25408 w 88992"/>
              <a:gd name="connsiteY1" fmla="*/ 101674 h 191119"/>
              <a:gd name="connsiteX2" fmla="*/ 88908 w 88992"/>
              <a:gd name="connsiteY2" fmla="*/ 190574 h 191119"/>
              <a:gd name="connsiteX3" fmla="*/ 38108 w 88992"/>
              <a:gd name="connsiteY3" fmla="*/ 136599 h 191119"/>
              <a:gd name="connsiteX4" fmla="*/ 8 w 88992"/>
              <a:gd name="connsiteY4" fmla="*/ 85799 h 191119"/>
              <a:gd name="connsiteX5" fmla="*/ 28583 w 88992"/>
              <a:gd name="connsiteY5" fmla="*/ 74 h 191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8992" h="191119">
                <a:moveTo>
                  <a:pt x="28583" y="74"/>
                </a:moveTo>
                <a:cubicBezTo>
                  <a:pt x="32816" y="2720"/>
                  <a:pt x="15354" y="69924"/>
                  <a:pt x="25408" y="101674"/>
                </a:cubicBezTo>
                <a:cubicBezTo>
                  <a:pt x="35462" y="133424"/>
                  <a:pt x="86791" y="184753"/>
                  <a:pt x="88908" y="190574"/>
                </a:cubicBezTo>
                <a:cubicBezTo>
                  <a:pt x="91025" y="196395"/>
                  <a:pt x="52925" y="154061"/>
                  <a:pt x="38108" y="136599"/>
                </a:cubicBezTo>
                <a:cubicBezTo>
                  <a:pt x="23291" y="119137"/>
                  <a:pt x="537" y="105378"/>
                  <a:pt x="8" y="85799"/>
                </a:cubicBezTo>
                <a:cubicBezTo>
                  <a:pt x="-521" y="66220"/>
                  <a:pt x="24350" y="-2572"/>
                  <a:pt x="28583" y="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8" name="フリーフォーム 437">
            <a:extLst>
              <a:ext uri="{FF2B5EF4-FFF2-40B4-BE49-F238E27FC236}">
                <a16:creationId xmlns:a16="http://schemas.microsoft.com/office/drawing/2014/main" id="{B710D28A-D161-17AE-A968-B46A051C453E}"/>
              </a:ext>
            </a:extLst>
          </p:cNvPr>
          <p:cNvSpPr/>
          <p:nvPr/>
        </p:nvSpPr>
        <p:spPr>
          <a:xfrm>
            <a:off x="1192322" y="3660417"/>
            <a:ext cx="192256" cy="275179"/>
          </a:xfrm>
          <a:custGeom>
            <a:avLst/>
            <a:gdLst>
              <a:gd name="connsiteX0" fmla="*/ 4653 w 192256"/>
              <a:gd name="connsiteY0" fmla="*/ 273408 h 275179"/>
              <a:gd name="connsiteX1" fmla="*/ 96728 w 192256"/>
              <a:gd name="connsiteY1" fmla="*/ 117833 h 275179"/>
              <a:gd name="connsiteX2" fmla="*/ 191978 w 192256"/>
              <a:gd name="connsiteY2" fmla="*/ 222608 h 275179"/>
              <a:gd name="connsiteX3" fmla="*/ 125303 w 192256"/>
              <a:gd name="connsiteY3" fmla="*/ 127358 h 275179"/>
              <a:gd name="connsiteX4" fmla="*/ 109428 w 192256"/>
              <a:gd name="connsiteY4" fmla="*/ 60683 h 275179"/>
              <a:gd name="connsiteX5" fmla="*/ 112603 w 192256"/>
              <a:gd name="connsiteY5" fmla="*/ 358 h 275179"/>
              <a:gd name="connsiteX6" fmla="*/ 103078 w 192256"/>
              <a:gd name="connsiteY6" fmla="*/ 89258 h 275179"/>
              <a:gd name="connsiteX7" fmla="*/ 4653 w 192256"/>
              <a:gd name="connsiteY7" fmla="*/ 190858 h 275179"/>
              <a:gd name="connsiteX8" fmla="*/ 14178 w 192256"/>
              <a:gd name="connsiteY8" fmla="*/ 200383 h 275179"/>
              <a:gd name="connsiteX9" fmla="*/ 4653 w 192256"/>
              <a:gd name="connsiteY9" fmla="*/ 273408 h 275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2256" h="275179">
                <a:moveTo>
                  <a:pt x="4653" y="273408"/>
                </a:moveTo>
                <a:cubicBezTo>
                  <a:pt x="18411" y="259650"/>
                  <a:pt x="65507" y="126300"/>
                  <a:pt x="96728" y="117833"/>
                </a:cubicBezTo>
                <a:cubicBezTo>
                  <a:pt x="127949" y="109366"/>
                  <a:pt x="187216" y="221021"/>
                  <a:pt x="191978" y="222608"/>
                </a:cubicBezTo>
                <a:cubicBezTo>
                  <a:pt x="196740" y="224195"/>
                  <a:pt x="139061" y="154345"/>
                  <a:pt x="125303" y="127358"/>
                </a:cubicBezTo>
                <a:cubicBezTo>
                  <a:pt x="111545" y="100370"/>
                  <a:pt x="111545" y="81850"/>
                  <a:pt x="109428" y="60683"/>
                </a:cubicBezTo>
                <a:cubicBezTo>
                  <a:pt x="107311" y="39516"/>
                  <a:pt x="113661" y="-4404"/>
                  <a:pt x="112603" y="358"/>
                </a:cubicBezTo>
                <a:cubicBezTo>
                  <a:pt x="111545" y="5120"/>
                  <a:pt x="121070" y="57508"/>
                  <a:pt x="103078" y="89258"/>
                </a:cubicBezTo>
                <a:cubicBezTo>
                  <a:pt x="85086" y="121008"/>
                  <a:pt x="4653" y="190858"/>
                  <a:pt x="4653" y="190858"/>
                </a:cubicBezTo>
                <a:cubicBezTo>
                  <a:pt x="-10164" y="209379"/>
                  <a:pt x="15236" y="183979"/>
                  <a:pt x="14178" y="200383"/>
                </a:cubicBezTo>
                <a:cubicBezTo>
                  <a:pt x="13120" y="216787"/>
                  <a:pt x="-9105" y="287166"/>
                  <a:pt x="4653" y="2734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9" name="フリーフォーム 438">
            <a:extLst>
              <a:ext uri="{FF2B5EF4-FFF2-40B4-BE49-F238E27FC236}">
                <a16:creationId xmlns:a16="http://schemas.microsoft.com/office/drawing/2014/main" id="{E9BE37E9-C045-A6AD-977F-08910F12D970}"/>
              </a:ext>
            </a:extLst>
          </p:cNvPr>
          <p:cNvSpPr/>
          <p:nvPr/>
        </p:nvSpPr>
        <p:spPr>
          <a:xfrm>
            <a:off x="1602354" y="3990551"/>
            <a:ext cx="193463" cy="332968"/>
          </a:xfrm>
          <a:custGeom>
            <a:avLst/>
            <a:gdLst>
              <a:gd name="connsiteX0" fmla="*/ 13721 w 193463"/>
              <a:gd name="connsiteY0" fmla="*/ 424 h 332968"/>
              <a:gd name="connsiteX1" fmla="*/ 4196 w 193463"/>
              <a:gd name="connsiteY1" fmla="*/ 70274 h 332968"/>
              <a:gd name="connsiteX2" fmla="*/ 93096 w 193463"/>
              <a:gd name="connsiteY2" fmla="*/ 121074 h 332968"/>
              <a:gd name="connsiteX3" fmla="*/ 1021 w 193463"/>
              <a:gd name="connsiteY3" fmla="*/ 114724 h 332968"/>
              <a:gd name="connsiteX4" fmla="*/ 140721 w 193463"/>
              <a:gd name="connsiteY4" fmla="*/ 187749 h 332968"/>
              <a:gd name="connsiteX5" fmla="*/ 137546 w 193463"/>
              <a:gd name="connsiteY5" fmla="*/ 270299 h 332968"/>
              <a:gd name="connsiteX6" fmla="*/ 131196 w 193463"/>
              <a:gd name="connsiteY6" fmla="*/ 330624 h 332968"/>
              <a:gd name="connsiteX7" fmla="*/ 159771 w 193463"/>
              <a:gd name="connsiteY7" fmla="*/ 187749 h 332968"/>
              <a:gd name="connsiteX8" fmla="*/ 191521 w 193463"/>
              <a:gd name="connsiteY8" fmla="*/ 209974 h 332968"/>
              <a:gd name="connsiteX9" fmla="*/ 99446 w 193463"/>
              <a:gd name="connsiteY9" fmla="*/ 130599 h 332968"/>
              <a:gd name="connsiteX10" fmla="*/ 7371 w 193463"/>
              <a:gd name="connsiteY10" fmla="*/ 105199 h 332968"/>
              <a:gd name="connsiteX11" fmla="*/ 13721 w 193463"/>
              <a:gd name="connsiteY11" fmla="*/ 424 h 332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93463" h="332968">
                <a:moveTo>
                  <a:pt x="13721" y="424"/>
                </a:moveTo>
                <a:cubicBezTo>
                  <a:pt x="13192" y="-5397"/>
                  <a:pt x="-9033" y="50166"/>
                  <a:pt x="4196" y="70274"/>
                </a:cubicBezTo>
                <a:cubicBezTo>
                  <a:pt x="17425" y="90382"/>
                  <a:pt x="93625" y="113666"/>
                  <a:pt x="93096" y="121074"/>
                </a:cubicBezTo>
                <a:cubicBezTo>
                  <a:pt x="92567" y="128482"/>
                  <a:pt x="-6917" y="103612"/>
                  <a:pt x="1021" y="114724"/>
                </a:cubicBezTo>
                <a:cubicBezTo>
                  <a:pt x="8958" y="125837"/>
                  <a:pt x="117967" y="161820"/>
                  <a:pt x="140721" y="187749"/>
                </a:cubicBezTo>
                <a:cubicBezTo>
                  <a:pt x="163475" y="213678"/>
                  <a:pt x="139134" y="246486"/>
                  <a:pt x="137546" y="270299"/>
                </a:cubicBezTo>
                <a:cubicBezTo>
                  <a:pt x="135958" y="294112"/>
                  <a:pt x="127492" y="344382"/>
                  <a:pt x="131196" y="330624"/>
                </a:cubicBezTo>
                <a:cubicBezTo>
                  <a:pt x="134900" y="316866"/>
                  <a:pt x="149717" y="207857"/>
                  <a:pt x="159771" y="187749"/>
                </a:cubicBezTo>
                <a:cubicBezTo>
                  <a:pt x="169825" y="167641"/>
                  <a:pt x="201575" y="219499"/>
                  <a:pt x="191521" y="209974"/>
                </a:cubicBezTo>
                <a:cubicBezTo>
                  <a:pt x="181467" y="200449"/>
                  <a:pt x="130138" y="148062"/>
                  <a:pt x="99446" y="130599"/>
                </a:cubicBezTo>
                <a:cubicBezTo>
                  <a:pt x="68754" y="113137"/>
                  <a:pt x="20600" y="125307"/>
                  <a:pt x="7371" y="105199"/>
                </a:cubicBezTo>
                <a:cubicBezTo>
                  <a:pt x="-5858" y="85091"/>
                  <a:pt x="14250" y="6245"/>
                  <a:pt x="13721" y="4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0" name="フリーフォーム 439">
            <a:extLst>
              <a:ext uri="{FF2B5EF4-FFF2-40B4-BE49-F238E27FC236}">
                <a16:creationId xmlns:a16="http://schemas.microsoft.com/office/drawing/2014/main" id="{C64F5829-A0CB-6A7D-387D-600CC6B657B1}"/>
              </a:ext>
            </a:extLst>
          </p:cNvPr>
          <p:cNvSpPr/>
          <p:nvPr/>
        </p:nvSpPr>
        <p:spPr>
          <a:xfrm>
            <a:off x="1209675" y="4000238"/>
            <a:ext cx="569880" cy="350265"/>
          </a:xfrm>
          <a:custGeom>
            <a:avLst/>
            <a:gdLst>
              <a:gd name="connsiteX0" fmla="*/ 323850 w 569880"/>
              <a:gd name="connsiteY0" fmla="*/ 262 h 350265"/>
              <a:gd name="connsiteX1" fmla="*/ 244475 w 569880"/>
              <a:gd name="connsiteY1" fmla="*/ 124087 h 350265"/>
              <a:gd name="connsiteX2" fmla="*/ 311150 w 569880"/>
              <a:gd name="connsiteY2" fmla="*/ 276487 h 350265"/>
              <a:gd name="connsiteX3" fmla="*/ 0 w 569880"/>
              <a:gd name="connsiteY3" fmla="*/ 181237 h 350265"/>
              <a:gd name="connsiteX4" fmla="*/ 552450 w 569880"/>
              <a:gd name="connsiteY4" fmla="*/ 346337 h 350265"/>
              <a:gd name="connsiteX5" fmla="*/ 434975 w 569880"/>
              <a:gd name="connsiteY5" fmla="*/ 292362 h 350265"/>
              <a:gd name="connsiteX6" fmla="*/ 469900 w 569880"/>
              <a:gd name="connsiteY6" fmla="*/ 222512 h 350265"/>
              <a:gd name="connsiteX7" fmla="*/ 495300 w 569880"/>
              <a:gd name="connsiteY7" fmla="*/ 219337 h 350265"/>
              <a:gd name="connsiteX8" fmla="*/ 381000 w 569880"/>
              <a:gd name="connsiteY8" fmla="*/ 273312 h 350265"/>
              <a:gd name="connsiteX9" fmla="*/ 222250 w 569880"/>
              <a:gd name="connsiteY9" fmla="*/ 197112 h 350265"/>
              <a:gd name="connsiteX10" fmla="*/ 101600 w 569880"/>
              <a:gd name="connsiteY10" fmla="*/ 171712 h 350265"/>
              <a:gd name="connsiteX11" fmla="*/ 282575 w 569880"/>
              <a:gd name="connsiteY11" fmla="*/ 149487 h 350265"/>
              <a:gd name="connsiteX12" fmla="*/ 247650 w 569880"/>
              <a:gd name="connsiteY12" fmla="*/ 92337 h 350265"/>
              <a:gd name="connsiteX13" fmla="*/ 323850 w 569880"/>
              <a:gd name="connsiteY13" fmla="*/ 262 h 3502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69880" h="350265">
                <a:moveTo>
                  <a:pt x="323850" y="262"/>
                </a:moveTo>
                <a:cubicBezTo>
                  <a:pt x="323321" y="5554"/>
                  <a:pt x="246592" y="78050"/>
                  <a:pt x="244475" y="124087"/>
                </a:cubicBezTo>
                <a:cubicBezTo>
                  <a:pt x="242358" y="170124"/>
                  <a:pt x="351896" y="266962"/>
                  <a:pt x="311150" y="276487"/>
                </a:cubicBezTo>
                <a:cubicBezTo>
                  <a:pt x="270404" y="286012"/>
                  <a:pt x="0" y="181237"/>
                  <a:pt x="0" y="181237"/>
                </a:cubicBezTo>
                <a:lnTo>
                  <a:pt x="552450" y="346337"/>
                </a:lnTo>
                <a:cubicBezTo>
                  <a:pt x="624946" y="364858"/>
                  <a:pt x="448733" y="313000"/>
                  <a:pt x="434975" y="292362"/>
                </a:cubicBezTo>
                <a:cubicBezTo>
                  <a:pt x="421217" y="271724"/>
                  <a:pt x="459846" y="234683"/>
                  <a:pt x="469900" y="222512"/>
                </a:cubicBezTo>
                <a:cubicBezTo>
                  <a:pt x="479954" y="210341"/>
                  <a:pt x="510117" y="210870"/>
                  <a:pt x="495300" y="219337"/>
                </a:cubicBezTo>
                <a:cubicBezTo>
                  <a:pt x="480483" y="227804"/>
                  <a:pt x="426508" y="277016"/>
                  <a:pt x="381000" y="273312"/>
                </a:cubicBezTo>
                <a:cubicBezTo>
                  <a:pt x="335492" y="269608"/>
                  <a:pt x="268817" y="214045"/>
                  <a:pt x="222250" y="197112"/>
                </a:cubicBezTo>
                <a:cubicBezTo>
                  <a:pt x="175683" y="180179"/>
                  <a:pt x="91546" y="179649"/>
                  <a:pt x="101600" y="171712"/>
                </a:cubicBezTo>
                <a:cubicBezTo>
                  <a:pt x="111654" y="163775"/>
                  <a:pt x="258233" y="162716"/>
                  <a:pt x="282575" y="149487"/>
                </a:cubicBezTo>
                <a:cubicBezTo>
                  <a:pt x="306917" y="136258"/>
                  <a:pt x="242358" y="113503"/>
                  <a:pt x="247650" y="92337"/>
                </a:cubicBezTo>
                <a:cubicBezTo>
                  <a:pt x="252942" y="71171"/>
                  <a:pt x="324379" y="-5030"/>
                  <a:pt x="323850" y="2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" name="フリーフォーム 109">
            <a:extLst>
              <a:ext uri="{FF2B5EF4-FFF2-40B4-BE49-F238E27FC236}">
                <a16:creationId xmlns:a16="http://schemas.microsoft.com/office/drawing/2014/main" id="{5C63B77E-75DE-E172-3F3A-DAFEA783CE09}"/>
              </a:ext>
            </a:extLst>
          </p:cNvPr>
          <p:cNvSpPr/>
          <p:nvPr/>
        </p:nvSpPr>
        <p:spPr>
          <a:xfrm>
            <a:off x="802099" y="4086056"/>
            <a:ext cx="239327" cy="178046"/>
          </a:xfrm>
          <a:custGeom>
            <a:avLst/>
            <a:gdLst>
              <a:gd name="connsiteX0" fmla="*/ 239301 w 239327"/>
              <a:gd name="connsiteY0" fmla="*/ 169 h 178046"/>
              <a:gd name="connsiteX1" fmla="*/ 96426 w 239327"/>
              <a:gd name="connsiteY1" fmla="*/ 44619 h 178046"/>
              <a:gd name="connsiteX2" fmla="*/ 29751 w 239327"/>
              <a:gd name="connsiteY2" fmla="*/ 79544 h 178046"/>
              <a:gd name="connsiteX3" fmla="*/ 10701 w 239327"/>
              <a:gd name="connsiteY3" fmla="*/ 139869 h 178046"/>
              <a:gd name="connsiteX4" fmla="*/ 20226 w 239327"/>
              <a:gd name="connsiteY4" fmla="*/ 177969 h 178046"/>
              <a:gd name="connsiteX5" fmla="*/ 1176 w 239327"/>
              <a:gd name="connsiteY5" fmla="*/ 130344 h 178046"/>
              <a:gd name="connsiteX6" fmla="*/ 7526 w 239327"/>
              <a:gd name="connsiteY6" fmla="*/ 89069 h 178046"/>
              <a:gd name="connsiteX7" fmla="*/ 51976 w 239327"/>
              <a:gd name="connsiteY7" fmla="*/ 73194 h 178046"/>
              <a:gd name="connsiteX8" fmla="*/ 166276 w 239327"/>
              <a:gd name="connsiteY8" fmla="*/ 25569 h 178046"/>
              <a:gd name="connsiteX9" fmla="*/ 109126 w 239327"/>
              <a:gd name="connsiteY9" fmla="*/ 28744 h 178046"/>
              <a:gd name="connsiteX10" fmla="*/ 239301 w 239327"/>
              <a:gd name="connsiteY10" fmla="*/ 169 h 1780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9327" h="178046">
                <a:moveTo>
                  <a:pt x="239301" y="169"/>
                </a:moveTo>
                <a:cubicBezTo>
                  <a:pt x="237184" y="2815"/>
                  <a:pt x="131351" y="31390"/>
                  <a:pt x="96426" y="44619"/>
                </a:cubicBezTo>
                <a:cubicBezTo>
                  <a:pt x="61501" y="57848"/>
                  <a:pt x="44038" y="63669"/>
                  <a:pt x="29751" y="79544"/>
                </a:cubicBezTo>
                <a:cubicBezTo>
                  <a:pt x="15463" y="95419"/>
                  <a:pt x="12288" y="123465"/>
                  <a:pt x="10701" y="139869"/>
                </a:cubicBezTo>
                <a:cubicBezTo>
                  <a:pt x="9114" y="156273"/>
                  <a:pt x="21813" y="179556"/>
                  <a:pt x="20226" y="177969"/>
                </a:cubicBezTo>
                <a:cubicBezTo>
                  <a:pt x="18639" y="176382"/>
                  <a:pt x="3293" y="145161"/>
                  <a:pt x="1176" y="130344"/>
                </a:cubicBezTo>
                <a:cubicBezTo>
                  <a:pt x="-941" y="115527"/>
                  <a:pt x="-941" y="98594"/>
                  <a:pt x="7526" y="89069"/>
                </a:cubicBezTo>
                <a:cubicBezTo>
                  <a:pt x="15993" y="79544"/>
                  <a:pt x="25518" y="83777"/>
                  <a:pt x="51976" y="73194"/>
                </a:cubicBezTo>
                <a:cubicBezTo>
                  <a:pt x="78434" y="62611"/>
                  <a:pt x="156751" y="32977"/>
                  <a:pt x="166276" y="25569"/>
                </a:cubicBezTo>
                <a:cubicBezTo>
                  <a:pt x="175801" y="18161"/>
                  <a:pt x="100130" y="30861"/>
                  <a:pt x="109126" y="28744"/>
                </a:cubicBezTo>
                <a:cubicBezTo>
                  <a:pt x="118122" y="26627"/>
                  <a:pt x="241418" y="-2477"/>
                  <a:pt x="239301" y="1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" name="フリーフォーム 136">
            <a:extLst>
              <a:ext uri="{FF2B5EF4-FFF2-40B4-BE49-F238E27FC236}">
                <a16:creationId xmlns:a16="http://schemas.microsoft.com/office/drawing/2014/main" id="{6250BEA5-576B-8D64-5398-98AB48232176}"/>
              </a:ext>
            </a:extLst>
          </p:cNvPr>
          <p:cNvSpPr/>
          <p:nvPr/>
        </p:nvSpPr>
        <p:spPr>
          <a:xfrm>
            <a:off x="748947" y="4079603"/>
            <a:ext cx="290070" cy="178072"/>
          </a:xfrm>
          <a:custGeom>
            <a:avLst/>
            <a:gdLst>
              <a:gd name="connsiteX0" fmla="*/ 289278 w 290070"/>
              <a:gd name="connsiteY0" fmla="*/ 272 h 178072"/>
              <a:gd name="connsiteX1" fmla="*/ 101953 w 290070"/>
              <a:gd name="connsiteY1" fmla="*/ 51072 h 178072"/>
              <a:gd name="connsiteX2" fmla="*/ 22578 w 290070"/>
              <a:gd name="connsiteY2" fmla="*/ 117747 h 178072"/>
              <a:gd name="connsiteX3" fmla="*/ 353 w 290070"/>
              <a:gd name="connsiteY3" fmla="*/ 178072 h 178072"/>
              <a:gd name="connsiteX4" fmla="*/ 9878 w 290070"/>
              <a:gd name="connsiteY4" fmla="*/ 117747 h 178072"/>
              <a:gd name="connsiteX5" fmla="*/ 22578 w 290070"/>
              <a:gd name="connsiteY5" fmla="*/ 73297 h 178072"/>
              <a:gd name="connsiteX6" fmla="*/ 289278 w 290070"/>
              <a:gd name="connsiteY6" fmla="*/ 272 h 178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0070" h="178072">
                <a:moveTo>
                  <a:pt x="289278" y="272"/>
                </a:moveTo>
                <a:cubicBezTo>
                  <a:pt x="302507" y="-3432"/>
                  <a:pt x="146403" y="31493"/>
                  <a:pt x="101953" y="51072"/>
                </a:cubicBezTo>
                <a:cubicBezTo>
                  <a:pt x="57503" y="70651"/>
                  <a:pt x="39511" y="96580"/>
                  <a:pt x="22578" y="117747"/>
                </a:cubicBezTo>
                <a:cubicBezTo>
                  <a:pt x="5645" y="138914"/>
                  <a:pt x="2470" y="178072"/>
                  <a:pt x="353" y="178072"/>
                </a:cubicBezTo>
                <a:cubicBezTo>
                  <a:pt x="-1764" y="178072"/>
                  <a:pt x="6174" y="135209"/>
                  <a:pt x="9878" y="117747"/>
                </a:cubicBezTo>
                <a:cubicBezTo>
                  <a:pt x="13582" y="100285"/>
                  <a:pt x="-16580" y="89172"/>
                  <a:pt x="22578" y="73297"/>
                </a:cubicBezTo>
                <a:cubicBezTo>
                  <a:pt x="61736" y="57422"/>
                  <a:pt x="276049" y="3976"/>
                  <a:pt x="289278" y="2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8" name="フリーフォーム 177">
            <a:extLst>
              <a:ext uri="{FF2B5EF4-FFF2-40B4-BE49-F238E27FC236}">
                <a16:creationId xmlns:a16="http://schemas.microsoft.com/office/drawing/2014/main" id="{52C9A836-17E6-3CA0-CC91-6AEB807AE062}"/>
              </a:ext>
            </a:extLst>
          </p:cNvPr>
          <p:cNvSpPr/>
          <p:nvPr/>
        </p:nvSpPr>
        <p:spPr>
          <a:xfrm>
            <a:off x="1900643" y="4252612"/>
            <a:ext cx="263582" cy="209355"/>
          </a:xfrm>
          <a:custGeom>
            <a:avLst/>
            <a:gdLst>
              <a:gd name="connsiteX0" fmla="*/ 4357 w 263582"/>
              <a:gd name="connsiteY0" fmla="*/ 1888 h 209355"/>
              <a:gd name="connsiteX1" fmla="*/ 255182 w 263582"/>
              <a:gd name="connsiteY1" fmla="*/ 201913 h 209355"/>
              <a:gd name="connsiteX2" fmla="*/ 194857 w 263582"/>
              <a:gd name="connsiteY2" fmla="*/ 160638 h 209355"/>
              <a:gd name="connsiteX3" fmla="*/ 102782 w 263582"/>
              <a:gd name="connsiteY3" fmla="*/ 103488 h 209355"/>
              <a:gd name="connsiteX4" fmla="*/ 4357 w 263582"/>
              <a:gd name="connsiteY4" fmla="*/ 1888 h 2093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3582" h="209355">
                <a:moveTo>
                  <a:pt x="4357" y="1888"/>
                </a:moveTo>
                <a:cubicBezTo>
                  <a:pt x="29757" y="18292"/>
                  <a:pt x="223432" y="175455"/>
                  <a:pt x="255182" y="201913"/>
                </a:cubicBezTo>
                <a:cubicBezTo>
                  <a:pt x="286932" y="228371"/>
                  <a:pt x="220257" y="177042"/>
                  <a:pt x="194857" y="160638"/>
                </a:cubicBezTo>
                <a:cubicBezTo>
                  <a:pt x="169457" y="144234"/>
                  <a:pt x="134003" y="126242"/>
                  <a:pt x="102782" y="103488"/>
                </a:cubicBezTo>
                <a:cubicBezTo>
                  <a:pt x="71561" y="80734"/>
                  <a:pt x="-21043" y="-14516"/>
                  <a:pt x="4357" y="18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6" name="フリーフォーム 305">
            <a:extLst>
              <a:ext uri="{FF2B5EF4-FFF2-40B4-BE49-F238E27FC236}">
                <a16:creationId xmlns:a16="http://schemas.microsoft.com/office/drawing/2014/main" id="{8885CB51-C08A-D73C-675E-59028DEF14E7}"/>
              </a:ext>
            </a:extLst>
          </p:cNvPr>
          <p:cNvSpPr/>
          <p:nvPr/>
        </p:nvSpPr>
        <p:spPr>
          <a:xfrm>
            <a:off x="1914524" y="4254482"/>
            <a:ext cx="294688" cy="258682"/>
          </a:xfrm>
          <a:custGeom>
            <a:avLst/>
            <a:gdLst>
              <a:gd name="connsiteX0" fmla="*/ 1 w 294688"/>
              <a:gd name="connsiteY0" fmla="*/ 18 h 258682"/>
              <a:gd name="connsiteX1" fmla="*/ 200026 w 294688"/>
              <a:gd name="connsiteY1" fmla="*/ 142893 h 258682"/>
              <a:gd name="connsiteX2" fmla="*/ 292101 w 294688"/>
              <a:gd name="connsiteY2" fmla="*/ 257193 h 258682"/>
              <a:gd name="connsiteX3" fmla="*/ 263526 w 294688"/>
              <a:gd name="connsiteY3" fmla="*/ 203218 h 258682"/>
              <a:gd name="connsiteX4" fmla="*/ 203201 w 294688"/>
              <a:gd name="connsiteY4" fmla="*/ 133368 h 258682"/>
              <a:gd name="connsiteX5" fmla="*/ 1 w 294688"/>
              <a:gd name="connsiteY5" fmla="*/ 18 h 258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4688" h="258682">
                <a:moveTo>
                  <a:pt x="1" y="18"/>
                </a:moveTo>
                <a:cubicBezTo>
                  <a:pt x="-528" y="1605"/>
                  <a:pt x="151343" y="100031"/>
                  <a:pt x="200026" y="142893"/>
                </a:cubicBezTo>
                <a:cubicBezTo>
                  <a:pt x="248709" y="185755"/>
                  <a:pt x="281518" y="247139"/>
                  <a:pt x="292101" y="257193"/>
                </a:cubicBezTo>
                <a:cubicBezTo>
                  <a:pt x="302684" y="267247"/>
                  <a:pt x="278343" y="223855"/>
                  <a:pt x="263526" y="203218"/>
                </a:cubicBezTo>
                <a:cubicBezTo>
                  <a:pt x="248709" y="182581"/>
                  <a:pt x="240772" y="164589"/>
                  <a:pt x="203201" y="133368"/>
                </a:cubicBezTo>
                <a:cubicBezTo>
                  <a:pt x="165630" y="102147"/>
                  <a:pt x="530" y="-1569"/>
                  <a:pt x="1" y="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1" name="フリーフォーム 310">
            <a:extLst>
              <a:ext uri="{FF2B5EF4-FFF2-40B4-BE49-F238E27FC236}">
                <a16:creationId xmlns:a16="http://schemas.microsoft.com/office/drawing/2014/main" id="{F6A14359-F450-7A68-555A-5A9FA6AA358F}"/>
              </a:ext>
            </a:extLst>
          </p:cNvPr>
          <p:cNvSpPr/>
          <p:nvPr/>
        </p:nvSpPr>
        <p:spPr>
          <a:xfrm>
            <a:off x="768131" y="4232123"/>
            <a:ext cx="1173746" cy="321650"/>
          </a:xfrm>
          <a:custGeom>
            <a:avLst/>
            <a:gdLst>
              <a:gd name="connsiteX0" fmla="*/ 6569 w 1173746"/>
              <a:gd name="connsiteY0" fmla="*/ 152 h 321650"/>
              <a:gd name="connsiteX1" fmla="*/ 57369 w 1173746"/>
              <a:gd name="connsiteY1" fmla="*/ 73177 h 321650"/>
              <a:gd name="connsiteX2" fmla="*/ 266919 w 1173746"/>
              <a:gd name="connsiteY2" fmla="*/ 174777 h 321650"/>
              <a:gd name="connsiteX3" fmla="*/ 101819 w 1173746"/>
              <a:gd name="connsiteY3" fmla="*/ 123977 h 321650"/>
              <a:gd name="connsiteX4" fmla="*/ 543144 w 1173746"/>
              <a:gd name="connsiteY4" fmla="*/ 263677 h 321650"/>
              <a:gd name="connsiteX5" fmla="*/ 940019 w 1173746"/>
              <a:gd name="connsiteY5" fmla="*/ 317652 h 321650"/>
              <a:gd name="connsiteX6" fmla="*/ 879694 w 1173746"/>
              <a:gd name="connsiteY6" fmla="*/ 317652 h 321650"/>
              <a:gd name="connsiteX7" fmla="*/ 1171794 w 1173746"/>
              <a:gd name="connsiteY7" fmla="*/ 314477 h 321650"/>
              <a:gd name="connsiteX8" fmla="*/ 984469 w 1173746"/>
              <a:gd name="connsiteY8" fmla="*/ 317652 h 321650"/>
              <a:gd name="connsiteX9" fmla="*/ 559019 w 1173746"/>
              <a:gd name="connsiteY9" fmla="*/ 273202 h 321650"/>
              <a:gd name="connsiteX10" fmla="*/ 324069 w 1173746"/>
              <a:gd name="connsiteY10" fmla="*/ 212877 h 321650"/>
              <a:gd name="connsiteX11" fmla="*/ 133569 w 1173746"/>
              <a:gd name="connsiteY11" fmla="*/ 133502 h 321650"/>
              <a:gd name="connsiteX12" fmla="*/ 41494 w 1173746"/>
              <a:gd name="connsiteY12" fmla="*/ 92227 h 321650"/>
              <a:gd name="connsiteX13" fmla="*/ 219 w 1173746"/>
              <a:gd name="connsiteY13" fmla="*/ 76352 h 321650"/>
              <a:gd name="connsiteX14" fmla="*/ 57369 w 1173746"/>
              <a:gd name="connsiteY14" fmla="*/ 92227 h 321650"/>
              <a:gd name="connsiteX15" fmla="*/ 6569 w 1173746"/>
              <a:gd name="connsiteY15" fmla="*/ 152 h 32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173746" h="321650">
                <a:moveTo>
                  <a:pt x="6569" y="152"/>
                </a:moveTo>
                <a:cubicBezTo>
                  <a:pt x="6569" y="-3023"/>
                  <a:pt x="13977" y="44073"/>
                  <a:pt x="57369" y="73177"/>
                </a:cubicBezTo>
                <a:cubicBezTo>
                  <a:pt x="100761" y="102281"/>
                  <a:pt x="259511" y="166310"/>
                  <a:pt x="266919" y="174777"/>
                </a:cubicBezTo>
                <a:cubicBezTo>
                  <a:pt x="274327" y="183244"/>
                  <a:pt x="101819" y="123977"/>
                  <a:pt x="101819" y="123977"/>
                </a:cubicBezTo>
                <a:cubicBezTo>
                  <a:pt x="147856" y="138794"/>
                  <a:pt x="403444" y="231398"/>
                  <a:pt x="543144" y="263677"/>
                </a:cubicBezTo>
                <a:cubicBezTo>
                  <a:pt x="682844" y="295956"/>
                  <a:pt x="883927" y="308656"/>
                  <a:pt x="940019" y="317652"/>
                </a:cubicBezTo>
                <a:cubicBezTo>
                  <a:pt x="996111" y="326648"/>
                  <a:pt x="879694" y="317652"/>
                  <a:pt x="879694" y="317652"/>
                </a:cubicBezTo>
                <a:lnTo>
                  <a:pt x="1171794" y="314477"/>
                </a:lnTo>
                <a:cubicBezTo>
                  <a:pt x="1189256" y="314477"/>
                  <a:pt x="1086598" y="324531"/>
                  <a:pt x="984469" y="317652"/>
                </a:cubicBezTo>
                <a:cubicBezTo>
                  <a:pt x="882340" y="310773"/>
                  <a:pt x="669086" y="290664"/>
                  <a:pt x="559019" y="273202"/>
                </a:cubicBezTo>
                <a:cubicBezTo>
                  <a:pt x="448952" y="255740"/>
                  <a:pt x="394977" y="236160"/>
                  <a:pt x="324069" y="212877"/>
                </a:cubicBezTo>
                <a:cubicBezTo>
                  <a:pt x="253161" y="189594"/>
                  <a:pt x="180665" y="153610"/>
                  <a:pt x="133569" y="133502"/>
                </a:cubicBezTo>
                <a:cubicBezTo>
                  <a:pt x="86473" y="113394"/>
                  <a:pt x="63719" y="101752"/>
                  <a:pt x="41494" y="92227"/>
                </a:cubicBezTo>
                <a:cubicBezTo>
                  <a:pt x="19269" y="82702"/>
                  <a:pt x="-2427" y="76352"/>
                  <a:pt x="219" y="76352"/>
                </a:cubicBezTo>
                <a:cubicBezTo>
                  <a:pt x="2865" y="76352"/>
                  <a:pt x="55252" y="98577"/>
                  <a:pt x="57369" y="92227"/>
                </a:cubicBezTo>
                <a:cubicBezTo>
                  <a:pt x="59486" y="85877"/>
                  <a:pt x="6569" y="3327"/>
                  <a:pt x="6569" y="1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1" name="フリーフォーム 440">
            <a:extLst>
              <a:ext uri="{FF2B5EF4-FFF2-40B4-BE49-F238E27FC236}">
                <a16:creationId xmlns:a16="http://schemas.microsoft.com/office/drawing/2014/main" id="{DA4F796D-5A1D-3D81-C1CB-2383D8655181}"/>
              </a:ext>
            </a:extLst>
          </p:cNvPr>
          <p:cNvSpPr/>
          <p:nvPr/>
        </p:nvSpPr>
        <p:spPr>
          <a:xfrm>
            <a:off x="844022" y="4289310"/>
            <a:ext cx="1372128" cy="226178"/>
          </a:xfrm>
          <a:custGeom>
            <a:avLst/>
            <a:gdLst>
              <a:gd name="connsiteX0" fmla="*/ 528 w 1372128"/>
              <a:gd name="connsiteY0" fmla="*/ 115 h 226178"/>
              <a:gd name="connsiteX1" fmla="*/ 279928 w 1372128"/>
              <a:gd name="connsiteY1" fmla="*/ 130290 h 226178"/>
              <a:gd name="connsiteX2" fmla="*/ 667278 w 1372128"/>
              <a:gd name="connsiteY2" fmla="*/ 181090 h 226178"/>
              <a:gd name="connsiteX3" fmla="*/ 613303 w 1372128"/>
              <a:gd name="connsiteY3" fmla="*/ 200140 h 226178"/>
              <a:gd name="connsiteX4" fmla="*/ 845078 w 1372128"/>
              <a:gd name="connsiteY4" fmla="*/ 193790 h 226178"/>
              <a:gd name="connsiteX5" fmla="*/ 1016528 w 1372128"/>
              <a:gd name="connsiteY5" fmla="*/ 203315 h 226178"/>
              <a:gd name="connsiteX6" fmla="*/ 880003 w 1372128"/>
              <a:gd name="connsiteY6" fmla="*/ 200140 h 226178"/>
              <a:gd name="connsiteX7" fmla="*/ 1286403 w 1372128"/>
              <a:gd name="connsiteY7" fmla="*/ 200140 h 226178"/>
              <a:gd name="connsiteX8" fmla="*/ 1372128 w 1372128"/>
              <a:gd name="connsiteY8" fmla="*/ 193790 h 226178"/>
              <a:gd name="connsiteX9" fmla="*/ 1073678 w 1372128"/>
              <a:gd name="connsiteY9" fmla="*/ 222365 h 226178"/>
              <a:gd name="connsiteX10" fmla="*/ 759353 w 1372128"/>
              <a:gd name="connsiteY10" fmla="*/ 225540 h 226178"/>
              <a:gd name="connsiteX11" fmla="*/ 775228 w 1372128"/>
              <a:gd name="connsiteY11" fmla="*/ 219190 h 226178"/>
              <a:gd name="connsiteX12" fmla="*/ 546628 w 1372128"/>
              <a:gd name="connsiteY12" fmla="*/ 193790 h 226178"/>
              <a:gd name="connsiteX13" fmla="*/ 368828 w 1372128"/>
              <a:gd name="connsiteY13" fmla="*/ 152515 h 226178"/>
              <a:gd name="connsiteX14" fmla="*/ 213253 w 1372128"/>
              <a:gd name="connsiteY14" fmla="*/ 108065 h 226178"/>
              <a:gd name="connsiteX15" fmla="*/ 528 w 1372128"/>
              <a:gd name="connsiteY15" fmla="*/ 115 h 2261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372128" h="226178">
                <a:moveTo>
                  <a:pt x="528" y="115"/>
                </a:moveTo>
                <a:cubicBezTo>
                  <a:pt x="11640" y="3819"/>
                  <a:pt x="168803" y="100128"/>
                  <a:pt x="279928" y="130290"/>
                </a:cubicBezTo>
                <a:cubicBezTo>
                  <a:pt x="391053" y="160453"/>
                  <a:pt x="611716" y="169448"/>
                  <a:pt x="667278" y="181090"/>
                </a:cubicBezTo>
                <a:cubicBezTo>
                  <a:pt x="722840" y="192732"/>
                  <a:pt x="583670" y="198023"/>
                  <a:pt x="613303" y="200140"/>
                </a:cubicBezTo>
                <a:cubicBezTo>
                  <a:pt x="642936" y="202257"/>
                  <a:pt x="777874" y="193261"/>
                  <a:pt x="845078" y="193790"/>
                </a:cubicBezTo>
                <a:cubicBezTo>
                  <a:pt x="912282" y="194319"/>
                  <a:pt x="1010707" y="202257"/>
                  <a:pt x="1016528" y="203315"/>
                </a:cubicBezTo>
                <a:cubicBezTo>
                  <a:pt x="1022349" y="204373"/>
                  <a:pt x="835024" y="200669"/>
                  <a:pt x="880003" y="200140"/>
                </a:cubicBezTo>
                <a:cubicBezTo>
                  <a:pt x="924982" y="199611"/>
                  <a:pt x="1204382" y="201198"/>
                  <a:pt x="1286403" y="200140"/>
                </a:cubicBezTo>
                <a:cubicBezTo>
                  <a:pt x="1368424" y="199082"/>
                  <a:pt x="1372128" y="193790"/>
                  <a:pt x="1372128" y="193790"/>
                </a:cubicBezTo>
                <a:cubicBezTo>
                  <a:pt x="1336674" y="197494"/>
                  <a:pt x="1175807" y="217073"/>
                  <a:pt x="1073678" y="222365"/>
                </a:cubicBezTo>
                <a:cubicBezTo>
                  <a:pt x="971549" y="227657"/>
                  <a:pt x="809095" y="226069"/>
                  <a:pt x="759353" y="225540"/>
                </a:cubicBezTo>
                <a:cubicBezTo>
                  <a:pt x="709611" y="225011"/>
                  <a:pt x="810682" y="224482"/>
                  <a:pt x="775228" y="219190"/>
                </a:cubicBezTo>
                <a:cubicBezTo>
                  <a:pt x="739774" y="213898"/>
                  <a:pt x="614361" y="204903"/>
                  <a:pt x="546628" y="193790"/>
                </a:cubicBezTo>
                <a:cubicBezTo>
                  <a:pt x="478895" y="182677"/>
                  <a:pt x="424391" y="166803"/>
                  <a:pt x="368828" y="152515"/>
                </a:cubicBezTo>
                <a:cubicBezTo>
                  <a:pt x="313266" y="138228"/>
                  <a:pt x="269874" y="132936"/>
                  <a:pt x="213253" y="108065"/>
                </a:cubicBezTo>
                <a:cubicBezTo>
                  <a:pt x="156632" y="83194"/>
                  <a:pt x="-10584" y="-3589"/>
                  <a:pt x="528" y="1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2" name="フリーフォーム 441">
            <a:extLst>
              <a:ext uri="{FF2B5EF4-FFF2-40B4-BE49-F238E27FC236}">
                <a16:creationId xmlns:a16="http://schemas.microsoft.com/office/drawing/2014/main" id="{EB44EF01-E0E1-055F-F253-9A3C845922F1}"/>
              </a:ext>
            </a:extLst>
          </p:cNvPr>
          <p:cNvSpPr/>
          <p:nvPr/>
        </p:nvSpPr>
        <p:spPr>
          <a:xfrm>
            <a:off x="1574800" y="4512175"/>
            <a:ext cx="652928" cy="59825"/>
          </a:xfrm>
          <a:custGeom>
            <a:avLst/>
            <a:gdLst>
              <a:gd name="connsiteX0" fmla="*/ 0 w 652928"/>
              <a:gd name="connsiteY0" fmla="*/ 59825 h 59825"/>
              <a:gd name="connsiteX1" fmla="*/ 635000 w 652928"/>
              <a:gd name="connsiteY1" fmla="*/ 2675 h 59825"/>
              <a:gd name="connsiteX2" fmla="*/ 469900 w 652928"/>
              <a:gd name="connsiteY2" fmla="*/ 9025 h 59825"/>
              <a:gd name="connsiteX3" fmla="*/ 381000 w 652928"/>
              <a:gd name="connsiteY3" fmla="*/ 5850 h 59825"/>
              <a:gd name="connsiteX4" fmla="*/ 295275 w 652928"/>
              <a:gd name="connsiteY4" fmla="*/ 28075 h 59825"/>
              <a:gd name="connsiteX5" fmla="*/ 368300 w 652928"/>
              <a:gd name="connsiteY5" fmla="*/ 21725 h 59825"/>
              <a:gd name="connsiteX6" fmla="*/ 0 w 652928"/>
              <a:gd name="connsiteY6" fmla="*/ 59825 h 59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52928" h="59825">
                <a:moveTo>
                  <a:pt x="0" y="59825"/>
                </a:moveTo>
                <a:lnTo>
                  <a:pt x="635000" y="2675"/>
                </a:lnTo>
                <a:cubicBezTo>
                  <a:pt x="713317" y="-5792"/>
                  <a:pt x="512233" y="8496"/>
                  <a:pt x="469900" y="9025"/>
                </a:cubicBezTo>
                <a:cubicBezTo>
                  <a:pt x="427567" y="9554"/>
                  <a:pt x="410104" y="2675"/>
                  <a:pt x="381000" y="5850"/>
                </a:cubicBezTo>
                <a:cubicBezTo>
                  <a:pt x="351896" y="9025"/>
                  <a:pt x="297392" y="25429"/>
                  <a:pt x="295275" y="28075"/>
                </a:cubicBezTo>
                <a:cubicBezTo>
                  <a:pt x="293158" y="30721"/>
                  <a:pt x="368300" y="21725"/>
                  <a:pt x="368300" y="21725"/>
                </a:cubicBezTo>
                <a:lnTo>
                  <a:pt x="0" y="59825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3" name="フリーフォーム 442">
            <a:extLst>
              <a:ext uri="{FF2B5EF4-FFF2-40B4-BE49-F238E27FC236}">
                <a16:creationId xmlns:a16="http://schemas.microsoft.com/office/drawing/2014/main" id="{9BD1DAB5-6D80-E8A3-EDB8-9410F1FD2093}"/>
              </a:ext>
            </a:extLst>
          </p:cNvPr>
          <p:cNvSpPr/>
          <p:nvPr/>
        </p:nvSpPr>
        <p:spPr>
          <a:xfrm>
            <a:off x="740376" y="4268146"/>
            <a:ext cx="82828" cy="429621"/>
          </a:xfrm>
          <a:custGeom>
            <a:avLst/>
            <a:gdLst>
              <a:gd name="connsiteX0" fmla="*/ 2574 w 82828"/>
              <a:gd name="connsiteY0" fmla="*/ 2229 h 429621"/>
              <a:gd name="connsiteX1" fmla="*/ 81949 w 82828"/>
              <a:gd name="connsiteY1" fmla="*/ 414979 h 429621"/>
              <a:gd name="connsiteX2" fmla="*/ 43849 w 82828"/>
              <a:gd name="connsiteY2" fmla="*/ 329254 h 429621"/>
              <a:gd name="connsiteX3" fmla="*/ 24799 w 82828"/>
              <a:gd name="connsiteY3" fmla="*/ 253054 h 429621"/>
              <a:gd name="connsiteX4" fmla="*/ 2574 w 82828"/>
              <a:gd name="connsiteY4" fmla="*/ 2229 h 4296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2828" h="429621">
                <a:moveTo>
                  <a:pt x="2574" y="2229"/>
                </a:moveTo>
                <a:cubicBezTo>
                  <a:pt x="12099" y="29216"/>
                  <a:pt x="75070" y="360475"/>
                  <a:pt x="81949" y="414979"/>
                </a:cubicBezTo>
                <a:cubicBezTo>
                  <a:pt x="88828" y="469483"/>
                  <a:pt x="53374" y="356241"/>
                  <a:pt x="43849" y="329254"/>
                </a:cubicBezTo>
                <a:cubicBezTo>
                  <a:pt x="34324" y="302267"/>
                  <a:pt x="37499" y="304912"/>
                  <a:pt x="24799" y="253054"/>
                </a:cubicBezTo>
                <a:cubicBezTo>
                  <a:pt x="12099" y="201196"/>
                  <a:pt x="-6951" y="-24758"/>
                  <a:pt x="2574" y="22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4" name="フリーフォーム 443">
            <a:extLst>
              <a:ext uri="{FF2B5EF4-FFF2-40B4-BE49-F238E27FC236}">
                <a16:creationId xmlns:a16="http://schemas.microsoft.com/office/drawing/2014/main" id="{186102AB-2A45-B554-A917-0C220FD45903}"/>
              </a:ext>
            </a:extLst>
          </p:cNvPr>
          <p:cNvSpPr/>
          <p:nvPr/>
        </p:nvSpPr>
        <p:spPr>
          <a:xfrm>
            <a:off x="720651" y="4377793"/>
            <a:ext cx="108956" cy="1040740"/>
          </a:xfrm>
          <a:custGeom>
            <a:avLst/>
            <a:gdLst>
              <a:gd name="connsiteX0" fmla="*/ 88974 w 108956"/>
              <a:gd name="connsiteY0" fmla="*/ 532 h 1040740"/>
              <a:gd name="connsiteX1" fmla="*/ 108024 w 108956"/>
              <a:gd name="connsiteY1" fmla="*/ 302157 h 1040740"/>
              <a:gd name="connsiteX2" fmla="*/ 54049 w 108956"/>
              <a:gd name="connsiteY2" fmla="*/ 483132 h 1040740"/>
              <a:gd name="connsiteX3" fmla="*/ 12774 w 108956"/>
              <a:gd name="connsiteY3" fmla="*/ 686332 h 1040740"/>
              <a:gd name="connsiteX4" fmla="*/ 12774 w 108956"/>
              <a:gd name="connsiteY4" fmla="*/ 641882 h 1040740"/>
              <a:gd name="connsiteX5" fmla="*/ 9599 w 108956"/>
              <a:gd name="connsiteY5" fmla="*/ 1032407 h 1040740"/>
              <a:gd name="connsiteX6" fmla="*/ 3249 w 108956"/>
              <a:gd name="connsiteY6" fmla="*/ 857782 h 1040740"/>
              <a:gd name="connsiteX7" fmla="*/ 66749 w 108956"/>
              <a:gd name="connsiteY7" fmla="*/ 276757 h 1040740"/>
              <a:gd name="connsiteX8" fmla="*/ 66749 w 108956"/>
              <a:gd name="connsiteY8" fmla="*/ 397407 h 1040740"/>
              <a:gd name="connsiteX9" fmla="*/ 98499 w 108956"/>
              <a:gd name="connsiteY9" fmla="*/ 232307 h 1040740"/>
              <a:gd name="connsiteX10" fmla="*/ 88974 w 108956"/>
              <a:gd name="connsiteY10" fmla="*/ 532 h 10407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8956" h="1040740">
                <a:moveTo>
                  <a:pt x="88974" y="532"/>
                </a:moveTo>
                <a:cubicBezTo>
                  <a:pt x="90561" y="12174"/>
                  <a:pt x="113845" y="221724"/>
                  <a:pt x="108024" y="302157"/>
                </a:cubicBezTo>
                <a:cubicBezTo>
                  <a:pt x="102203" y="382590"/>
                  <a:pt x="69924" y="419103"/>
                  <a:pt x="54049" y="483132"/>
                </a:cubicBezTo>
                <a:cubicBezTo>
                  <a:pt x="38174" y="547161"/>
                  <a:pt x="19653" y="659874"/>
                  <a:pt x="12774" y="686332"/>
                </a:cubicBezTo>
                <a:cubicBezTo>
                  <a:pt x="5895" y="712790"/>
                  <a:pt x="13303" y="584203"/>
                  <a:pt x="12774" y="641882"/>
                </a:cubicBezTo>
                <a:cubicBezTo>
                  <a:pt x="12245" y="699561"/>
                  <a:pt x="11186" y="996424"/>
                  <a:pt x="9599" y="1032407"/>
                </a:cubicBezTo>
                <a:cubicBezTo>
                  <a:pt x="8011" y="1068390"/>
                  <a:pt x="-6276" y="983724"/>
                  <a:pt x="3249" y="857782"/>
                </a:cubicBezTo>
                <a:cubicBezTo>
                  <a:pt x="12774" y="731840"/>
                  <a:pt x="56166" y="353486"/>
                  <a:pt x="66749" y="276757"/>
                </a:cubicBezTo>
                <a:cubicBezTo>
                  <a:pt x="77332" y="200028"/>
                  <a:pt x="61457" y="404815"/>
                  <a:pt x="66749" y="397407"/>
                </a:cubicBezTo>
                <a:cubicBezTo>
                  <a:pt x="72041" y="389999"/>
                  <a:pt x="93737" y="293161"/>
                  <a:pt x="98499" y="232307"/>
                </a:cubicBezTo>
                <a:cubicBezTo>
                  <a:pt x="103261" y="171453"/>
                  <a:pt x="87387" y="-11110"/>
                  <a:pt x="88974" y="5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5" name="フリーフォーム 444">
            <a:extLst>
              <a:ext uri="{FF2B5EF4-FFF2-40B4-BE49-F238E27FC236}">
                <a16:creationId xmlns:a16="http://schemas.microsoft.com/office/drawing/2014/main" id="{7F2D0370-185E-5921-5225-CC8AA0EC03C8}"/>
              </a:ext>
            </a:extLst>
          </p:cNvPr>
          <p:cNvSpPr/>
          <p:nvPr/>
        </p:nvSpPr>
        <p:spPr>
          <a:xfrm>
            <a:off x="1856063" y="4551992"/>
            <a:ext cx="309336" cy="389385"/>
          </a:xfrm>
          <a:custGeom>
            <a:avLst/>
            <a:gdLst>
              <a:gd name="connsiteX0" fmla="*/ 309287 w 309336"/>
              <a:gd name="connsiteY0" fmla="*/ 958 h 389385"/>
              <a:gd name="connsiteX1" fmla="*/ 1312 w 309336"/>
              <a:gd name="connsiteY1" fmla="*/ 388308 h 389385"/>
              <a:gd name="connsiteX2" fmla="*/ 191812 w 309336"/>
              <a:gd name="connsiteY2" fmla="*/ 121608 h 389385"/>
              <a:gd name="connsiteX3" fmla="*/ 26712 w 309336"/>
              <a:gd name="connsiteY3" fmla="*/ 274008 h 389385"/>
              <a:gd name="connsiteX4" fmla="*/ 309287 w 309336"/>
              <a:gd name="connsiteY4" fmla="*/ 958 h 3893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9336" h="389385">
                <a:moveTo>
                  <a:pt x="309287" y="958"/>
                </a:moveTo>
                <a:cubicBezTo>
                  <a:pt x="305054" y="20008"/>
                  <a:pt x="20891" y="368200"/>
                  <a:pt x="1312" y="388308"/>
                </a:cubicBezTo>
                <a:cubicBezTo>
                  <a:pt x="-18267" y="408416"/>
                  <a:pt x="187579" y="140658"/>
                  <a:pt x="191812" y="121608"/>
                </a:cubicBezTo>
                <a:cubicBezTo>
                  <a:pt x="196045" y="102558"/>
                  <a:pt x="6074" y="295175"/>
                  <a:pt x="26712" y="274008"/>
                </a:cubicBezTo>
                <a:cubicBezTo>
                  <a:pt x="47349" y="252841"/>
                  <a:pt x="313520" y="-18092"/>
                  <a:pt x="309287" y="9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6" name="フリーフォーム 445">
            <a:extLst>
              <a:ext uri="{FF2B5EF4-FFF2-40B4-BE49-F238E27FC236}">
                <a16:creationId xmlns:a16="http://schemas.microsoft.com/office/drawing/2014/main" id="{60D9E452-BA1B-F657-F53B-CFB0A9B00F02}"/>
              </a:ext>
            </a:extLst>
          </p:cNvPr>
          <p:cNvSpPr/>
          <p:nvPr/>
        </p:nvSpPr>
        <p:spPr>
          <a:xfrm>
            <a:off x="1831974" y="4505263"/>
            <a:ext cx="384276" cy="1104179"/>
          </a:xfrm>
          <a:custGeom>
            <a:avLst/>
            <a:gdLst>
              <a:gd name="connsiteX0" fmla="*/ 384176 w 384276"/>
              <a:gd name="connsiteY0" fmla="*/ 62 h 1104179"/>
              <a:gd name="connsiteX1" fmla="*/ 136526 w 384276"/>
              <a:gd name="connsiteY1" fmla="*/ 336612 h 1104179"/>
              <a:gd name="connsiteX2" fmla="*/ 95251 w 384276"/>
              <a:gd name="connsiteY2" fmla="*/ 435037 h 1104179"/>
              <a:gd name="connsiteX3" fmla="*/ 6351 w 384276"/>
              <a:gd name="connsiteY3" fmla="*/ 898587 h 1104179"/>
              <a:gd name="connsiteX4" fmla="*/ 15876 w 384276"/>
              <a:gd name="connsiteY4" fmla="*/ 895412 h 1104179"/>
              <a:gd name="connsiteX5" fmla="*/ 85726 w 384276"/>
              <a:gd name="connsiteY5" fmla="*/ 1101787 h 1104179"/>
              <a:gd name="connsiteX6" fmla="*/ 60326 w 384276"/>
              <a:gd name="connsiteY6" fmla="*/ 993837 h 1104179"/>
              <a:gd name="connsiteX7" fmla="*/ 19051 w 384276"/>
              <a:gd name="connsiteY7" fmla="*/ 784287 h 1104179"/>
              <a:gd name="connsiteX8" fmla="*/ 60326 w 384276"/>
              <a:gd name="connsiteY8" fmla="*/ 406462 h 1104179"/>
              <a:gd name="connsiteX9" fmla="*/ 31751 w 384276"/>
              <a:gd name="connsiteY9" fmla="*/ 555687 h 1104179"/>
              <a:gd name="connsiteX10" fmla="*/ 104776 w 384276"/>
              <a:gd name="connsiteY10" fmla="*/ 365187 h 1104179"/>
              <a:gd name="connsiteX11" fmla="*/ 384176 w 384276"/>
              <a:gd name="connsiteY11" fmla="*/ 62 h 1104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84276" h="1104179">
                <a:moveTo>
                  <a:pt x="384176" y="62"/>
                </a:moveTo>
                <a:cubicBezTo>
                  <a:pt x="389468" y="-4701"/>
                  <a:pt x="184680" y="264116"/>
                  <a:pt x="136526" y="336612"/>
                </a:cubicBezTo>
                <a:cubicBezTo>
                  <a:pt x="88372" y="409108"/>
                  <a:pt x="116947" y="341375"/>
                  <a:pt x="95251" y="435037"/>
                </a:cubicBezTo>
                <a:cubicBezTo>
                  <a:pt x="73555" y="528700"/>
                  <a:pt x="19580" y="821858"/>
                  <a:pt x="6351" y="898587"/>
                </a:cubicBezTo>
                <a:cubicBezTo>
                  <a:pt x="-6878" y="975316"/>
                  <a:pt x="2647" y="861545"/>
                  <a:pt x="15876" y="895412"/>
                </a:cubicBezTo>
                <a:cubicBezTo>
                  <a:pt x="29105" y="929279"/>
                  <a:pt x="78318" y="1085383"/>
                  <a:pt x="85726" y="1101787"/>
                </a:cubicBezTo>
                <a:cubicBezTo>
                  <a:pt x="93134" y="1118191"/>
                  <a:pt x="71438" y="1046754"/>
                  <a:pt x="60326" y="993837"/>
                </a:cubicBezTo>
                <a:cubicBezTo>
                  <a:pt x="49213" y="940920"/>
                  <a:pt x="19051" y="882183"/>
                  <a:pt x="19051" y="784287"/>
                </a:cubicBezTo>
                <a:cubicBezTo>
                  <a:pt x="19051" y="686391"/>
                  <a:pt x="58209" y="444562"/>
                  <a:pt x="60326" y="406462"/>
                </a:cubicBezTo>
                <a:cubicBezTo>
                  <a:pt x="62443" y="368362"/>
                  <a:pt x="24343" y="562566"/>
                  <a:pt x="31751" y="555687"/>
                </a:cubicBezTo>
                <a:cubicBezTo>
                  <a:pt x="39159" y="548808"/>
                  <a:pt x="50801" y="451970"/>
                  <a:pt x="104776" y="365187"/>
                </a:cubicBezTo>
                <a:cubicBezTo>
                  <a:pt x="158751" y="278404"/>
                  <a:pt x="378884" y="4825"/>
                  <a:pt x="384176" y="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7" name="フリーフォーム 446">
            <a:extLst>
              <a:ext uri="{FF2B5EF4-FFF2-40B4-BE49-F238E27FC236}">
                <a16:creationId xmlns:a16="http://schemas.microsoft.com/office/drawing/2014/main" id="{99CB1364-870C-1B83-5EEC-6866AF4D377E}"/>
              </a:ext>
            </a:extLst>
          </p:cNvPr>
          <p:cNvSpPr/>
          <p:nvPr/>
        </p:nvSpPr>
        <p:spPr>
          <a:xfrm>
            <a:off x="1881249" y="4742405"/>
            <a:ext cx="132377" cy="964231"/>
          </a:xfrm>
          <a:custGeom>
            <a:avLst/>
            <a:gdLst>
              <a:gd name="connsiteX0" fmla="*/ 119001 w 132377"/>
              <a:gd name="connsiteY0" fmla="*/ 1045 h 964231"/>
              <a:gd name="connsiteX1" fmla="*/ 4701 w 132377"/>
              <a:gd name="connsiteY1" fmla="*/ 563020 h 964231"/>
              <a:gd name="connsiteX2" fmla="*/ 20576 w 132377"/>
              <a:gd name="connsiteY2" fmla="*/ 743995 h 964231"/>
              <a:gd name="connsiteX3" fmla="*/ 7876 w 132377"/>
              <a:gd name="connsiteY3" fmla="*/ 696370 h 964231"/>
              <a:gd name="connsiteX4" fmla="*/ 128526 w 132377"/>
              <a:gd name="connsiteY4" fmla="*/ 953545 h 964231"/>
              <a:gd name="connsiteX5" fmla="*/ 93601 w 132377"/>
              <a:gd name="connsiteY5" fmla="*/ 890045 h 964231"/>
              <a:gd name="connsiteX6" fmla="*/ 4701 w 132377"/>
              <a:gd name="connsiteY6" fmla="*/ 658270 h 964231"/>
              <a:gd name="connsiteX7" fmla="*/ 36451 w 132377"/>
              <a:gd name="connsiteY7" fmla="*/ 223295 h 964231"/>
              <a:gd name="connsiteX8" fmla="*/ 1526 w 132377"/>
              <a:gd name="connsiteY8" fmla="*/ 416970 h 964231"/>
              <a:gd name="connsiteX9" fmla="*/ 119001 w 132377"/>
              <a:gd name="connsiteY9" fmla="*/ 1045 h 9642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2377" h="964231">
                <a:moveTo>
                  <a:pt x="119001" y="1045"/>
                </a:moveTo>
                <a:cubicBezTo>
                  <a:pt x="119530" y="25387"/>
                  <a:pt x="21105" y="439195"/>
                  <a:pt x="4701" y="563020"/>
                </a:cubicBezTo>
                <a:cubicBezTo>
                  <a:pt x="-11703" y="686845"/>
                  <a:pt x="20047" y="721770"/>
                  <a:pt x="20576" y="743995"/>
                </a:cubicBezTo>
                <a:cubicBezTo>
                  <a:pt x="21105" y="766220"/>
                  <a:pt x="-10116" y="661445"/>
                  <a:pt x="7876" y="696370"/>
                </a:cubicBezTo>
                <a:cubicBezTo>
                  <a:pt x="25868" y="731295"/>
                  <a:pt x="114238" y="921266"/>
                  <a:pt x="128526" y="953545"/>
                </a:cubicBezTo>
                <a:cubicBezTo>
                  <a:pt x="142814" y="985824"/>
                  <a:pt x="114238" y="939257"/>
                  <a:pt x="93601" y="890045"/>
                </a:cubicBezTo>
                <a:cubicBezTo>
                  <a:pt x="72964" y="840833"/>
                  <a:pt x="14226" y="769395"/>
                  <a:pt x="4701" y="658270"/>
                </a:cubicBezTo>
                <a:cubicBezTo>
                  <a:pt x="-4824" y="547145"/>
                  <a:pt x="36980" y="263512"/>
                  <a:pt x="36451" y="223295"/>
                </a:cubicBezTo>
                <a:cubicBezTo>
                  <a:pt x="35922" y="183078"/>
                  <a:pt x="-8528" y="448720"/>
                  <a:pt x="1526" y="416970"/>
                </a:cubicBezTo>
                <a:cubicBezTo>
                  <a:pt x="11580" y="385220"/>
                  <a:pt x="118472" y="-23297"/>
                  <a:pt x="119001" y="10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8" name="フリーフォーム 447">
            <a:extLst>
              <a:ext uri="{FF2B5EF4-FFF2-40B4-BE49-F238E27FC236}">
                <a16:creationId xmlns:a16="http://schemas.microsoft.com/office/drawing/2014/main" id="{91D1495F-EEF8-AAEA-82D2-197FFE67764C}"/>
              </a:ext>
            </a:extLst>
          </p:cNvPr>
          <p:cNvSpPr/>
          <p:nvPr/>
        </p:nvSpPr>
        <p:spPr>
          <a:xfrm>
            <a:off x="643408" y="4562165"/>
            <a:ext cx="147521" cy="691887"/>
          </a:xfrm>
          <a:custGeom>
            <a:avLst/>
            <a:gdLst>
              <a:gd name="connsiteX0" fmla="*/ 147167 w 147521"/>
              <a:gd name="connsiteY0" fmla="*/ 310 h 691887"/>
              <a:gd name="connsiteX1" fmla="*/ 42392 w 147521"/>
              <a:gd name="connsiteY1" fmla="*/ 381310 h 691887"/>
              <a:gd name="connsiteX2" fmla="*/ 1117 w 147521"/>
              <a:gd name="connsiteY2" fmla="*/ 682935 h 691887"/>
              <a:gd name="connsiteX3" fmla="*/ 20167 w 147521"/>
              <a:gd name="connsiteY3" fmla="*/ 578160 h 691887"/>
              <a:gd name="connsiteX4" fmla="*/ 105892 w 147521"/>
              <a:gd name="connsiteY4" fmla="*/ 232085 h 691887"/>
              <a:gd name="connsiteX5" fmla="*/ 77317 w 147521"/>
              <a:gd name="connsiteY5" fmla="*/ 314635 h 691887"/>
              <a:gd name="connsiteX6" fmla="*/ 147167 w 147521"/>
              <a:gd name="connsiteY6" fmla="*/ 310 h 691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7521" h="691887">
                <a:moveTo>
                  <a:pt x="147167" y="310"/>
                </a:moveTo>
                <a:cubicBezTo>
                  <a:pt x="141346" y="11422"/>
                  <a:pt x="66734" y="267539"/>
                  <a:pt x="42392" y="381310"/>
                </a:cubicBezTo>
                <a:cubicBezTo>
                  <a:pt x="18050" y="495081"/>
                  <a:pt x="4821" y="650127"/>
                  <a:pt x="1117" y="682935"/>
                </a:cubicBezTo>
                <a:cubicBezTo>
                  <a:pt x="-2587" y="715743"/>
                  <a:pt x="2704" y="653302"/>
                  <a:pt x="20167" y="578160"/>
                </a:cubicBezTo>
                <a:cubicBezTo>
                  <a:pt x="37629" y="503018"/>
                  <a:pt x="96367" y="276006"/>
                  <a:pt x="105892" y="232085"/>
                </a:cubicBezTo>
                <a:cubicBezTo>
                  <a:pt x="115417" y="188164"/>
                  <a:pt x="69380" y="349031"/>
                  <a:pt x="77317" y="314635"/>
                </a:cubicBezTo>
                <a:cubicBezTo>
                  <a:pt x="85254" y="280239"/>
                  <a:pt x="152988" y="-10802"/>
                  <a:pt x="147167" y="3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9" name="フリーフォーム 448">
            <a:extLst>
              <a:ext uri="{FF2B5EF4-FFF2-40B4-BE49-F238E27FC236}">
                <a16:creationId xmlns:a16="http://schemas.microsoft.com/office/drawing/2014/main" id="{C6138F6D-9766-D545-13BC-D72AE4E7B582}"/>
              </a:ext>
            </a:extLst>
          </p:cNvPr>
          <p:cNvSpPr/>
          <p:nvPr/>
        </p:nvSpPr>
        <p:spPr>
          <a:xfrm>
            <a:off x="525967" y="5009435"/>
            <a:ext cx="193749" cy="229599"/>
          </a:xfrm>
          <a:custGeom>
            <a:avLst/>
            <a:gdLst>
              <a:gd name="connsiteX0" fmla="*/ 191583 w 193749"/>
              <a:gd name="connsiteY0" fmla="*/ 67390 h 229599"/>
              <a:gd name="connsiteX1" fmla="*/ 4258 w 193749"/>
              <a:gd name="connsiteY1" fmla="*/ 226140 h 229599"/>
              <a:gd name="connsiteX2" fmla="*/ 67758 w 193749"/>
              <a:gd name="connsiteY2" fmla="*/ 162640 h 229599"/>
              <a:gd name="connsiteX3" fmla="*/ 150308 w 193749"/>
              <a:gd name="connsiteY3" fmla="*/ 715 h 229599"/>
              <a:gd name="connsiteX4" fmla="*/ 109033 w 193749"/>
              <a:gd name="connsiteY4" fmla="*/ 102315 h 229599"/>
              <a:gd name="connsiteX5" fmla="*/ 191583 w 193749"/>
              <a:gd name="connsiteY5" fmla="*/ 67390 h 229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3749" h="229599">
                <a:moveTo>
                  <a:pt x="191583" y="67390"/>
                </a:moveTo>
                <a:cubicBezTo>
                  <a:pt x="174121" y="88027"/>
                  <a:pt x="24895" y="210265"/>
                  <a:pt x="4258" y="226140"/>
                </a:cubicBezTo>
                <a:cubicBezTo>
                  <a:pt x="-16380" y="242015"/>
                  <a:pt x="43416" y="200211"/>
                  <a:pt x="67758" y="162640"/>
                </a:cubicBezTo>
                <a:cubicBezTo>
                  <a:pt x="92100" y="125069"/>
                  <a:pt x="143429" y="10769"/>
                  <a:pt x="150308" y="715"/>
                </a:cubicBezTo>
                <a:cubicBezTo>
                  <a:pt x="157187" y="-9339"/>
                  <a:pt x="102683" y="89615"/>
                  <a:pt x="109033" y="102315"/>
                </a:cubicBezTo>
                <a:cubicBezTo>
                  <a:pt x="115383" y="115015"/>
                  <a:pt x="209045" y="46753"/>
                  <a:pt x="191583" y="673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0" name="フリーフォーム 449">
            <a:extLst>
              <a:ext uri="{FF2B5EF4-FFF2-40B4-BE49-F238E27FC236}">
                <a16:creationId xmlns:a16="http://schemas.microsoft.com/office/drawing/2014/main" id="{BAEBFA36-7F13-BA0D-DBA8-617F241CF5D1}"/>
              </a:ext>
            </a:extLst>
          </p:cNvPr>
          <p:cNvSpPr/>
          <p:nvPr/>
        </p:nvSpPr>
        <p:spPr>
          <a:xfrm>
            <a:off x="419804" y="5104755"/>
            <a:ext cx="282007" cy="592702"/>
          </a:xfrm>
          <a:custGeom>
            <a:avLst/>
            <a:gdLst>
              <a:gd name="connsiteX0" fmla="*/ 281871 w 282007"/>
              <a:gd name="connsiteY0" fmla="*/ 645 h 592702"/>
              <a:gd name="connsiteX1" fmla="*/ 81846 w 282007"/>
              <a:gd name="connsiteY1" fmla="*/ 194320 h 592702"/>
              <a:gd name="connsiteX2" fmla="*/ 5646 w 282007"/>
              <a:gd name="connsiteY2" fmla="*/ 353070 h 592702"/>
              <a:gd name="connsiteX3" fmla="*/ 8821 w 282007"/>
              <a:gd name="connsiteY3" fmla="*/ 321320 h 592702"/>
              <a:gd name="connsiteX4" fmla="*/ 34221 w 282007"/>
              <a:gd name="connsiteY4" fmla="*/ 588020 h 592702"/>
              <a:gd name="connsiteX5" fmla="*/ 27871 w 282007"/>
              <a:gd name="connsiteY5" fmla="*/ 473720 h 592702"/>
              <a:gd name="connsiteX6" fmla="*/ 31046 w 282007"/>
              <a:gd name="connsiteY6" fmla="*/ 251470 h 592702"/>
              <a:gd name="connsiteX7" fmla="*/ 151696 w 282007"/>
              <a:gd name="connsiteY7" fmla="*/ 105420 h 592702"/>
              <a:gd name="connsiteX8" fmla="*/ 113596 w 282007"/>
              <a:gd name="connsiteY8" fmla="*/ 130820 h 592702"/>
              <a:gd name="connsiteX9" fmla="*/ 281871 w 282007"/>
              <a:gd name="connsiteY9" fmla="*/ 645 h 592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82007" h="592702">
                <a:moveTo>
                  <a:pt x="281871" y="645"/>
                </a:moveTo>
                <a:cubicBezTo>
                  <a:pt x="276579" y="11228"/>
                  <a:pt x="127883" y="135583"/>
                  <a:pt x="81846" y="194320"/>
                </a:cubicBezTo>
                <a:cubicBezTo>
                  <a:pt x="35809" y="253057"/>
                  <a:pt x="17817" y="331903"/>
                  <a:pt x="5646" y="353070"/>
                </a:cubicBezTo>
                <a:cubicBezTo>
                  <a:pt x="-6525" y="374237"/>
                  <a:pt x="4058" y="282162"/>
                  <a:pt x="8821" y="321320"/>
                </a:cubicBezTo>
                <a:cubicBezTo>
                  <a:pt x="13583" y="360478"/>
                  <a:pt x="31046" y="562620"/>
                  <a:pt x="34221" y="588020"/>
                </a:cubicBezTo>
                <a:cubicBezTo>
                  <a:pt x="37396" y="613420"/>
                  <a:pt x="28400" y="529812"/>
                  <a:pt x="27871" y="473720"/>
                </a:cubicBezTo>
                <a:cubicBezTo>
                  <a:pt x="27342" y="417628"/>
                  <a:pt x="10409" y="312853"/>
                  <a:pt x="31046" y="251470"/>
                </a:cubicBezTo>
                <a:cubicBezTo>
                  <a:pt x="51683" y="190087"/>
                  <a:pt x="137938" y="125528"/>
                  <a:pt x="151696" y="105420"/>
                </a:cubicBezTo>
                <a:cubicBezTo>
                  <a:pt x="165454" y="85312"/>
                  <a:pt x="90313" y="148812"/>
                  <a:pt x="113596" y="130820"/>
                </a:cubicBezTo>
                <a:cubicBezTo>
                  <a:pt x="136879" y="112828"/>
                  <a:pt x="287163" y="-9938"/>
                  <a:pt x="281871" y="6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1" name="フリーフォーム 450">
            <a:extLst>
              <a:ext uri="{FF2B5EF4-FFF2-40B4-BE49-F238E27FC236}">
                <a16:creationId xmlns:a16="http://schemas.microsoft.com/office/drawing/2014/main" id="{1BA525A1-08A8-2D8E-4C15-D2814F0E823B}"/>
              </a:ext>
            </a:extLst>
          </p:cNvPr>
          <p:cNvSpPr/>
          <p:nvPr/>
        </p:nvSpPr>
        <p:spPr>
          <a:xfrm>
            <a:off x="377774" y="5124359"/>
            <a:ext cx="276303" cy="601509"/>
          </a:xfrm>
          <a:custGeom>
            <a:avLst/>
            <a:gdLst>
              <a:gd name="connsiteX0" fmla="*/ 276276 w 276303"/>
              <a:gd name="connsiteY0" fmla="*/ 91 h 601509"/>
              <a:gd name="connsiteX1" fmla="*/ 47676 w 276303"/>
              <a:gd name="connsiteY1" fmla="*/ 225516 h 601509"/>
              <a:gd name="connsiteX2" fmla="*/ 51 w 276303"/>
              <a:gd name="connsiteY2" fmla="*/ 304891 h 601509"/>
              <a:gd name="connsiteX3" fmla="*/ 38151 w 276303"/>
              <a:gd name="connsiteY3" fmla="*/ 250916 h 601509"/>
              <a:gd name="connsiteX4" fmla="*/ 25451 w 276303"/>
              <a:gd name="connsiteY4" fmla="*/ 406491 h 601509"/>
              <a:gd name="connsiteX5" fmla="*/ 85776 w 276303"/>
              <a:gd name="connsiteY5" fmla="*/ 593816 h 601509"/>
              <a:gd name="connsiteX6" fmla="*/ 76251 w 276303"/>
              <a:gd name="connsiteY6" fmla="*/ 533491 h 601509"/>
              <a:gd name="connsiteX7" fmla="*/ 15926 w 276303"/>
              <a:gd name="connsiteY7" fmla="*/ 244566 h 601509"/>
              <a:gd name="connsiteX8" fmla="*/ 120701 w 276303"/>
              <a:gd name="connsiteY8" fmla="*/ 136616 h 601509"/>
              <a:gd name="connsiteX9" fmla="*/ 63551 w 276303"/>
              <a:gd name="connsiteY9" fmla="*/ 196941 h 601509"/>
              <a:gd name="connsiteX10" fmla="*/ 276276 w 276303"/>
              <a:gd name="connsiteY10" fmla="*/ 91 h 601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76303" h="601509">
                <a:moveTo>
                  <a:pt x="276276" y="91"/>
                </a:moveTo>
                <a:cubicBezTo>
                  <a:pt x="273630" y="4853"/>
                  <a:pt x="93713" y="174716"/>
                  <a:pt x="47676" y="225516"/>
                </a:cubicBezTo>
                <a:cubicBezTo>
                  <a:pt x="1638" y="276316"/>
                  <a:pt x="1638" y="300658"/>
                  <a:pt x="51" y="304891"/>
                </a:cubicBezTo>
                <a:cubicBezTo>
                  <a:pt x="-1536" y="309124"/>
                  <a:pt x="33918" y="233983"/>
                  <a:pt x="38151" y="250916"/>
                </a:cubicBezTo>
                <a:cubicBezTo>
                  <a:pt x="42384" y="267849"/>
                  <a:pt x="17514" y="349341"/>
                  <a:pt x="25451" y="406491"/>
                </a:cubicBezTo>
                <a:cubicBezTo>
                  <a:pt x="33388" y="463641"/>
                  <a:pt x="77309" y="572649"/>
                  <a:pt x="85776" y="593816"/>
                </a:cubicBezTo>
                <a:cubicBezTo>
                  <a:pt x="94243" y="614983"/>
                  <a:pt x="87893" y="591699"/>
                  <a:pt x="76251" y="533491"/>
                </a:cubicBezTo>
                <a:cubicBezTo>
                  <a:pt x="64609" y="475283"/>
                  <a:pt x="8518" y="310712"/>
                  <a:pt x="15926" y="244566"/>
                </a:cubicBezTo>
                <a:cubicBezTo>
                  <a:pt x="23334" y="178420"/>
                  <a:pt x="112764" y="144553"/>
                  <a:pt x="120701" y="136616"/>
                </a:cubicBezTo>
                <a:cubicBezTo>
                  <a:pt x="128638" y="128679"/>
                  <a:pt x="38151" y="216520"/>
                  <a:pt x="63551" y="196941"/>
                </a:cubicBezTo>
                <a:cubicBezTo>
                  <a:pt x="88951" y="177362"/>
                  <a:pt x="278922" y="-4671"/>
                  <a:pt x="276276" y="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2" name="フリーフォーム 451">
            <a:extLst>
              <a:ext uri="{FF2B5EF4-FFF2-40B4-BE49-F238E27FC236}">
                <a16:creationId xmlns:a16="http://schemas.microsoft.com/office/drawing/2014/main" id="{C6259707-77D9-103C-C755-2A5EC0ED82FF}"/>
              </a:ext>
            </a:extLst>
          </p:cNvPr>
          <p:cNvSpPr/>
          <p:nvPr/>
        </p:nvSpPr>
        <p:spPr>
          <a:xfrm>
            <a:off x="566167" y="5367819"/>
            <a:ext cx="1321489" cy="347708"/>
          </a:xfrm>
          <a:custGeom>
            <a:avLst/>
            <a:gdLst>
              <a:gd name="connsiteX0" fmla="*/ 5333 w 1321489"/>
              <a:gd name="connsiteY0" fmla="*/ 1106 h 347708"/>
              <a:gd name="connsiteX1" fmla="*/ 576833 w 1321489"/>
              <a:gd name="connsiteY1" fmla="*/ 213831 h 347708"/>
              <a:gd name="connsiteX2" fmla="*/ 532383 w 1321489"/>
              <a:gd name="connsiteY2" fmla="*/ 188431 h 347708"/>
              <a:gd name="connsiteX3" fmla="*/ 1294383 w 1321489"/>
              <a:gd name="connsiteY3" fmla="*/ 337656 h 347708"/>
              <a:gd name="connsiteX4" fmla="*/ 1164208 w 1321489"/>
              <a:gd name="connsiteY4" fmla="*/ 334481 h 347708"/>
              <a:gd name="connsiteX5" fmla="*/ 716533 w 1321489"/>
              <a:gd name="connsiteY5" fmla="*/ 315431 h 347708"/>
              <a:gd name="connsiteX6" fmla="*/ 716533 w 1321489"/>
              <a:gd name="connsiteY6" fmla="*/ 290031 h 347708"/>
              <a:gd name="connsiteX7" fmla="*/ 14858 w 1321489"/>
              <a:gd name="connsiteY7" fmla="*/ 124931 h 347708"/>
              <a:gd name="connsiteX8" fmla="*/ 757808 w 1321489"/>
              <a:gd name="connsiteY8" fmla="*/ 305906 h 347708"/>
              <a:gd name="connsiteX9" fmla="*/ 1049908 w 1321489"/>
              <a:gd name="connsiteY9" fmla="*/ 309081 h 347708"/>
              <a:gd name="connsiteX10" fmla="*/ 897508 w 1321489"/>
              <a:gd name="connsiteY10" fmla="*/ 277331 h 347708"/>
              <a:gd name="connsiteX11" fmla="*/ 354583 w 1321489"/>
              <a:gd name="connsiteY11" fmla="*/ 159856 h 347708"/>
              <a:gd name="connsiteX12" fmla="*/ 65658 w 1321489"/>
              <a:gd name="connsiteY12" fmla="*/ 90006 h 347708"/>
              <a:gd name="connsiteX13" fmla="*/ 278383 w 1321489"/>
              <a:gd name="connsiteY13" fmla="*/ 128106 h 347708"/>
              <a:gd name="connsiteX14" fmla="*/ 5333 w 1321489"/>
              <a:gd name="connsiteY14" fmla="*/ 1106 h 347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321489" h="347708">
                <a:moveTo>
                  <a:pt x="5333" y="1106"/>
                </a:moveTo>
                <a:cubicBezTo>
                  <a:pt x="55075" y="15394"/>
                  <a:pt x="488991" y="182610"/>
                  <a:pt x="576833" y="213831"/>
                </a:cubicBezTo>
                <a:cubicBezTo>
                  <a:pt x="664675" y="245052"/>
                  <a:pt x="412791" y="167794"/>
                  <a:pt x="532383" y="188431"/>
                </a:cubicBezTo>
                <a:cubicBezTo>
                  <a:pt x="651975" y="209069"/>
                  <a:pt x="1189079" y="313314"/>
                  <a:pt x="1294383" y="337656"/>
                </a:cubicBezTo>
                <a:cubicBezTo>
                  <a:pt x="1399687" y="361998"/>
                  <a:pt x="1164208" y="334481"/>
                  <a:pt x="1164208" y="334481"/>
                </a:cubicBezTo>
                <a:cubicBezTo>
                  <a:pt x="1067900" y="330777"/>
                  <a:pt x="791146" y="322839"/>
                  <a:pt x="716533" y="315431"/>
                </a:cubicBezTo>
                <a:cubicBezTo>
                  <a:pt x="641921" y="308023"/>
                  <a:pt x="833479" y="321781"/>
                  <a:pt x="716533" y="290031"/>
                </a:cubicBezTo>
                <a:cubicBezTo>
                  <a:pt x="599587" y="258281"/>
                  <a:pt x="7979" y="122285"/>
                  <a:pt x="14858" y="124931"/>
                </a:cubicBezTo>
                <a:cubicBezTo>
                  <a:pt x="21737" y="127577"/>
                  <a:pt x="585300" y="275214"/>
                  <a:pt x="757808" y="305906"/>
                </a:cubicBezTo>
                <a:cubicBezTo>
                  <a:pt x="930316" y="336598"/>
                  <a:pt x="1026625" y="313844"/>
                  <a:pt x="1049908" y="309081"/>
                </a:cubicBezTo>
                <a:lnTo>
                  <a:pt x="897508" y="277331"/>
                </a:lnTo>
                <a:lnTo>
                  <a:pt x="354583" y="159856"/>
                </a:lnTo>
                <a:cubicBezTo>
                  <a:pt x="215941" y="128635"/>
                  <a:pt x="78358" y="95298"/>
                  <a:pt x="65658" y="90006"/>
                </a:cubicBezTo>
                <a:cubicBezTo>
                  <a:pt x="52958" y="84714"/>
                  <a:pt x="286850" y="140806"/>
                  <a:pt x="278383" y="128106"/>
                </a:cubicBezTo>
                <a:cubicBezTo>
                  <a:pt x="269916" y="115406"/>
                  <a:pt x="-44409" y="-13182"/>
                  <a:pt x="5333" y="11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3" name="フリーフォーム 452">
            <a:extLst>
              <a:ext uri="{FF2B5EF4-FFF2-40B4-BE49-F238E27FC236}">
                <a16:creationId xmlns:a16="http://schemas.microsoft.com/office/drawing/2014/main" id="{BACEA948-7479-A089-6084-3F53D63AE691}"/>
              </a:ext>
            </a:extLst>
          </p:cNvPr>
          <p:cNvSpPr/>
          <p:nvPr/>
        </p:nvSpPr>
        <p:spPr>
          <a:xfrm>
            <a:off x="551152" y="5472517"/>
            <a:ext cx="912872" cy="536073"/>
          </a:xfrm>
          <a:custGeom>
            <a:avLst/>
            <a:gdLst>
              <a:gd name="connsiteX0" fmla="*/ 90198 w 912872"/>
              <a:gd name="connsiteY0" fmla="*/ 90083 h 536073"/>
              <a:gd name="connsiteX1" fmla="*/ 880773 w 912872"/>
              <a:gd name="connsiteY1" fmla="*/ 369483 h 536073"/>
              <a:gd name="connsiteX2" fmla="*/ 483898 w 912872"/>
              <a:gd name="connsiteY2" fmla="*/ 280583 h 536073"/>
              <a:gd name="connsiteX3" fmla="*/ 741073 w 912872"/>
              <a:gd name="connsiteY3" fmla="*/ 432983 h 536073"/>
              <a:gd name="connsiteX4" fmla="*/ 909348 w 912872"/>
              <a:gd name="connsiteY4" fmla="*/ 496483 h 536073"/>
              <a:gd name="connsiteX5" fmla="*/ 585498 w 912872"/>
              <a:gd name="connsiteY5" fmla="*/ 534583 h 536073"/>
              <a:gd name="connsiteX6" fmla="*/ 347373 w 912872"/>
              <a:gd name="connsiteY6" fmla="*/ 445683 h 536073"/>
              <a:gd name="connsiteX7" fmla="*/ 42573 w 912872"/>
              <a:gd name="connsiteY7" fmla="*/ 131358 h 536073"/>
              <a:gd name="connsiteX8" fmla="*/ 4473 w 912872"/>
              <a:gd name="connsiteY8" fmla="*/ 7533 h 536073"/>
              <a:gd name="connsiteX9" fmla="*/ 39398 w 912872"/>
              <a:gd name="connsiteY9" fmla="*/ 42458 h 536073"/>
              <a:gd name="connsiteX10" fmla="*/ 347373 w 912872"/>
              <a:gd name="connsiteY10" fmla="*/ 277408 h 536073"/>
              <a:gd name="connsiteX11" fmla="*/ 90198 w 912872"/>
              <a:gd name="connsiteY11" fmla="*/ 90083 h 536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12872" h="536073">
                <a:moveTo>
                  <a:pt x="90198" y="90083"/>
                </a:moveTo>
                <a:cubicBezTo>
                  <a:pt x="179098" y="105429"/>
                  <a:pt x="815156" y="337733"/>
                  <a:pt x="880773" y="369483"/>
                </a:cubicBezTo>
                <a:cubicBezTo>
                  <a:pt x="946390" y="401233"/>
                  <a:pt x="507181" y="270000"/>
                  <a:pt x="483898" y="280583"/>
                </a:cubicBezTo>
                <a:cubicBezTo>
                  <a:pt x="460615" y="291166"/>
                  <a:pt x="670165" y="397000"/>
                  <a:pt x="741073" y="432983"/>
                </a:cubicBezTo>
                <a:cubicBezTo>
                  <a:pt x="811981" y="468966"/>
                  <a:pt x="935277" y="479550"/>
                  <a:pt x="909348" y="496483"/>
                </a:cubicBezTo>
                <a:cubicBezTo>
                  <a:pt x="883419" y="513416"/>
                  <a:pt x="679160" y="543050"/>
                  <a:pt x="585498" y="534583"/>
                </a:cubicBezTo>
                <a:cubicBezTo>
                  <a:pt x="491836" y="526116"/>
                  <a:pt x="437860" y="512887"/>
                  <a:pt x="347373" y="445683"/>
                </a:cubicBezTo>
                <a:cubicBezTo>
                  <a:pt x="256886" y="378479"/>
                  <a:pt x="99723" y="204383"/>
                  <a:pt x="42573" y="131358"/>
                </a:cubicBezTo>
                <a:cubicBezTo>
                  <a:pt x="-14577" y="58333"/>
                  <a:pt x="5002" y="22350"/>
                  <a:pt x="4473" y="7533"/>
                </a:cubicBezTo>
                <a:cubicBezTo>
                  <a:pt x="3944" y="-7284"/>
                  <a:pt x="-17752" y="-2521"/>
                  <a:pt x="39398" y="42458"/>
                </a:cubicBezTo>
                <a:cubicBezTo>
                  <a:pt x="96548" y="87437"/>
                  <a:pt x="335202" y="267883"/>
                  <a:pt x="347373" y="277408"/>
                </a:cubicBezTo>
                <a:cubicBezTo>
                  <a:pt x="359544" y="286933"/>
                  <a:pt x="1298" y="74737"/>
                  <a:pt x="90198" y="900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4" name="フリーフォーム 453">
            <a:extLst>
              <a:ext uri="{FF2B5EF4-FFF2-40B4-BE49-F238E27FC236}">
                <a16:creationId xmlns:a16="http://schemas.microsoft.com/office/drawing/2014/main" id="{1AFF0080-DD11-833B-FEA6-E5253B742923}"/>
              </a:ext>
            </a:extLst>
          </p:cNvPr>
          <p:cNvSpPr/>
          <p:nvPr/>
        </p:nvSpPr>
        <p:spPr>
          <a:xfrm>
            <a:off x="551945" y="5713416"/>
            <a:ext cx="1292981" cy="368851"/>
          </a:xfrm>
          <a:custGeom>
            <a:avLst/>
            <a:gdLst>
              <a:gd name="connsiteX0" fmla="*/ 10030 w 1292981"/>
              <a:gd name="connsiteY0" fmla="*/ 1584 h 368851"/>
              <a:gd name="connsiteX1" fmla="*/ 597405 w 1292981"/>
              <a:gd name="connsiteY1" fmla="*/ 344484 h 368851"/>
              <a:gd name="connsiteX2" fmla="*/ 1035555 w 1292981"/>
              <a:gd name="connsiteY2" fmla="*/ 341309 h 368851"/>
              <a:gd name="connsiteX3" fmla="*/ 864105 w 1292981"/>
              <a:gd name="connsiteY3" fmla="*/ 344484 h 368851"/>
              <a:gd name="connsiteX4" fmla="*/ 1292730 w 1292981"/>
              <a:gd name="connsiteY4" fmla="*/ 306384 h 368851"/>
              <a:gd name="connsiteX5" fmla="*/ 921255 w 1292981"/>
              <a:gd name="connsiteY5" fmla="*/ 328609 h 368851"/>
              <a:gd name="connsiteX6" fmla="*/ 584705 w 1292981"/>
              <a:gd name="connsiteY6" fmla="*/ 325434 h 368851"/>
              <a:gd name="connsiteX7" fmla="*/ 251330 w 1292981"/>
              <a:gd name="connsiteY7" fmla="*/ 220659 h 368851"/>
              <a:gd name="connsiteX8" fmla="*/ 10030 w 1292981"/>
              <a:gd name="connsiteY8" fmla="*/ 1584 h 368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92981" h="368851">
                <a:moveTo>
                  <a:pt x="10030" y="1584"/>
                </a:moveTo>
                <a:cubicBezTo>
                  <a:pt x="67709" y="22221"/>
                  <a:pt x="426484" y="287863"/>
                  <a:pt x="597405" y="344484"/>
                </a:cubicBezTo>
                <a:cubicBezTo>
                  <a:pt x="768326" y="401105"/>
                  <a:pt x="991105" y="341309"/>
                  <a:pt x="1035555" y="341309"/>
                </a:cubicBezTo>
                <a:cubicBezTo>
                  <a:pt x="1080005" y="341309"/>
                  <a:pt x="821243" y="350305"/>
                  <a:pt x="864105" y="344484"/>
                </a:cubicBezTo>
                <a:cubicBezTo>
                  <a:pt x="906968" y="338663"/>
                  <a:pt x="1283205" y="309030"/>
                  <a:pt x="1292730" y="306384"/>
                </a:cubicBezTo>
                <a:cubicBezTo>
                  <a:pt x="1302255" y="303738"/>
                  <a:pt x="1039259" y="325434"/>
                  <a:pt x="921255" y="328609"/>
                </a:cubicBezTo>
                <a:cubicBezTo>
                  <a:pt x="803251" y="331784"/>
                  <a:pt x="696359" y="343426"/>
                  <a:pt x="584705" y="325434"/>
                </a:cubicBezTo>
                <a:cubicBezTo>
                  <a:pt x="473051" y="307442"/>
                  <a:pt x="344463" y="273576"/>
                  <a:pt x="251330" y="220659"/>
                </a:cubicBezTo>
                <a:cubicBezTo>
                  <a:pt x="158197" y="167742"/>
                  <a:pt x="-47649" y="-19053"/>
                  <a:pt x="10030" y="15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5" name="フリーフォーム 454">
            <a:extLst>
              <a:ext uri="{FF2B5EF4-FFF2-40B4-BE49-F238E27FC236}">
                <a16:creationId xmlns:a16="http://schemas.microsoft.com/office/drawing/2014/main" id="{81E0A1C1-C66F-2ADB-C8B7-2B69DDE50629}"/>
              </a:ext>
            </a:extLst>
          </p:cNvPr>
          <p:cNvSpPr/>
          <p:nvPr/>
        </p:nvSpPr>
        <p:spPr>
          <a:xfrm>
            <a:off x="359020" y="5729415"/>
            <a:ext cx="111244" cy="1048030"/>
          </a:xfrm>
          <a:custGeom>
            <a:avLst/>
            <a:gdLst>
              <a:gd name="connsiteX0" fmla="*/ 110880 w 111244"/>
              <a:gd name="connsiteY0" fmla="*/ 4635 h 1048030"/>
              <a:gd name="connsiteX1" fmla="*/ 2930 w 111244"/>
              <a:gd name="connsiteY1" fmla="*/ 366585 h 1048030"/>
              <a:gd name="connsiteX2" fmla="*/ 28330 w 111244"/>
              <a:gd name="connsiteY2" fmla="*/ 604710 h 1048030"/>
              <a:gd name="connsiteX3" fmla="*/ 2930 w 111244"/>
              <a:gd name="connsiteY3" fmla="*/ 550735 h 1048030"/>
              <a:gd name="connsiteX4" fmla="*/ 101355 w 111244"/>
              <a:gd name="connsiteY4" fmla="*/ 1042860 h 1048030"/>
              <a:gd name="connsiteX5" fmla="*/ 75955 w 111244"/>
              <a:gd name="connsiteY5" fmla="*/ 779335 h 1048030"/>
              <a:gd name="connsiteX6" fmla="*/ 37855 w 111244"/>
              <a:gd name="connsiteY6" fmla="*/ 318960 h 1048030"/>
              <a:gd name="connsiteX7" fmla="*/ 72780 w 111244"/>
              <a:gd name="connsiteY7" fmla="*/ 512635 h 1048030"/>
              <a:gd name="connsiteX8" fmla="*/ 37855 w 111244"/>
              <a:gd name="connsiteY8" fmla="*/ 360235 h 1048030"/>
              <a:gd name="connsiteX9" fmla="*/ 53730 w 111244"/>
              <a:gd name="connsiteY9" fmla="*/ 690435 h 1048030"/>
              <a:gd name="connsiteX10" fmla="*/ 28330 w 111244"/>
              <a:gd name="connsiteY10" fmla="*/ 315785 h 1048030"/>
              <a:gd name="connsiteX11" fmla="*/ 37855 w 111244"/>
              <a:gd name="connsiteY11" fmla="*/ 64960 h 1048030"/>
              <a:gd name="connsiteX12" fmla="*/ 37855 w 111244"/>
              <a:gd name="connsiteY12" fmla="*/ 153860 h 1048030"/>
              <a:gd name="connsiteX13" fmla="*/ 110880 w 111244"/>
              <a:gd name="connsiteY13" fmla="*/ 4635 h 10480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1244" h="1048030">
                <a:moveTo>
                  <a:pt x="110880" y="4635"/>
                </a:moveTo>
                <a:cubicBezTo>
                  <a:pt x="105059" y="40089"/>
                  <a:pt x="16688" y="266573"/>
                  <a:pt x="2930" y="366585"/>
                </a:cubicBezTo>
                <a:cubicBezTo>
                  <a:pt x="-10828" y="466598"/>
                  <a:pt x="28330" y="574018"/>
                  <a:pt x="28330" y="604710"/>
                </a:cubicBezTo>
                <a:cubicBezTo>
                  <a:pt x="28330" y="635402"/>
                  <a:pt x="-9241" y="477710"/>
                  <a:pt x="2930" y="550735"/>
                </a:cubicBezTo>
                <a:cubicBezTo>
                  <a:pt x="15101" y="623760"/>
                  <a:pt x="89184" y="1004760"/>
                  <a:pt x="101355" y="1042860"/>
                </a:cubicBezTo>
                <a:cubicBezTo>
                  <a:pt x="113526" y="1080960"/>
                  <a:pt x="86538" y="899985"/>
                  <a:pt x="75955" y="779335"/>
                </a:cubicBezTo>
                <a:cubicBezTo>
                  <a:pt x="65372" y="658685"/>
                  <a:pt x="38384" y="363410"/>
                  <a:pt x="37855" y="318960"/>
                </a:cubicBezTo>
                <a:cubicBezTo>
                  <a:pt x="37326" y="274510"/>
                  <a:pt x="72780" y="505756"/>
                  <a:pt x="72780" y="512635"/>
                </a:cubicBezTo>
                <a:cubicBezTo>
                  <a:pt x="72780" y="519514"/>
                  <a:pt x="41030" y="330602"/>
                  <a:pt x="37855" y="360235"/>
                </a:cubicBezTo>
                <a:cubicBezTo>
                  <a:pt x="34680" y="389868"/>
                  <a:pt x="55317" y="697843"/>
                  <a:pt x="53730" y="690435"/>
                </a:cubicBezTo>
                <a:cubicBezTo>
                  <a:pt x="52143" y="683027"/>
                  <a:pt x="30976" y="420031"/>
                  <a:pt x="28330" y="315785"/>
                </a:cubicBezTo>
                <a:cubicBezTo>
                  <a:pt x="25684" y="211539"/>
                  <a:pt x="36268" y="91947"/>
                  <a:pt x="37855" y="64960"/>
                </a:cubicBezTo>
                <a:cubicBezTo>
                  <a:pt x="39442" y="37973"/>
                  <a:pt x="24626" y="159152"/>
                  <a:pt x="37855" y="153860"/>
                </a:cubicBezTo>
                <a:cubicBezTo>
                  <a:pt x="51084" y="148568"/>
                  <a:pt x="116701" y="-30819"/>
                  <a:pt x="110880" y="46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6" name="フリーフォーム 455">
            <a:extLst>
              <a:ext uri="{FF2B5EF4-FFF2-40B4-BE49-F238E27FC236}">
                <a16:creationId xmlns:a16="http://schemas.microsoft.com/office/drawing/2014/main" id="{8858F0BE-7371-7151-09AC-FD9B950CB19E}"/>
              </a:ext>
            </a:extLst>
          </p:cNvPr>
          <p:cNvSpPr/>
          <p:nvPr/>
        </p:nvSpPr>
        <p:spPr>
          <a:xfrm>
            <a:off x="325169" y="5654673"/>
            <a:ext cx="138389" cy="1306225"/>
          </a:xfrm>
          <a:custGeom>
            <a:avLst/>
            <a:gdLst>
              <a:gd name="connsiteX0" fmla="*/ 138381 w 138389"/>
              <a:gd name="connsiteY0" fmla="*/ 2 h 1306225"/>
              <a:gd name="connsiteX1" fmla="*/ 20906 w 138389"/>
              <a:gd name="connsiteY1" fmla="*/ 365127 h 1306225"/>
              <a:gd name="connsiteX2" fmla="*/ 46306 w 138389"/>
              <a:gd name="connsiteY2" fmla="*/ 838202 h 1306225"/>
              <a:gd name="connsiteX3" fmla="*/ 30431 w 138389"/>
              <a:gd name="connsiteY3" fmla="*/ 822327 h 1306225"/>
              <a:gd name="connsiteX4" fmla="*/ 71706 w 138389"/>
              <a:gd name="connsiteY4" fmla="*/ 1063627 h 1306225"/>
              <a:gd name="connsiteX5" fmla="*/ 71706 w 138389"/>
              <a:gd name="connsiteY5" fmla="*/ 1273177 h 1306225"/>
              <a:gd name="connsiteX6" fmla="*/ 74881 w 138389"/>
              <a:gd name="connsiteY6" fmla="*/ 1282702 h 1306225"/>
              <a:gd name="connsiteX7" fmla="*/ 81231 w 138389"/>
              <a:gd name="connsiteY7" fmla="*/ 1047752 h 1306225"/>
              <a:gd name="connsiteX8" fmla="*/ 8206 w 138389"/>
              <a:gd name="connsiteY8" fmla="*/ 257177 h 1306225"/>
              <a:gd name="connsiteX9" fmla="*/ 14556 w 138389"/>
              <a:gd name="connsiteY9" fmla="*/ 358777 h 1306225"/>
              <a:gd name="connsiteX10" fmla="*/ 138381 w 138389"/>
              <a:gd name="connsiteY10" fmla="*/ 2 h 1306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8389" h="1306225">
                <a:moveTo>
                  <a:pt x="138381" y="2"/>
                </a:moveTo>
                <a:cubicBezTo>
                  <a:pt x="139439" y="1060"/>
                  <a:pt x="36252" y="225427"/>
                  <a:pt x="20906" y="365127"/>
                </a:cubicBezTo>
                <a:cubicBezTo>
                  <a:pt x="5560" y="504827"/>
                  <a:pt x="44719" y="762002"/>
                  <a:pt x="46306" y="838202"/>
                </a:cubicBezTo>
                <a:cubicBezTo>
                  <a:pt x="47893" y="914402"/>
                  <a:pt x="26198" y="784756"/>
                  <a:pt x="30431" y="822327"/>
                </a:cubicBezTo>
                <a:cubicBezTo>
                  <a:pt x="34664" y="859898"/>
                  <a:pt x="64827" y="988486"/>
                  <a:pt x="71706" y="1063627"/>
                </a:cubicBezTo>
                <a:cubicBezTo>
                  <a:pt x="78585" y="1138768"/>
                  <a:pt x="71177" y="1236665"/>
                  <a:pt x="71706" y="1273177"/>
                </a:cubicBezTo>
                <a:cubicBezTo>
                  <a:pt x="72235" y="1309689"/>
                  <a:pt x="73294" y="1320273"/>
                  <a:pt x="74881" y="1282702"/>
                </a:cubicBezTo>
                <a:cubicBezTo>
                  <a:pt x="76468" y="1245131"/>
                  <a:pt x="92343" y="1218673"/>
                  <a:pt x="81231" y="1047752"/>
                </a:cubicBezTo>
                <a:cubicBezTo>
                  <a:pt x="70118" y="876831"/>
                  <a:pt x="19318" y="372006"/>
                  <a:pt x="8206" y="257177"/>
                </a:cubicBezTo>
                <a:cubicBezTo>
                  <a:pt x="-2906" y="142348"/>
                  <a:pt x="-4494" y="396877"/>
                  <a:pt x="14556" y="358777"/>
                </a:cubicBezTo>
                <a:cubicBezTo>
                  <a:pt x="33606" y="320677"/>
                  <a:pt x="137323" y="-1056"/>
                  <a:pt x="138381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7" name="フリーフォーム 456">
            <a:extLst>
              <a:ext uri="{FF2B5EF4-FFF2-40B4-BE49-F238E27FC236}">
                <a16:creationId xmlns:a16="http://schemas.microsoft.com/office/drawing/2014/main" id="{283A6C24-55A1-BF8B-7640-D1B4338F4903}"/>
              </a:ext>
            </a:extLst>
          </p:cNvPr>
          <p:cNvSpPr/>
          <p:nvPr/>
        </p:nvSpPr>
        <p:spPr>
          <a:xfrm>
            <a:off x="325011" y="5622260"/>
            <a:ext cx="129033" cy="1133079"/>
          </a:xfrm>
          <a:custGeom>
            <a:avLst/>
            <a:gdLst>
              <a:gd name="connsiteX0" fmla="*/ 129014 w 129033"/>
              <a:gd name="connsiteY0" fmla="*/ 665 h 1133079"/>
              <a:gd name="connsiteX1" fmla="*/ 14714 w 129033"/>
              <a:gd name="connsiteY1" fmla="*/ 251490 h 1133079"/>
              <a:gd name="connsiteX2" fmla="*/ 17889 w 129033"/>
              <a:gd name="connsiteY2" fmla="*/ 715040 h 1133079"/>
              <a:gd name="connsiteX3" fmla="*/ 11539 w 129033"/>
              <a:gd name="connsiteY3" fmla="*/ 708690 h 1133079"/>
              <a:gd name="connsiteX4" fmla="*/ 43289 w 129033"/>
              <a:gd name="connsiteY4" fmla="*/ 1048415 h 1133079"/>
              <a:gd name="connsiteX5" fmla="*/ 55989 w 129033"/>
              <a:gd name="connsiteY5" fmla="*/ 1111915 h 1133079"/>
              <a:gd name="connsiteX6" fmla="*/ 21064 w 129033"/>
              <a:gd name="connsiteY6" fmla="*/ 746790 h 1133079"/>
              <a:gd name="connsiteX7" fmla="*/ 5189 w 129033"/>
              <a:gd name="connsiteY7" fmla="*/ 321340 h 1133079"/>
              <a:gd name="connsiteX8" fmla="*/ 129014 w 129033"/>
              <a:gd name="connsiteY8" fmla="*/ 665 h 1133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9033" h="1133079">
                <a:moveTo>
                  <a:pt x="129014" y="665"/>
                </a:moveTo>
                <a:cubicBezTo>
                  <a:pt x="130601" y="-10977"/>
                  <a:pt x="33235" y="132428"/>
                  <a:pt x="14714" y="251490"/>
                </a:cubicBezTo>
                <a:cubicBezTo>
                  <a:pt x="-3807" y="370552"/>
                  <a:pt x="18418" y="638840"/>
                  <a:pt x="17889" y="715040"/>
                </a:cubicBezTo>
                <a:cubicBezTo>
                  <a:pt x="17360" y="791240"/>
                  <a:pt x="7306" y="653127"/>
                  <a:pt x="11539" y="708690"/>
                </a:cubicBezTo>
                <a:cubicBezTo>
                  <a:pt x="15772" y="764253"/>
                  <a:pt x="35881" y="981211"/>
                  <a:pt x="43289" y="1048415"/>
                </a:cubicBezTo>
                <a:cubicBezTo>
                  <a:pt x="50697" y="1115619"/>
                  <a:pt x="59693" y="1162186"/>
                  <a:pt x="55989" y="1111915"/>
                </a:cubicBezTo>
                <a:cubicBezTo>
                  <a:pt x="52285" y="1061644"/>
                  <a:pt x="29531" y="878553"/>
                  <a:pt x="21064" y="746790"/>
                </a:cubicBezTo>
                <a:cubicBezTo>
                  <a:pt x="12597" y="615028"/>
                  <a:pt x="-10157" y="439873"/>
                  <a:pt x="5189" y="321340"/>
                </a:cubicBezTo>
                <a:cubicBezTo>
                  <a:pt x="20535" y="202807"/>
                  <a:pt x="127427" y="12307"/>
                  <a:pt x="129014" y="6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8" name="フリーフォーム 457">
            <a:extLst>
              <a:ext uri="{FF2B5EF4-FFF2-40B4-BE49-F238E27FC236}">
                <a16:creationId xmlns:a16="http://schemas.microsoft.com/office/drawing/2014/main" id="{D81F510F-4B50-051E-558F-E02200C318E5}"/>
              </a:ext>
            </a:extLst>
          </p:cNvPr>
          <p:cNvSpPr/>
          <p:nvPr/>
        </p:nvSpPr>
        <p:spPr>
          <a:xfrm>
            <a:off x="393609" y="6718624"/>
            <a:ext cx="57926" cy="999954"/>
          </a:xfrm>
          <a:custGeom>
            <a:avLst/>
            <a:gdLst>
              <a:gd name="connsiteX0" fmla="*/ 19141 w 57926"/>
              <a:gd name="connsiteY0" fmla="*/ 2851 h 999954"/>
              <a:gd name="connsiteX1" fmla="*/ 91 w 57926"/>
              <a:gd name="connsiteY1" fmla="*/ 399726 h 999954"/>
              <a:gd name="connsiteX2" fmla="*/ 28666 w 57926"/>
              <a:gd name="connsiteY2" fmla="*/ 971226 h 999954"/>
              <a:gd name="connsiteX3" fmla="*/ 19141 w 57926"/>
              <a:gd name="connsiteY3" fmla="*/ 869626 h 999954"/>
              <a:gd name="connsiteX4" fmla="*/ 57241 w 57926"/>
              <a:gd name="connsiteY4" fmla="*/ 479101 h 999954"/>
              <a:gd name="connsiteX5" fmla="*/ 41366 w 57926"/>
              <a:gd name="connsiteY5" fmla="*/ 387026 h 999954"/>
              <a:gd name="connsiteX6" fmla="*/ 12791 w 57926"/>
              <a:gd name="connsiteY6" fmla="*/ 653726 h 999954"/>
              <a:gd name="connsiteX7" fmla="*/ 12791 w 57926"/>
              <a:gd name="connsiteY7" fmla="*/ 393376 h 999954"/>
              <a:gd name="connsiteX8" fmla="*/ 6441 w 57926"/>
              <a:gd name="connsiteY8" fmla="*/ 228276 h 999954"/>
              <a:gd name="connsiteX9" fmla="*/ 19141 w 57926"/>
              <a:gd name="connsiteY9" fmla="*/ 2851 h 9999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7926" h="999954">
                <a:moveTo>
                  <a:pt x="19141" y="2851"/>
                </a:moveTo>
                <a:cubicBezTo>
                  <a:pt x="18083" y="31426"/>
                  <a:pt x="-1497" y="238330"/>
                  <a:pt x="91" y="399726"/>
                </a:cubicBezTo>
                <a:cubicBezTo>
                  <a:pt x="1678" y="561122"/>
                  <a:pt x="25491" y="892909"/>
                  <a:pt x="28666" y="971226"/>
                </a:cubicBezTo>
                <a:cubicBezTo>
                  <a:pt x="31841" y="1049543"/>
                  <a:pt x="14379" y="951647"/>
                  <a:pt x="19141" y="869626"/>
                </a:cubicBezTo>
                <a:cubicBezTo>
                  <a:pt x="23903" y="787605"/>
                  <a:pt x="53537" y="559534"/>
                  <a:pt x="57241" y="479101"/>
                </a:cubicBezTo>
                <a:cubicBezTo>
                  <a:pt x="60945" y="398668"/>
                  <a:pt x="48774" y="357922"/>
                  <a:pt x="41366" y="387026"/>
                </a:cubicBezTo>
                <a:cubicBezTo>
                  <a:pt x="33958" y="416130"/>
                  <a:pt x="17553" y="652668"/>
                  <a:pt x="12791" y="653726"/>
                </a:cubicBezTo>
                <a:cubicBezTo>
                  <a:pt x="8029" y="654784"/>
                  <a:pt x="13849" y="464284"/>
                  <a:pt x="12791" y="393376"/>
                </a:cubicBezTo>
                <a:cubicBezTo>
                  <a:pt x="11733" y="322468"/>
                  <a:pt x="3795" y="288072"/>
                  <a:pt x="6441" y="228276"/>
                </a:cubicBezTo>
                <a:cubicBezTo>
                  <a:pt x="9087" y="168480"/>
                  <a:pt x="20199" y="-25724"/>
                  <a:pt x="19141" y="28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9" name="フリーフォーム 458">
            <a:extLst>
              <a:ext uri="{FF2B5EF4-FFF2-40B4-BE49-F238E27FC236}">
                <a16:creationId xmlns:a16="http://schemas.microsoft.com/office/drawing/2014/main" id="{10AA6997-5EAE-3DC3-F683-222D3B073AE3}"/>
              </a:ext>
            </a:extLst>
          </p:cNvPr>
          <p:cNvSpPr/>
          <p:nvPr/>
        </p:nvSpPr>
        <p:spPr>
          <a:xfrm>
            <a:off x="360093" y="6776155"/>
            <a:ext cx="707808" cy="1438057"/>
          </a:xfrm>
          <a:custGeom>
            <a:avLst/>
            <a:gdLst>
              <a:gd name="connsiteX0" fmla="*/ 24082 w 707808"/>
              <a:gd name="connsiteY0" fmla="*/ 8820 h 1438057"/>
              <a:gd name="connsiteX1" fmla="*/ 5032 w 707808"/>
              <a:gd name="connsiteY1" fmla="*/ 666045 h 1438057"/>
              <a:gd name="connsiteX2" fmla="*/ 128857 w 707808"/>
              <a:gd name="connsiteY2" fmla="*/ 1123245 h 1438057"/>
              <a:gd name="connsiteX3" fmla="*/ 116157 w 707808"/>
              <a:gd name="connsiteY3" fmla="*/ 1018470 h 1438057"/>
              <a:gd name="connsiteX4" fmla="*/ 230457 w 707808"/>
              <a:gd name="connsiteY4" fmla="*/ 1301045 h 1438057"/>
              <a:gd name="connsiteX5" fmla="*/ 354282 w 707808"/>
              <a:gd name="connsiteY5" fmla="*/ 1383595 h 1438057"/>
              <a:gd name="connsiteX6" fmla="*/ 300307 w 707808"/>
              <a:gd name="connsiteY6" fmla="*/ 1374070 h 1438057"/>
              <a:gd name="connsiteX7" fmla="*/ 697182 w 707808"/>
              <a:gd name="connsiteY7" fmla="*/ 1434395 h 1438057"/>
              <a:gd name="connsiteX8" fmla="*/ 576532 w 707808"/>
              <a:gd name="connsiteY8" fmla="*/ 1421695 h 1438057"/>
              <a:gd name="connsiteX9" fmla="*/ 389207 w 707808"/>
              <a:gd name="connsiteY9" fmla="*/ 1342320 h 1438057"/>
              <a:gd name="connsiteX10" fmla="*/ 195532 w 707808"/>
              <a:gd name="connsiteY10" fmla="*/ 1158170 h 1438057"/>
              <a:gd name="connsiteX11" fmla="*/ 192357 w 707808"/>
              <a:gd name="connsiteY11" fmla="*/ 1167695 h 1438057"/>
              <a:gd name="connsiteX12" fmla="*/ 20907 w 707808"/>
              <a:gd name="connsiteY12" fmla="*/ 666045 h 1438057"/>
              <a:gd name="connsiteX13" fmla="*/ 39957 w 707808"/>
              <a:gd name="connsiteY13" fmla="*/ 739070 h 1438057"/>
              <a:gd name="connsiteX14" fmla="*/ 84407 w 707808"/>
              <a:gd name="connsiteY14" fmla="*/ 43745 h 1438057"/>
              <a:gd name="connsiteX15" fmla="*/ 17732 w 707808"/>
              <a:gd name="connsiteY15" fmla="*/ 586670 h 1438057"/>
              <a:gd name="connsiteX16" fmla="*/ 24082 w 707808"/>
              <a:gd name="connsiteY16" fmla="*/ 304095 h 1438057"/>
              <a:gd name="connsiteX17" fmla="*/ 24082 w 707808"/>
              <a:gd name="connsiteY17" fmla="*/ 8820 h 1438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707808" h="1438057">
                <a:moveTo>
                  <a:pt x="24082" y="8820"/>
                </a:moveTo>
                <a:cubicBezTo>
                  <a:pt x="20907" y="69145"/>
                  <a:pt x="-12430" y="480308"/>
                  <a:pt x="5032" y="666045"/>
                </a:cubicBezTo>
                <a:cubicBezTo>
                  <a:pt x="22494" y="851782"/>
                  <a:pt x="110336" y="1064508"/>
                  <a:pt x="128857" y="1123245"/>
                </a:cubicBezTo>
                <a:cubicBezTo>
                  <a:pt x="147378" y="1181982"/>
                  <a:pt x="99224" y="988837"/>
                  <a:pt x="116157" y="1018470"/>
                </a:cubicBezTo>
                <a:cubicBezTo>
                  <a:pt x="133090" y="1048103"/>
                  <a:pt x="190770" y="1240191"/>
                  <a:pt x="230457" y="1301045"/>
                </a:cubicBezTo>
                <a:cubicBezTo>
                  <a:pt x="270144" y="1361899"/>
                  <a:pt x="342640" y="1371424"/>
                  <a:pt x="354282" y="1383595"/>
                </a:cubicBezTo>
                <a:cubicBezTo>
                  <a:pt x="365924" y="1395766"/>
                  <a:pt x="300307" y="1374070"/>
                  <a:pt x="300307" y="1374070"/>
                </a:cubicBezTo>
                <a:lnTo>
                  <a:pt x="697182" y="1434395"/>
                </a:lnTo>
                <a:cubicBezTo>
                  <a:pt x="743219" y="1442332"/>
                  <a:pt x="627861" y="1437041"/>
                  <a:pt x="576532" y="1421695"/>
                </a:cubicBezTo>
                <a:cubicBezTo>
                  <a:pt x="525203" y="1406349"/>
                  <a:pt x="452707" y="1386241"/>
                  <a:pt x="389207" y="1342320"/>
                </a:cubicBezTo>
                <a:cubicBezTo>
                  <a:pt x="325707" y="1298399"/>
                  <a:pt x="228340" y="1187274"/>
                  <a:pt x="195532" y="1158170"/>
                </a:cubicBezTo>
                <a:cubicBezTo>
                  <a:pt x="162724" y="1129066"/>
                  <a:pt x="221461" y="1249716"/>
                  <a:pt x="192357" y="1167695"/>
                </a:cubicBezTo>
                <a:cubicBezTo>
                  <a:pt x="163253" y="1085674"/>
                  <a:pt x="46307" y="737482"/>
                  <a:pt x="20907" y="666045"/>
                </a:cubicBezTo>
                <a:cubicBezTo>
                  <a:pt x="-4493" y="594608"/>
                  <a:pt x="29374" y="842787"/>
                  <a:pt x="39957" y="739070"/>
                </a:cubicBezTo>
                <a:cubicBezTo>
                  <a:pt x="50540" y="635353"/>
                  <a:pt x="88111" y="69145"/>
                  <a:pt x="84407" y="43745"/>
                </a:cubicBezTo>
                <a:cubicBezTo>
                  <a:pt x="80703" y="18345"/>
                  <a:pt x="27786" y="543278"/>
                  <a:pt x="17732" y="586670"/>
                </a:cubicBezTo>
                <a:cubicBezTo>
                  <a:pt x="7678" y="630062"/>
                  <a:pt x="18790" y="394053"/>
                  <a:pt x="24082" y="304095"/>
                </a:cubicBezTo>
                <a:cubicBezTo>
                  <a:pt x="29374" y="214137"/>
                  <a:pt x="27257" y="-51505"/>
                  <a:pt x="24082" y="88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0" name="フリーフォーム 459">
            <a:extLst>
              <a:ext uri="{FF2B5EF4-FFF2-40B4-BE49-F238E27FC236}">
                <a16:creationId xmlns:a16="http://schemas.microsoft.com/office/drawing/2014/main" id="{CF8A6ACB-1FB9-65F0-5231-DB1E1DA853DA}"/>
              </a:ext>
            </a:extLst>
          </p:cNvPr>
          <p:cNvSpPr/>
          <p:nvPr/>
        </p:nvSpPr>
        <p:spPr>
          <a:xfrm>
            <a:off x="1864919" y="5498924"/>
            <a:ext cx="157917" cy="1107740"/>
          </a:xfrm>
          <a:custGeom>
            <a:avLst/>
            <a:gdLst>
              <a:gd name="connsiteX0" fmla="*/ 68656 w 157917"/>
              <a:gd name="connsiteY0" fmla="*/ 3351 h 1107740"/>
              <a:gd name="connsiteX1" fmla="*/ 59131 w 157917"/>
              <a:gd name="connsiteY1" fmla="*/ 679626 h 1107740"/>
              <a:gd name="connsiteX2" fmla="*/ 65481 w 157917"/>
              <a:gd name="connsiteY2" fmla="*/ 628826 h 1107740"/>
              <a:gd name="connsiteX3" fmla="*/ 157556 w 157917"/>
              <a:gd name="connsiteY3" fmla="*/ 1105076 h 1107740"/>
              <a:gd name="connsiteX4" fmla="*/ 94056 w 157917"/>
              <a:gd name="connsiteY4" fmla="*/ 797101 h 1107740"/>
              <a:gd name="connsiteX5" fmla="*/ 8331 w 157917"/>
              <a:gd name="connsiteY5" fmla="*/ 285926 h 1107740"/>
              <a:gd name="connsiteX6" fmla="*/ 8331 w 157917"/>
              <a:gd name="connsiteY6" fmla="*/ 412926 h 1107740"/>
              <a:gd name="connsiteX7" fmla="*/ 68656 w 157917"/>
              <a:gd name="connsiteY7" fmla="*/ 3351 h 11077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7917" h="1107740">
                <a:moveTo>
                  <a:pt x="68656" y="3351"/>
                </a:moveTo>
                <a:cubicBezTo>
                  <a:pt x="77123" y="47801"/>
                  <a:pt x="59660" y="575380"/>
                  <a:pt x="59131" y="679626"/>
                </a:cubicBezTo>
                <a:cubicBezTo>
                  <a:pt x="58602" y="783872"/>
                  <a:pt x="49077" y="557918"/>
                  <a:pt x="65481" y="628826"/>
                </a:cubicBezTo>
                <a:cubicBezTo>
                  <a:pt x="81885" y="699734"/>
                  <a:pt x="152794" y="1077030"/>
                  <a:pt x="157556" y="1105076"/>
                </a:cubicBezTo>
                <a:cubicBezTo>
                  <a:pt x="162318" y="1133122"/>
                  <a:pt x="118927" y="933626"/>
                  <a:pt x="94056" y="797101"/>
                </a:cubicBezTo>
                <a:cubicBezTo>
                  <a:pt x="69185" y="660576"/>
                  <a:pt x="22618" y="349955"/>
                  <a:pt x="8331" y="285926"/>
                </a:cubicBezTo>
                <a:cubicBezTo>
                  <a:pt x="-5957" y="221897"/>
                  <a:pt x="923" y="455259"/>
                  <a:pt x="8331" y="412926"/>
                </a:cubicBezTo>
                <a:cubicBezTo>
                  <a:pt x="15739" y="370593"/>
                  <a:pt x="60189" y="-41099"/>
                  <a:pt x="68656" y="33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1" name="フリーフォーム 460">
            <a:extLst>
              <a:ext uri="{FF2B5EF4-FFF2-40B4-BE49-F238E27FC236}">
                <a16:creationId xmlns:a16="http://schemas.microsoft.com/office/drawing/2014/main" id="{00393539-8926-DA9A-A058-D7A53DB94813}"/>
              </a:ext>
            </a:extLst>
          </p:cNvPr>
          <p:cNvSpPr/>
          <p:nvPr/>
        </p:nvSpPr>
        <p:spPr>
          <a:xfrm>
            <a:off x="1893219" y="5594120"/>
            <a:ext cx="538845" cy="1651326"/>
          </a:xfrm>
          <a:custGeom>
            <a:avLst/>
            <a:gdLst>
              <a:gd name="connsiteX0" fmla="*/ 119731 w 538845"/>
              <a:gd name="connsiteY0" fmla="*/ 230 h 1651326"/>
              <a:gd name="connsiteX1" fmla="*/ 62581 w 538845"/>
              <a:gd name="connsiteY1" fmla="*/ 219305 h 1651326"/>
              <a:gd name="connsiteX2" fmla="*/ 68931 w 538845"/>
              <a:gd name="connsiteY2" fmla="*/ 225655 h 1651326"/>
              <a:gd name="connsiteX3" fmla="*/ 91156 w 538845"/>
              <a:gd name="connsiteY3" fmla="*/ 454255 h 1651326"/>
              <a:gd name="connsiteX4" fmla="*/ 122906 w 538845"/>
              <a:gd name="connsiteY4" fmla="*/ 403455 h 1651326"/>
              <a:gd name="connsiteX5" fmla="*/ 129256 w 538845"/>
              <a:gd name="connsiteY5" fmla="*/ 641580 h 1651326"/>
              <a:gd name="connsiteX6" fmla="*/ 138781 w 538845"/>
              <a:gd name="connsiteY6" fmla="*/ 628880 h 1651326"/>
              <a:gd name="connsiteX7" fmla="*/ 237206 w 538845"/>
              <a:gd name="connsiteY7" fmla="*/ 876530 h 1651326"/>
              <a:gd name="connsiteX8" fmla="*/ 316581 w 538845"/>
              <a:gd name="connsiteY8" fmla="*/ 962255 h 1651326"/>
              <a:gd name="connsiteX9" fmla="*/ 389606 w 538845"/>
              <a:gd name="connsiteY9" fmla="*/ 1092430 h 1651326"/>
              <a:gd name="connsiteX10" fmla="*/ 392781 w 538845"/>
              <a:gd name="connsiteY10" fmla="*/ 1076555 h 1651326"/>
              <a:gd name="connsiteX11" fmla="*/ 500731 w 538845"/>
              <a:gd name="connsiteY11" fmla="*/ 1482955 h 1651326"/>
              <a:gd name="connsiteX12" fmla="*/ 538831 w 538845"/>
              <a:gd name="connsiteY12" fmla="*/ 1651230 h 1651326"/>
              <a:gd name="connsiteX13" fmla="*/ 497556 w 538845"/>
              <a:gd name="connsiteY13" fmla="*/ 1463905 h 1651326"/>
              <a:gd name="connsiteX14" fmla="*/ 367381 w 538845"/>
              <a:gd name="connsiteY14" fmla="*/ 1035280 h 1651326"/>
              <a:gd name="connsiteX15" fmla="*/ 240381 w 538845"/>
              <a:gd name="connsiteY15" fmla="*/ 943205 h 1651326"/>
              <a:gd name="connsiteX16" fmla="*/ 116556 w 538845"/>
              <a:gd name="connsiteY16" fmla="*/ 482830 h 1651326"/>
              <a:gd name="connsiteX17" fmla="*/ 100681 w 538845"/>
              <a:gd name="connsiteY17" fmla="*/ 270105 h 1651326"/>
              <a:gd name="connsiteX18" fmla="*/ 97506 w 538845"/>
              <a:gd name="connsiteY18" fmla="*/ 346305 h 1651326"/>
              <a:gd name="connsiteX19" fmla="*/ 87981 w 538845"/>
              <a:gd name="connsiteY19" fmla="*/ 174855 h 1651326"/>
              <a:gd name="connsiteX20" fmla="*/ 2256 w 538845"/>
              <a:gd name="connsiteY20" fmla="*/ 479655 h 1651326"/>
              <a:gd name="connsiteX21" fmla="*/ 30831 w 538845"/>
              <a:gd name="connsiteY21" fmla="*/ 270105 h 1651326"/>
              <a:gd name="connsiteX22" fmla="*/ 119731 w 538845"/>
              <a:gd name="connsiteY22" fmla="*/ 230 h 1651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538845" h="1651326">
                <a:moveTo>
                  <a:pt x="119731" y="230"/>
                </a:moveTo>
                <a:cubicBezTo>
                  <a:pt x="125023" y="-8237"/>
                  <a:pt x="62581" y="219305"/>
                  <a:pt x="62581" y="219305"/>
                </a:cubicBezTo>
                <a:cubicBezTo>
                  <a:pt x="54114" y="256876"/>
                  <a:pt x="64168" y="186497"/>
                  <a:pt x="68931" y="225655"/>
                </a:cubicBezTo>
                <a:cubicBezTo>
                  <a:pt x="73693" y="264813"/>
                  <a:pt x="82160" y="424622"/>
                  <a:pt x="91156" y="454255"/>
                </a:cubicBezTo>
                <a:cubicBezTo>
                  <a:pt x="100152" y="483888"/>
                  <a:pt x="116556" y="372234"/>
                  <a:pt x="122906" y="403455"/>
                </a:cubicBezTo>
                <a:cubicBezTo>
                  <a:pt x="129256" y="434676"/>
                  <a:pt x="126610" y="604009"/>
                  <a:pt x="129256" y="641580"/>
                </a:cubicBezTo>
                <a:cubicBezTo>
                  <a:pt x="131902" y="679151"/>
                  <a:pt x="120789" y="589722"/>
                  <a:pt x="138781" y="628880"/>
                </a:cubicBezTo>
                <a:cubicBezTo>
                  <a:pt x="156773" y="668038"/>
                  <a:pt x="207573" y="820968"/>
                  <a:pt x="237206" y="876530"/>
                </a:cubicBezTo>
                <a:cubicBezTo>
                  <a:pt x="266839" y="932093"/>
                  <a:pt x="291181" y="926272"/>
                  <a:pt x="316581" y="962255"/>
                </a:cubicBezTo>
                <a:cubicBezTo>
                  <a:pt x="341981" y="998238"/>
                  <a:pt x="376906" y="1073380"/>
                  <a:pt x="389606" y="1092430"/>
                </a:cubicBezTo>
                <a:cubicBezTo>
                  <a:pt x="402306" y="1111480"/>
                  <a:pt x="374260" y="1011468"/>
                  <a:pt x="392781" y="1076555"/>
                </a:cubicBezTo>
                <a:cubicBezTo>
                  <a:pt x="411302" y="1141643"/>
                  <a:pt x="476389" y="1387176"/>
                  <a:pt x="500731" y="1482955"/>
                </a:cubicBezTo>
                <a:cubicBezTo>
                  <a:pt x="525073" y="1578734"/>
                  <a:pt x="539360" y="1654405"/>
                  <a:pt x="538831" y="1651230"/>
                </a:cubicBezTo>
                <a:cubicBezTo>
                  <a:pt x="538302" y="1648055"/>
                  <a:pt x="526131" y="1566563"/>
                  <a:pt x="497556" y="1463905"/>
                </a:cubicBezTo>
                <a:cubicBezTo>
                  <a:pt x="468981" y="1361247"/>
                  <a:pt x="410243" y="1122063"/>
                  <a:pt x="367381" y="1035280"/>
                </a:cubicBezTo>
                <a:cubicBezTo>
                  <a:pt x="324519" y="948497"/>
                  <a:pt x="282185" y="1035280"/>
                  <a:pt x="240381" y="943205"/>
                </a:cubicBezTo>
                <a:cubicBezTo>
                  <a:pt x="198577" y="851130"/>
                  <a:pt x="139839" y="595013"/>
                  <a:pt x="116556" y="482830"/>
                </a:cubicBezTo>
                <a:cubicBezTo>
                  <a:pt x="93273" y="370647"/>
                  <a:pt x="103856" y="292859"/>
                  <a:pt x="100681" y="270105"/>
                </a:cubicBezTo>
                <a:cubicBezTo>
                  <a:pt x="97506" y="247351"/>
                  <a:pt x="99623" y="362180"/>
                  <a:pt x="97506" y="346305"/>
                </a:cubicBezTo>
                <a:cubicBezTo>
                  <a:pt x="95389" y="330430"/>
                  <a:pt x="103856" y="152630"/>
                  <a:pt x="87981" y="174855"/>
                </a:cubicBezTo>
                <a:cubicBezTo>
                  <a:pt x="72106" y="197080"/>
                  <a:pt x="11781" y="463780"/>
                  <a:pt x="2256" y="479655"/>
                </a:cubicBezTo>
                <a:cubicBezTo>
                  <a:pt x="-7269" y="495530"/>
                  <a:pt x="15485" y="347893"/>
                  <a:pt x="30831" y="270105"/>
                </a:cubicBezTo>
                <a:cubicBezTo>
                  <a:pt x="46177" y="192318"/>
                  <a:pt x="114439" y="8697"/>
                  <a:pt x="119731" y="2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2" name="フリーフォーム 461">
            <a:extLst>
              <a:ext uri="{FF2B5EF4-FFF2-40B4-BE49-F238E27FC236}">
                <a16:creationId xmlns:a16="http://schemas.microsoft.com/office/drawing/2014/main" id="{41D50DC6-3120-963B-03A0-2E49606BDB5E}"/>
              </a:ext>
            </a:extLst>
          </p:cNvPr>
          <p:cNvSpPr/>
          <p:nvPr/>
        </p:nvSpPr>
        <p:spPr>
          <a:xfrm>
            <a:off x="2152427" y="7483446"/>
            <a:ext cx="208072" cy="849879"/>
          </a:xfrm>
          <a:custGeom>
            <a:avLst/>
            <a:gdLst>
              <a:gd name="connsiteX0" fmla="*/ 206598 w 208072"/>
              <a:gd name="connsiteY0" fmla="*/ 29 h 849879"/>
              <a:gd name="connsiteX1" fmla="*/ 92298 w 208072"/>
              <a:gd name="connsiteY1" fmla="*/ 288954 h 849879"/>
              <a:gd name="connsiteX2" fmla="*/ 38323 w 208072"/>
              <a:gd name="connsiteY2" fmla="*/ 812829 h 849879"/>
              <a:gd name="connsiteX3" fmla="*/ 35148 w 208072"/>
              <a:gd name="connsiteY3" fmla="*/ 746154 h 849879"/>
              <a:gd name="connsiteX4" fmla="*/ 82773 w 208072"/>
              <a:gd name="connsiteY4" fmla="*/ 260379 h 849879"/>
              <a:gd name="connsiteX5" fmla="*/ 25623 w 208072"/>
              <a:gd name="connsiteY5" fmla="*/ 390554 h 849879"/>
              <a:gd name="connsiteX6" fmla="*/ 92298 w 208072"/>
              <a:gd name="connsiteY6" fmla="*/ 155604 h 849879"/>
              <a:gd name="connsiteX7" fmla="*/ 3398 w 208072"/>
              <a:gd name="connsiteY7" fmla="*/ 269904 h 849879"/>
              <a:gd name="connsiteX8" fmla="*/ 206598 w 208072"/>
              <a:gd name="connsiteY8" fmla="*/ 29 h 849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8072" h="849879">
                <a:moveTo>
                  <a:pt x="206598" y="29"/>
                </a:moveTo>
                <a:cubicBezTo>
                  <a:pt x="221415" y="3204"/>
                  <a:pt x="120344" y="153487"/>
                  <a:pt x="92298" y="288954"/>
                </a:cubicBezTo>
                <a:cubicBezTo>
                  <a:pt x="64252" y="424421"/>
                  <a:pt x="47848" y="736629"/>
                  <a:pt x="38323" y="812829"/>
                </a:cubicBezTo>
                <a:cubicBezTo>
                  <a:pt x="28798" y="889029"/>
                  <a:pt x="27740" y="838229"/>
                  <a:pt x="35148" y="746154"/>
                </a:cubicBezTo>
                <a:cubicBezTo>
                  <a:pt x="42556" y="654079"/>
                  <a:pt x="84360" y="319646"/>
                  <a:pt x="82773" y="260379"/>
                </a:cubicBezTo>
                <a:cubicBezTo>
                  <a:pt x="81186" y="201112"/>
                  <a:pt x="24036" y="408016"/>
                  <a:pt x="25623" y="390554"/>
                </a:cubicBezTo>
                <a:cubicBezTo>
                  <a:pt x="27210" y="373092"/>
                  <a:pt x="96002" y="175712"/>
                  <a:pt x="92298" y="155604"/>
                </a:cubicBezTo>
                <a:cubicBezTo>
                  <a:pt x="88594" y="135496"/>
                  <a:pt x="-20414" y="292129"/>
                  <a:pt x="3398" y="269904"/>
                </a:cubicBezTo>
                <a:cubicBezTo>
                  <a:pt x="27210" y="247679"/>
                  <a:pt x="191781" y="-3146"/>
                  <a:pt x="206598" y="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3" name="フリーフォーム 462">
            <a:extLst>
              <a:ext uri="{FF2B5EF4-FFF2-40B4-BE49-F238E27FC236}">
                <a16:creationId xmlns:a16="http://schemas.microsoft.com/office/drawing/2014/main" id="{3F793622-4289-248E-3BFF-0AD4E13C38A6}"/>
              </a:ext>
            </a:extLst>
          </p:cNvPr>
          <p:cNvSpPr/>
          <p:nvPr/>
        </p:nvSpPr>
        <p:spPr>
          <a:xfrm>
            <a:off x="1041400" y="8187768"/>
            <a:ext cx="1396252" cy="211831"/>
          </a:xfrm>
          <a:custGeom>
            <a:avLst/>
            <a:gdLst>
              <a:gd name="connsiteX0" fmla="*/ 0 w 1396252"/>
              <a:gd name="connsiteY0" fmla="*/ 19607 h 211831"/>
              <a:gd name="connsiteX1" fmla="*/ 876300 w 1396252"/>
              <a:gd name="connsiteY1" fmla="*/ 130732 h 211831"/>
              <a:gd name="connsiteX2" fmla="*/ 787400 w 1396252"/>
              <a:gd name="connsiteY2" fmla="*/ 73582 h 211831"/>
              <a:gd name="connsiteX3" fmla="*/ 1371600 w 1396252"/>
              <a:gd name="connsiteY3" fmla="*/ 210107 h 211831"/>
              <a:gd name="connsiteX4" fmla="*/ 1244600 w 1396252"/>
              <a:gd name="connsiteY4" fmla="*/ 146607 h 211831"/>
              <a:gd name="connsiteX5" fmla="*/ 854075 w 1396252"/>
              <a:gd name="connsiteY5" fmla="*/ 89457 h 211831"/>
              <a:gd name="connsiteX6" fmla="*/ 447675 w 1396252"/>
              <a:gd name="connsiteY6" fmla="*/ 35482 h 211831"/>
              <a:gd name="connsiteX7" fmla="*/ 663575 w 1396252"/>
              <a:gd name="connsiteY7" fmla="*/ 76757 h 211831"/>
              <a:gd name="connsiteX8" fmla="*/ 314325 w 1396252"/>
              <a:gd name="connsiteY8" fmla="*/ 35482 h 211831"/>
              <a:gd name="connsiteX9" fmla="*/ 187325 w 1396252"/>
              <a:gd name="connsiteY9" fmla="*/ 557 h 211831"/>
              <a:gd name="connsiteX10" fmla="*/ 523875 w 1396252"/>
              <a:gd name="connsiteY10" fmla="*/ 64057 h 211831"/>
              <a:gd name="connsiteX11" fmla="*/ 333375 w 1396252"/>
              <a:gd name="connsiteY11" fmla="*/ 45007 h 211831"/>
              <a:gd name="connsiteX12" fmla="*/ 0 w 1396252"/>
              <a:gd name="connsiteY12" fmla="*/ 19607 h 211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396252" h="211831">
                <a:moveTo>
                  <a:pt x="0" y="19607"/>
                </a:moveTo>
                <a:cubicBezTo>
                  <a:pt x="372533" y="70671"/>
                  <a:pt x="745067" y="121736"/>
                  <a:pt x="876300" y="130732"/>
                </a:cubicBezTo>
                <a:cubicBezTo>
                  <a:pt x="1007533" y="139728"/>
                  <a:pt x="704850" y="60353"/>
                  <a:pt x="787400" y="73582"/>
                </a:cubicBezTo>
                <a:cubicBezTo>
                  <a:pt x="869950" y="86811"/>
                  <a:pt x="1295400" y="197936"/>
                  <a:pt x="1371600" y="210107"/>
                </a:cubicBezTo>
                <a:cubicBezTo>
                  <a:pt x="1447800" y="222278"/>
                  <a:pt x="1330854" y="166715"/>
                  <a:pt x="1244600" y="146607"/>
                </a:cubicBezTo>
                <a:cubicBezTo>
                  <a:pt x="1158346" y="126499"/>
                  <a:pt x="854075" y="89457"/>
                  <a:pt x="854075" y="89457"/>
                </a:cubicBezTo>
                <a:lnTo>
                  <a:pt x="447675" y="35482"/>
                </a:lnTo>
                <a:cubicBezTo>
                  <a:pt x="415925" y="33365"/>
                  <a:pt x="685800" y="76757"/>
                  <a:pt x="663575" y="76757"/>
                </a:cubicBezTo>
                <a:cubicBezTo>
                  <a:pt x="641350" y="76757"/>
                  <a:pt x="393700" y="48182"/>
                  <a:pt x="314325" y="35482"/>
                </a:cubicBezTo>
                <a:cubicBezTo>
                  <a:pt x="234950" y="22782"/>
                  <a:pt x="152400" y="-4206"/>
                  <a:pt x="187325" y="557"/>
                </a:cubicBezTo>
                <a:cubicBezTo>
                  <a:pt x="222250" y="5319"/>
                  <a:pt x="499533" y="56649"/>
                  <a:pt x="523875" y="64057"/>
                </a:cubicBezTo>
                <a:cubicBezTo>
                  <a:pt x="548217" y="71465"/>
                  <a:pt x="333375" y="45007"/>
                  <a:pt x="333375" y="45007"/>
                </a:cubicBezTo>
                <a:lnTo>
                  <a:pt x="0" y="1960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4" name="フリーフォーム 463">
            <a:extLst>
              <a:ext uri="{FF2B5EF4-FFF2-40B4-BE49-F238E27FC236}">
                <a16:creationId xmlns:a16="http://schemas.microsoft.com/office/drawing/2014/main" id="{49A2E939-E8F7-515E-4BBB-25386E819DEA}"/>
              </a:ext>
            </a:extLst>
          </p:cNvPr>
          <p:cNvSpPr/>
          <p:nvPr/>
        </p:nvSpPr>
        <p:spPr>
          <a:xfrm>
            <a:off x="2301819" y="8098171"/>
            <a:ext cx="2493240" cy="555419"/>
          </a:xfrm>
          <a:custGeom>
            <a:avLst/>
            <a:gdLst>
              <a:gd name="connsiteX0" fmla="*/ 1114 w 2493240"/>
              <a:gd name="connsiteY0" fmla="*/ 554762 h 555419"/>
              <a:gd name="connsiteX1" fmla="*/ 2134714 w 2493240"/>
              <a:gd name="connsiteY1" fmla="*/ 131429 h 555419"/>
              <a:gd name="connsiteX2" fmla="*/ 2490314 w 2493240"/>
              <a:gd name="connsiteY2" fmla="*/ 487029 h 555419"/>
              <a:gd name="connsiteX3" fmla="*/ 2134714 w 2493240"/>
              <a:gd name="connsiteY3" fmla="*/ 114496 h 555419"/>
              <a:gd name="connsiteX4" fmla="*/ 1067914 w 2493240"/>
              <a:gd name="connsiteY4" fmla="*/ 165296 h 555419"/>
              <a:gd name="connsiteX5" fmla="*/ 1829914 w 2493240"/>
              <a:gd name="connsiteY5" fmla="*/ 12896 h 555419"/>
              <a:gd name="connsiteX6" fmla="*/ 1114 w 2493240"/>
              <a:gd name="connsiteY6" fmla="*/ 554762 h 555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93240" h="555419">
                <a:moveTo>
                  <a:pt x="1114" y="554762"/>
                </a:moveTo>
                <a:cubicBezTo>
                  <a:pt x="51914" y="574517"/>
                  <a:pt x="1719847" y="142718"/>
                  <a:pt x="2134714" y="131429"/>
                </a:cubicBezTo>
                <a:cubicBezTo>
                  <a:pt x="2549581" y="120140"/>
                  <a:pt x="2490314" y="489851"/>
                  <a:pt x="2490314" y="487029"/>
                </a:cubicBezTo>
                <a:cubicBezTo>
                  <a:pt x="2490314" y="484207"/>
                  <a:pt x="2371781" y="168118"/>
                  <a:pt x="2134714" y="114496"/>
                </a:cubicBezTo>
                <a:cubicBezTo>
                  <a:pt x="1897647" y="60874"/>
                  <a:pt x="1118714" y="182229"/>
                  <a:pt x="1067914" y="165296"/>
                </a:cubicBezTo>
                <a:cubicBezTo>
                  <a:pt x="1017114" y="148363"/>
                  <a:pt x="2007714" y="-52015"/>
                  <a:pt x="1829914" y="12896"/>
                </a:cubicBezTo>
                <a:cubicBezTo>
                  <a:pt x="1652114" y="77807"/>
                  <a:pt x="-49686" y="535007"/>
                  <a:pt x="1114" y="5547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5" name="フリーフォーム 464">
            <a:extLst>
              <a:ext uri="{FF2B5EF4-FFF2-40B4-BE49-F238E27FC236}">
                <a16:creationId xmlns:a16="http://schemas.microsoft.com/office/drawing/2014/main" id="{F2403192-CE03-D461-D3D6-D42AA2E81E2C}"/>
              </a:ext>
            </a:extLst>
          </p:cNvPr>
          <p:cNvSpPr/>
          <p:nvPr/>
        </p:nvSpPr>
        <p:spPr>
          <a:xfrm>
            <a:off x="2285412" y="6882316"/>
            <a:ext cx="585279" cy="733994"/>
          </a:xfrm>
          <a:custGeom>
            <a:avLst/>
            <a:gdLst>
              <a:gd name="connsiteX0" fmla="*/ 584788 w 585279"/>
              <a:gd name="connsiteY0" fmla="*/ 1084 h 733994"/>
              <a:gd name="connsiteX1" fmla="*/ 181563 w 585279"/>
              <a:gd name="connsiteY1" fmla="*/ 296359 h 733994"/>
              <a:gd name="connsiteX2" fmla="*/ 368888 w 585279"/>
              <a:gd name="connsiteY2" fmla="*/ 143959 h 733994"/>
              <a:gd name="connsiteX3" fmla="*/ 210138 w 585279"/>
              <a:gd name="connsiteY3" fmla="*/ 309059 h 733994"/>
              <a:gd name="connsiteX4" fmla="*/ 89488 w 585279"/>
              <a:gd name="connsiteY4" fmla="*/ 524959 h 733994"/>
              <a:gd name="connsiteX5" fmla="*/ 156163 w 585279"/>
              <a:gd name="connsiteY5" fmla="*/ 366209 h 733994"/>
              <a:gd name="connsiteX6" fmla="*/ 3763 w 585279"/>
              <a:gd name="connsiteY6" fmla="*/ 728159 h 733994"/>
              <a:gd name="connsiteX7" fmla="*/ 64088 w 585279"/>
              <a:gd name="connsiteY7" fmla="*/ 559884 h 733994"/>
              <a:gd name="connsiteX8" fmla="*/ 254588 w 585279"/>
              <a:gd name="connsiteY8" fmla="*/ 172534 h 733994"/>
              <a:gd name="connsiteX9" fmla="*/ 187913 w 585279"/>
              <a:gd name="connsiteY9" fmla="*/ 251909 h 733994"/>
              <a:gd name="connsiteX10" fmla="*/ 391113 w 585279"/>
              <a:gd name="connsiteY10" fmla="*/ 55059 h 733994"/>
              <a:gd name="connsiteX11" fmla="*/ 267288 w 585279"/>
              <a:gd name="connsiteY11" fmla="*/ 191584 h 733994"/>
              <a:gd name="connsiteX12" fmla="*/ 584788 w 585279"/>
              <a:gd name="connsiteY12" fmla="*/ 1084 h 7339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85279" h="733994">
                <a:moveTo>
                  <a:pt x="584788" y="1084"/>
                </a:moveTo>
                <a:cubicBezTo>
                  <a:pt x="570501" y="18546"/>
                  <a:pt x="217546" y="272547"/>
                  <a:pt x="181563" y="296359"/>
                </a:cubicBezTo>
                <a:cubicBezTo>
                  <a:pt x="145580" y="320171"/>
                  <a:pt x="364126" y="141842"/>
                  <a:pt x="368888" y="143959"/>
                </a:cubicBezTo>
                <a:cubicBezTo>
                  <a:pt x="373650" y="146076"/>
                  <a:pt x="256705" y="245559"/>
                  <a:pt x="210138" y="309059"/>
                </a:cubicBezTo>
                <a:cubicBezTo>
                  <a:pt x="163571" y="372559"/>
                  <a:pt x="98484" y="515434"/>
                  <a:pt x="89488" y="524959"/>
                </a:cubicBezTo>
                <a:cubicBezTo>
                  <a:pt x="80492" y="534484"/>
                  <a:pt x="156163" y="366209"/>
                  <a:pt x="156163" y="366209"/>
                </a:cubicBezTo>
                <a:cubicBezTo>
                  <a:pt x="141875" y="400076"/>
                  <a:pt x="19109" y="695880"/>
                  <a:pt x="3763" y="728159"/>
                </a:cubicBezTo>
                <a:cubicBezTo>
                  <a:pt x="-11583" y="760438"/>
                  <a:pt x="22284" y="652488"/>
                  <a:pt x="64088" y="559884"/>
                </a:cubicBezTo>
                <a:cubicBezTo>
                  <a:pt x="105892" y="467280"/>
                  <a:pt x="233951" y="223863"/>
                  <a:pt x="254588" y="172534"/>
                </a:cubicBezTo>
                <a:cubicBezTo>
                  <a:pt x="275225" y="121205"/>
                  <a:pt x="165159" y="271488"/>
                  <a:pt x="187913" y="251909"/>
                </a:cubicBezTo>
                <a:cubicBezTo>
                  <a:pt x="210667" y="232330"/>
                  <a:pt x="377884" y="65113"/>
                  <a:pt x="391113" y="55059"/>
                </a:cubicBezTo>
                <a:cubicBezTo>
                  <a:pt x="404342" y="45005"/>
                  <a:pt x="237125" y="200580"/>
                  <a:pt x="267288" y="191584"/>
                </a:cubicBezTo>
                <a:cubicBezTo>
                  <a:pt x="297450" y="182588"/>
                  <a:pt x="599075" y="-16378"/>
                  <a:pt x="584788" y="10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6" name="フリーフォーム 465">
            <a:extLst>
              <a:ext uri="{FF2B5EF4-FFF2-40B4-BE49-F238E27FC236}">
                <a16:creationId xmlns:a16="http://schemas.microsoft.com/office/drawing/2014/main" id="{C27F751A-94E8-7E14-10FF-70FDC903A6F3}"/>
              </a:ext>
            </a:extLst>
          </p:cNvPr>
          <p:cNvSpPr/>
          <p:nvPr/>
        </p:nvSpPr>
        <p:spPr>
          <a:xfrm>
            <a:off x="2418071" y="6845290"/>
            <a:ext cx="713043" cy="782201"/>
          </a:xfrm>
          <a:custGeom>
            <a:avLst/>
            <a:gdLst>
              <a:gd name="connsiteX0" fmla="*/ 1279 w 713043"/>
              <a:gd name="connsiteY0" fmla="*/ 781060 h 782201"/>
              <a:gd name="connsiteX1" fmla="*/ 137804 w 713043"/>
              <a:gd name="connsiteY1" fmla="*/ 438160 h 782201"/>
              <a:gd name="connsiteX2" fmla="*/ 7629 w 713043"/>
              <a:gd name="connsiteY2" fmla="*/ 635010 h 782201"/>
              <a:gd name="connsiteX3" fmla="*/ 220354 w 713043"/>
              <a:gd name="connsiteY3" fmla="*/ 320685 h 782201"/>
              <a:gd name="connsiteX4" fmla="*/ 299729 w 713043"/>
              <a:gd name="connsiteY4" fmla="*/ 180985 h 782201"/>
              <a:gd name="connsiteX5" fmla="*/ 264804 w 713043"/>
              <a:gd name="connsiteY5" fmla="*/ 228610 h 782201"/>
              <a:gd name="connsiteX6" fmla="*/ 458479 w 713043"/>
              <a:gd name="connsiteY6" fmla="*/ 53985 h 782201"/>
              <a:gd name="connsiteX7" fmla="*/ 404504 w 713043"/>
              <a:gd name="connsiteY7" fmla="*/ 95260 h 782201"/>
              <a:gd name="connsiteX8" fmla="*/ 563254 w 713043"/>
              <a:gd name="connsiteY8" fmla="*/ 31760 h 782201"/>
              <a:gd name="connsiteX9" fmla="*/ 483879 w 713043"/>
              <a:gd name="connsiteY9" fmla="*/ 38110 h 782201"/>
              <a:gd name="connsiteX10" fmla="*/ 712479 w 713043"/>
              <a:gd name="connsiteY10" fmla="*/ 10 h 782201"/>
              <a:gd name="connsiteX11" fmla="*/ 544204 w 713043"/>
              <a:gd name="connsiteY11" fmla="*/ 34935 h 782201"/>
              <a:gd name="connsiteX12" fmla="*/ 404504 w 713043"/>
              <a:gd name="connsiteY12" fmla="*/ 95260 h 782201"/>
              <a:gd name="connsiteX13" fmla="*/ 166379 w 713043"/>
              <a:gd name="connsiteY13" fmla="*/ 327035 h 782201"/>
              <a:gd name="connsiteX14" fmla="*/ 264804 w 713043"/>
              <a:gd name="connsiteY14" fmla="*/ 244485 h 782201"/>
              <a:gd name="connsiteX15" fmla="*/ 77479 w 713043"/>
              <a:gd name="connsiteY15" fmla="*/ 504835 h 782201"/>
              <a:gd name="connsiteX16" fmla="*/ 29854 w 713043"/>
              <a:gd name="connsiteY16" fmla="*/ 631835 h 782201"/>
              <a:gd name="connsiteX17" fmla="*/ 67954 w 713043"/>
              <a:gd name="connsiteY17" fmla="*/ 552460 h 782201"/>
              <a:gd name="connsiteX18" fmla="*/ 1279 w 713043"/>
              <a:gd name="connsiteY18" fmla="*/ 781060 h 7822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713043" h="782201">
                <a:moveTo>
                  <a:pt x="1279" y="781060"/>
                </a:moveTo>
                <a:cubicBezTo>
                  <a:pt x="12921" y="762010"/>
                  <a:pt x="136746" y="462502"/>
                  <a:pt x="137804" y="438160"/>
                </a:cubicBezTo>
                <a:cubicBezTo>
                  <a:pt x="138862" y="413818"/>
                  <a:pt x="-6129" y="654589"/>
                  <a:pt x="7629" y="635010"/>
                </a:cubicBezTo>
                <a:cubicBezTo>
                  <a:pt x="21387" y="615431"/>
                  <a:pt x="171671" y="396356"/>
                  <a:pt x="220354" y="320685"/>
                </a:cubicBezTo>
                <a:cubicBezTo>
                  <a:pt x="269037" y="245014"/>
                  <a:pt x="292321" y="196331"/>
                  <a:pt x="299729" y="180985"/>
                </a:cubicBezTo>
                <a:cubicBezTo>
                  <a:pt x="307137" y="165639"/>
                  <a:pt x="238346" y="249777"/>
                  <a:pt x="264804" y="228610"/>
                </a:cubicBezTo>
                <a:cubicBezTo>
                  <a:pt x="291262" y="207443"/>
                  <a:pt x="435196" y="76210"/>
                  <a:pt x="458479" y="53985"/>
                </a:cubicBezTo>
                <a:cubicBezTo>
                  <a:pt x="481762" y="31760"/>
                  <a:pt x="387042" y="98964"/>
                  <a:pt x="404504" y="95260"/>
                </a:cubicBezTo>
                <a:cubicBezTo>
                  <a:pt x="421966" y="91556"/>
                  <a:pt x="550025" y="41285"/>
                  <a:pt x="563254" y="31760"/>
                </a:cubicBezTo>
                <a:cubicBezTo>
                  <a:pt x="576483" y="22235"/>
                  <a:pt x="459008" y="43402"/>
                  <a:pt x="483879" y="38110"/>
                </a:cubicBezTo>
                <a:cubicBezTo>
                  <a:pt x="508750" y="32818"/>
                  <a:pt x="702425" y="539"/>
                  <a:pt x="712479" y="10"/>
                </a:cubicBezTo>
                <a:cubicBezTo>
                  <a:pt x="722533" y="-519"/>
                  <a:pt x="595533" y="19060"/>
                  <a:pt x="544204" y="34935"/>
                </a:cubicBezTo>
                <a:cubicBezTo>
                  <a:pt x="492875" y="50810"/>
                  <a:pt x="467475" y="46577"/>
                  <a:pt x="404504" y="95260"/>
                </a:cubicBezTo>
                <a:cubicBezTo>
                  <a:pt x="341533" y="143943"/>
                  <a:pt x="189662" y="302164"/>
                  <a:pt x="166379" y="327035"/>
                </a:cubicBezTo>
                <a:cubicBezTo>
                  <a:pt x="143096" y="351906"/>
                  <a:pt x="279621" y="214852"/>
                  <a:pt x="264804" y="244485"/>
                </a:cubicBezTo>
                <a:cubicBezTo>
                  <a:pt x="249987" y="274118"/>
                  <a:pt x="116637" y="440277"/>
                  <a:pt x="77479" y="504835"/>
                </a:cubicBezTo>
                <a:cubicBezTo>
                  <a:pt x="38321" y="569393"/>
                  <a:pt x="31442" y="623897"/>
                  <a:pt x="29854" y="631835"/>
                </a:cubicBezTo>
                <a:cubicBezTo>
                  <a:pt x="28266" y="639773"/>
                  <a:pt x="74833" y="530235"/>
                  <a:pt x="67954" y="552460"/>
                </a:cubicBezTo>
                <a:cubicBezTo>
                  <a:pt x="61075" y="574685"/>
                  <a:pt x="-10363" y="800110"/>
                  <a:pt x="1279" y="7810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7" name="フリーフォーム 466">
            <a:extLst>
              <a:ext uri="{FF2B5EF4-FFF2-40B4-BE49-F238E27FC236}">
                <a16:creationId xmlns:a16="http://schemas.microsoft.com/office/drawing/2014/main" id="{433DC576-5704-CADF-0897-C77843659A15}"/>
              </a:ext>
            </a:extLst>
          </p:cNvPr>
          <p:cNvSpPr/>
          <p:nvPr/>
        </p:nvSpPr>
        <p:spPr>
          <a:xfrm>
            <a:off x="2583013" y="6936925"/>
            <a:ext cx="414237" cy="809389"/>
          </a:xfrm>
          <a:custGeom>
            <a:avLst/>
            <a:gdLst>
              <a:gd name="connsiteX0" fmla="*/ 414187 w 414237"/>
              <a:gd name="connsiteY0" fmla="*/ 450 h 809389"/>
              <a:gd name="connsiteX1" fmla="*/ 112562 w 414237"/>
              <a:gd name="connsiteY1" fmla="*/ 330650 h 809389"/>
              <a:gd name="connsiteX2" fmla="*/ 77637 w 414237"/>
              <a:gd name="connsiteY2" fmla="*/ 470350 h 809389"/>
              <a:gd name="connsiteX3" fmla="*/ 71287 w 414237"/>
              <a:gd name="connsiteY3" fmla="*/ 340175 h 809389"/>
              <a:gd name="connsiteX4" fmla="*/ 7787 w 414237"/>
              <a:gd name="connsiteY4" fmla="*/ 444950 h 809389"/>
              <a:gd name="connsiteX5" fmla="*/ 20487 w 414237"/>
              <a:gd name="connsiteY5" fmla="*/ 797375 h 809389"/>
              <a:gd name="connsiteX6" fmla="*/ 17312 w 414237"/>
              <a:gd name="connsiteY6" fmla="*/ 692600 h 809389"/>
              <a:gd name="connsiteX7" fmla="*/ 17312 w 414237"/>
              <a:gd name="connsiteY7" fmla="*/ 356050 h 809389"/>
              <a:gd name="connsiteX8" fmla="*/ 20487 w 414237"/>
              <a:gd name="connsiteY8" fmla="*/ 410025 h 809389"/>
              <a:gd name="connsiteX9" fmla="*/ 284012 w 414237"/>
              <a:gd name="connsiteY9" fmla="*/ 63950 h 809389"/>
              <a:gd name="connsiteX10" fmla="*/ 137962 w 414237"/>
              <a:gd name="connsiteY10" fmla="*/ 254450 h 809389"/>
              <a:gd name="connsiteX11" fmla="*/ 414187 w 414237"/>
              <a:gd name="connsiteY11" fmla="*/ 450 h 8093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14237" h="809389">
                <a:moveTo>
                  <a:pt x="414187" y="450"/>
                </a:moveTo>
                <a:cubicBezTo>
                  <a:pt x="409954" y="13150"/>
                  <a:pt x="168654" y="252333"/>
                  <a:pt x="112562" y="330650"/>
                </a:cubicBezTo>
                <a:cubicBezTo>
                  <a:pt x="56470" y="408967"/>
                  <a:pt x="84516" y="468763"/>
                  <a:pt x="77637" y="470350"/>
                </a:cubicBezTo>
                <a:cubicBezTo>
                  <a:pt x="70758" y="471937"/>
                  <a:pt x="82929" y="344408"/>
                  <a:pt x="71287" y="340175"/>
                </a:cubicBezTo>
                <a:cubicBezTo>
                  <a:pt x="59645" y="335942"/>
                  <a:pt x="16254" y="368750"/>
                  <a:pt x="7787" y="444950"/>
                </a:cubicBezTo>
                <a:cubicBezTo>
                  <a:pt x="-680" y="521150"/>
                  <a:pt x="18900" y="756100"/>
                  <a:pt x="20487" y="797375"/>
                </a:cubicBezTo>
                <a:cubicBezTo>
                  <a:pt x="22074" y="838650"/>
                  <a:pt x="17841" y="766154"/>
                  <a:pt x="17312" y="692600"/>
                </a:cubicBezTo>
                <a:cubicBezTo>
                  <a:pt x="16783" y="619046"/>
                  <a:pt x="16783" y="403146"/>
                  <a:pt x="17312" y="356050"/>
                </a:cubicBezTo>
                <a:cubicBezTo>
                  <a:pt x="17841" y="308954"/>
                  <a:pt x="-23963" y="458708"/>
                  <a:pt x="20487" y="410025"/>
                </a:cubicBezTo>
                <a:cubicBezTo>
                  <a:pt x="64937" y="361342"/>
                  <a:pt x="264433" y="89879"/>
                  <a:pt x="284012" y="63950"/>
                </a:cubicBezTo>
                <a:cubicBezTo>
                  <a:pt x="303591" y="38021"/>
                  <a:pt x="118912" y="261329"/>
                  <a:pt x="137962" y="254450"/>
                </a:cubicBezTo>
                <a:cubicBezTo>
                  <a:pt x="157012" y="247571"/>
                  <a:pt x="418420" y="-12250"/>
                  <a:pt x="414187" y="4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8" name="フリーフォーム 467">
            <a:extLst>
              <a:ext uri="{FF2B5EF4-FFF2-40B4-BE49-F238E27FC236}">
                <a16:creationId xmlns:a16="http://schemas.microsoft.com/office/drawing/2014/main" id="{DCBA276F-050B-0AA7-E058-716F5CEADF53}"/>
              </a:ext>
            </a:extLst>
          </p:cNvPr>
          <p:cNvSpPr/>
          <p:nvPr/>
        </p:nvSpPr>
        <p:spPr>
          <a:xfrm>
            <a:off x="2380898" y="6681494"/>
            <a:ext cx="851252" cy="310040"/>
          </a:xfrm>
          <a:custGeom>
            <a:avLst/>
            <a:gdLst>
              <a:gd name="connsiteX0" fmla="*/ 352 w 851252"/>
              <a:gd name="connsiteY0" fmla="*/ 284456 h 310040"/>
              <a:gd name="connsiteX1" fmla="*/ 317852 w 851252"/>
              <a:gd name="connsiteY1" fmla="*/ 46331 h 310040"/>
              <a:gd name="connsiteX2" fmla="*/ 289277 w 851252"/>
              <a:gd name="connsiteY2" fmla="*/ 71731 h 310040"/>
              <a:gd name="connsiteX3" fmla="*/ 454377 w 851252"/>
              <a:gd name="connsiteY3" fmla="*/ 27281 h 310040"/>
              <a:gd name="connsiteX4" fmla="*/ 660752 w 851252"/>
              <a:gd name="connsiteY4" fmla="*/ 1881 h 310040"/>
              <a:gd name="connsiteX5" fmla="*/ 606777 w 851252"/>
              <a:gd name="connsiteY5" fmla="*/ 1881 h 310040"/>
              <a:gd name="connsiteX6" fmla="*/ 851252 w 851252"/>
              <a:gd name="connsiteY6" fmla="*/ 1881 h 310040"/>
              <a:gd name="connsiteX7" fmla="*/ 559152 w 851252"/>
              <a:gd name="connsiteY7" fmla="*/ 8231 h 310040"/>
              <a:gd name="connsiteX8" fmla="*/ 425802 w 851252"/>
              <a:gd name="connsiteY8" fmla="*/ 46331 h 310040"/>
              <a:gd name="connsiteX9" fmla="*/ 251177 w 851252"/>
              <a:gd name="connsiteY9" fmla="*/ 138406 h 310040"/>
              <a:gd name="connsiteX10" fmla="*/ 57502 w 851252"/>
              <a:gd name="connsiteY10" fmla="*/ 309856 h 310040"/>
              <a:gd name="connsiteX11" fmla="*/ 251177 w 851252"/>
              <a:gd name="connsiteY11" fmla="*/ 103481 h 310040"/>
              <a:gd name="connsiteX12" fmla="*/ 352 w 851252"/>
              <a:gd name="connsiteY12" fmla="*/ 284456 h 310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51252" h="310040">
                <a:moveTo>
                  <a:pt x="352" y="284456"/>
                </a:moveTo>
                <a:cubicBezTo>
                  <a:pt x="11465" y="274931"/>
                  <a:pt x="269698" y="81785"/>
                  <a:pt x="317852" y="46331"/>
                </a:cubicBezTo>
                <a:cubicBezTo>
                  <a:pt x="366006" y="10877"/>
                  <a:pt x="266523" y="74906"/>
                  <a:pt x="289277" y="71731"/>
                </a:cubicBezTo>
                <a:cubicBezTo>
                  <a:pt x="312031" y="68556"/>
                  <a:pt x="392465" y="38923"/>
                  <a:pt x="454377" y="27281"/>
                </a:cubicBezTo>
                <a:cubicBezTo>
                  <a:pt x="516289" y="15639"/>
                  <a:pt x="635352" y="6114"/>
                  <a:pt x="660752" y="1881"/>
                </a:cubicBezTo>
                <a:cubicBezTo>
                  <a:pt x="686152" y="-2352"/>
                  <a:pt x="606777" y="1881"/>
                  <a:pt x="606777" y="1881"/>
                </a:cubicBezTo>
                <a:lnTo>
                  <a:pt x="851252" y="1881"/>
                </a:lnTo>
                <a:cubicBezTo>
                  <a:pt x="843315" y="2939"/>
                  <a:pt x="630060" y="823"/>
                  <a:pt x="559152" y="8231"/>
                </a:cubicBezTo>
                <a:cubicBezTo>
                  <a:pt x="488244" y="15639"/>
                  <a:pt x="477131" y="24635"/>
                  <a:pt x="425802" y="46331"/>
                </a:cubicBezTo>
                <a:cubicBezTo>
                  <a:pt x="374473" y="68027"/>
                  <a:pt x="312560" y="94485"/>
                  <a:pt x="251177" y="138406"/>
                </a:cubicBezTo>
                <a:cubicBezTo>
                  <a:pt x="189794" y="182327"/>
                  <a:pt x="57502" y="315677"/>
                  <a:pt x="57502" y="309856"/>
                </a:cubicBezTo>
                <a:cubicBezTo>
                  <a:pt x="57502" y="304035"/>
                  <a:pt x="258056" y="106656"/>
                  <a:pt x="251177" y="103481"/>
                </a:cubicBezTo>
                <a:cubicBezTo>
                  <a:pt x="244298" y="100306"/>
                  <a:pt x="-10761" y="293981"/>
                  <a:pt x="352" y="2844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9" name="フリーフォーム 468">
            <a:extLst>
              <a:ext uri="{FF2B5EF4-FFF2-40B4-BE49-F238E27FC236}">
                <a16:creationId xmlns:a16="http://schemas.microsoft.com/office/drawing/2014/main" id="{5A6FF461-93E1-58A7-9331-5876ECFE59BB}"/>
              </a:ext>
            </a:extLst>
          </p:cNvPr>
          <p:cNvSpPr/>
          <p:nvPr/>
        </p:nvSpPr>
        <p:spPr>
          <a:xfrm>
            <a:off x="2368401" y="6660915"/>
            <a:ext cx="898779" cy="301880"/>
          </a:xfrm>
          <a:custGeom>
            <a:avLst/>
            <a:gdLst>
              <a:gd name="connsiteX0" fmla="*/ 149 w 898779"/>
              <a:gd name="connsiteY0" fmla="*/ 301860 h 301880"/>
              <a:gd name="connsiteX1" fmla="*/ 241449 w 898779"/>
              <a:gd name="connsiteY1" fmla="*/ 95485 h 301880"/>
              <a:gd name="connsiteX2" fmla="*/ 485924 w 898779"/>
              <a:gd name="connsiteY2" fmla="*/ 22460 h 301880"/>
              <a:gd name="connsiteX3" fmla="*/ 431949 w 898779"/>
              <a:gd name="connsiteY3" fmla="*/ 22460 h 301880"/>
              <a:gd name="connsiteX4" fmla="*/ 730399 w 898779"/>
              <a:gd name="connsiteY4" fmla="*/ 3410 h 301880"/>
              <a:gd name="connsiteX5" fmla="*/ 898674 w 898779"/>
              <a:gd name="connsiteY5" fmla="*/ 235 h 301880"/>
              <a:gd name="connsiteX6" fmla="*/ 708174 w 898779"/>
              <a:gd name="connsiteY6" fmla="*/ 235 h 301880"/>
              <a:gd name="connsiteX7" fmla="*/ 416074 w 898779"/>
              <a:gd name="connsiteY7" fmla="*/ 3410 h 301880"/>
              <a:gd name="connsiteX8" fmla="*/ 387499 w 898779"/>
              <a:gd name="connsiteY8" fmla="*/ 41510 h 301880"/>
              <a:gd name="connsiteX9" fmla="*/ 276374 w 898779"/>
              <a:gd name="connsiteY9" fmla="*/ 82785 h 301880"/>
              <a:gd name="connsiteX10" fmla="*/ 149 w 898779"/>
              <a:gd name="connsiteY10" fmla="*/ 301860 h 301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98779" h="301880">
                <a:moveTo>
                  <a:pt x="149" y="301860"/>
                </a:moveTo>
                <a:cubicBezTo>
                  <a:pt x="-5672" y="303977"/>
                  <a:pt x="160487" y="142052"/>
                  <a:pt x="241449" y="95485"/>
                </a:cubicBezTo>
                <a:cubicBezTo>
                  <a:pt x="322412" y="48918"/>
                  <a:pt x="454174" y="34631"/>
                  <a:pt x="485924" y="22460"/>
                </a:cubicBezTo>
                <a:cubicBezTo>
                  <a:pt x="517674" y="10289"/>
                  <a:pt x="391203" y="25635"/>
                  <a:pt x="431949" y="22460"/>
                </a:cubicBezTo>
                <a:cubicBezTo>
                  <a:pt x="472695" y="19285"/>
                  <a:pt x="652612" y="7114"/>
                  <a:pt x="730399" y="3410"/>
                </a:cubicBezTo>
                <a:cubicBezTo>
                  <a:pt x="808186" y="-294"/>
                  <a:pt x="902378" y="764"/>
                  <a:pt x="898674" y="235"/>
                </a:cubicBezTo>
                <a:cubicBezTo>
                  <a:pt x="894970" y="-294"/>
                  <a:pt x="708174" y="235"/>
                  <a:pt x="708174" y="235"/>
                </a:cubicBezTo>
                <a:lnTo>
                  <a:pt x="416074" y="3410"/>
                </a:lnTo>
                <a:cubicBezTo>
                  <a:pt x="362628" y="10289"/>
                  <a:pt x="410782" y="28281"/>
                  <a:pt x="387499" y="41510"/>
                </a:cubicBezTo>
                <a:cubicBezTo>
                  <a:pt x="364216" y="54739"/>
                  <a:pt x="338816" y="42568"/>
                  <a:pt x="276374" y="82785"/>
                </a:cubicBezTo>
                <a:cubicBezTo>
                  <a:pt x="213932" y="123002"/>
                  <a:pt x="5970" y="299743"/>
                  <a:pt x="149" y="3018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0" name="フリーフォーム 469">
            <a:extLst>
              <a:ext uri="{FF2B5EF4-FFF2-40B4-BE49-F238E27FC236}">
                <a16:creationId xmlns:a16="http://schemas.microsoft.com/office/drawing/2014/main" id="{C6877C55-C5A2-8417-F670-DE8844EB81BF}"/>
              </a:ext>
            </a:extLst>
          </p:cNvPr>
          <p:cNvSpPr/>
          <p:nvPr/>
        </p:nvSpPr>
        <p:spPr>
          <a:xfrm>
            <a:off x="2857488" y="6672582"/>
            <a:ext cx="380516" cy="809485"/>
          </a:xfrm>
          <a:custGeom>
            <a:avLst/>
            <a:gdLst>
              <a:gd name="connsiteX0" fmla="*/ 374662 w 380516"/>
              <a:gd name="connsiteY0" fmla="*/ 7618 h 809485"/>
              <a:gd name="connsiteX1" fmla="*/ 34937 w 380516"/>
              <a:gd name="connsiteY1" fmla="*/ 525143 h 809485"/>
              <a:gd name="connsiteX2" fmla="*/ 41287 w 380516"/>
              <a:gd name="connsiteY2" fmla="*/ 541018 h 809485"/>
              <a:gd name="connsiteX3" fmla="*/ 12 w 380516"/>
              <a:gd name="connsiteY3" fmla="*/ 804543 h 809485"/>
              <a:gd name="connsiteX4" fmla="*/ 38112 w 380516"/>
              <a:gd name="connsiteY4" fmla="*/ 696593 h 809485"/>
              <a:gd name="connsiteX5" fmla="*/ 130187 w 380516"/>
              <a:gd name="connsiteY5" fmla="*/ 493393 h 809485"/>
              <a:gd name="connsiteX6" fmla="*/ 168287 w 380516"/>
              <a:gd name="connsiteY6" fmla="*/ 420368 h 809485"/>
              <a:gd name="connsiteX7" fmla="*/ 66687 w 380516"/>
              <a:gd name="connsiteY7" fmla="*/ 594993 h 809485"/>
              <a:gd name="connsiteX8" fmla="*/ 31762 w 380516"/>
              <a:gd name="connsiteY8" fmla="*/ 639443 h 809485"/>
              <a:gd name="connsiteX9" fmla="*/ 88912 w 380516"/>
              <a:gd name="connsiteY9" fmla="*/ 467993 h 809485"/>
              <a:gd name="connsiteX10" fmla="*/ 231787 w 380516"/>
              <a:gd name="connsiteY10" fmla="*/ 153668 h 809485"/>
              <a:gd name="connsiteX11" fmla="*/ 57162 w 380516"/>
              <a:gd name="connsiteY11" fmla="*/ 439418 h 809485"/>
              <a:gd name="connsiteX12" fmla="*/ 234962 w 380516"/>
              <a:gd name="connsiteY12" fmla="*/ 229868 h 809485"/>
              <a:gd name="connsiteX13" fmla="*/ 374662 w 380516"/>
              <a:gd name="connsiteY13" fmla="*/ 7618 h 809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80516" h="809485">
                <a:moveTo>
                  <a:pt x="374662" y="7618"/>
                </a:moveTo>
                <a:cubicBezTo>
                  <a:pt x="341324" y="56831"/>
                  <a:pt x="90499" y="436243"/>
                  <a:pt x="34937" y="525143"/>
                </a:cubicBezTo>
                <a:cubicBezTo>
                  <a:pt x="-20626" y="614043"/>
                  <a:pt x="47108" y="494451"/>
                  <a:pt x="41287" y="541018"/>
                </a:cubicBezTo>
                <a:cubicBezTo>
                  <a:pt x="35466" y="587585"/>
                  <a:pt x="541" y="778614"/>
                  <a:pt x="12" y="804543"/>
                </a:cubicBezTo>
                <a:cubicBezTo>
                  <a:pt x="-517" y="830472"/>
                  <a:pt x="16416" y="748451"/>
                  <a:pt x="38112" y="696593"/>
                </a:cubicBezTo>
                <a:cubicBezTo>
                  <a:pt x="59808" y="644735"/>
                  <a:pt x="108491" y="539431"/>
                  <a:pt x="130187" y="493393"/>
                </a:cubicBezTo>
                <a:cubicBezTo>
                  <a:pt x="151883" y="447356"/>
                  <a:pt x="178870" y="403435"/>
                  <a:pt x="168287" y="420368"/>
                </a:cubicBezTo>
                <a:cubicBezTo>
                  <a:pt x="157704" y="437301"/>
                  <a:pt x="89441" y="558481"/>
                  <a:pt x="66687" y="594993"/>
                </a:cubicBezTo>
                <a:cubicBezTo>
                  <a:pt x="43933" y="631505"/>
                  <a:pt x="28058" y="660610"/>
                  <a:pt x="31762" y="639443"/>
                </a:cubicBezTo>
                <a:cubicBezTo>
                  <a:pt x="35466" y="618276"/>
                  <a:pt x="55575" y="548955"/>
                  <a:pt x="88912" y="467993"/>
                </a:cubicBezTo>
                <a:cubicBezTo>
                  <a:pt x="122249" y="387031"/>
                  <a:pt x="237079" y="158431"/>
                  <a:pt x="231787" y="153668"/>
                </a:cubicBezTo>
                <a:cubicBezTo>
                  <a:pt x="226495" y="148906"/>
                  <a:pt x="56633" y="426718"/>
                  <a:pt x="57162" y="439418"/>
                </a:cubicBezTo>
                <a:cubicBezTo>
                  <a:pt x="57691" y="452118"/>
                  <a:pt x="179399" y="298660"/>
                  <a:pt x="234962" y="229868"/>
                </a:cubicBezTo>
                <a:cubicBezTo>
                  <a:pt x="290524" y="161076"/>
                  <a:pt x="408000" y="-41595"/>
                  <a:pt x="374662" y="76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1" name="フリーフォーム 470">
            <a:extLst>
              <a:ext uri="{FF2B5EF4-FFF2-40B4-BE49-F238E27FC236}">
                <a16:creationId xmlns:a16="http://schemas.microsoft.com/office/drawing/2014/main" id="{06CCFC9D-0FD6-C602-0C9E-831D81D31F5A}"/>
              </a:ext>
            </a:extLst>
          </p:cNvPr>
          <p:cNvSpPr/>
          <p:nvPr/>
        </p:nvSpPr>
        <p:spPr>
          <a:xfrm>
            <a:off x="3239065" y="6569062"/>
            <a:ext cx="348723" cy="467207"/>
          </a:xfrm>
          <a:custGeom>
            <a:avLst/>
            <a:gdLst>
              <a:gd name="connsiteX0" fmla="*/ 348685 w 348723"/>
              <a:gd name="connsiteY0" fmla="*/ 13 h 467207"/>
              <a:gd name="connsiteX1" fmla="*/ 31185 w 348723"/>
              <a:gd name="connsiteY1" fmla="*/ 168288 h 467207"/>
              <a:gd name="connsiteX2" fmla="*/ 18485 w 348723"/>
              <a:gd name="connsiteY2" fmla="*/ 374663 h 467207"/>
              <a:gd name="connsiteX3" fmla="*/ 12135 w 348723"/>
              <a:gd name="connsiteY3" fmla="*/ 323863 h 467207"/>
              <a:gd name="connsiteX4" fmla="*/ 97860 w 348723"/>
              <a:gd name="connsiteY4" fmla="*/ 466738 h 467207"/>
              <a:gd name="connsiteX5" fmla="*/ 21660 w 348723"/>
              <a:gd name="connsiteY5" fmla="*/ 365138 h 467207"/>
              <a:gd name="connsiteX6" fmla="*/ 5785 w 348723"/>
              <a:gd name="connsiteY6" fmla="*/ 238138 h 467207"/>
              <a:gd name="connsiteX7" fmla="*/ 107385 w 348723"/>
              <a:gd name="connsiteY7" fmla="*/ 146063 h 467207"/>
              <a:gd name="connsiteX8" fmla="*/ 8960 w 348723"/>
              <a:gd name="connsiteY8" fmla="*/ 158763 h 467207"/>
              <a:gd name="connsiteX9" fmla="*/ 348685 w 348723"/>
              <a:gd name="connsiteY9" fmla="*/ 13 h 467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48723" h="467207">
                <a:moveTo>
                  <a:pt x="348685" y="13"/>
                </a:moveTo>
                <a:cubicBezTo>
                  <a:pt x="352389" y="1600"/>
                  <a:pt x="86218" y="105846"/>
                  <a:pt x="31185" y="168288"/>
                </a:cubicBezTo>
                <a:cubicBezTo>
                  <a:pt x="-23848" y="230730"/>
                  <a:pt x="21660" y="348734"/>
                  <a:pt x="18485" y="374663"/>
                </a:cubicBezTo>
                <a:cubicBezTo>
                  <a:pt x="15310" y="400592"/>
                  <a:pt x="-1094" y="308517"/>
                  <a:pt x="12135" y="323863"/>
                </a:cubicBezTo>
                <a:cubicBezTo>
                  <a:pt x="25364" y="339209"/>
                  <a:pt x="96273" y="459859"/>
                  <a:pt x="97860" y="466738"/>
                </a:cubicBezTo>
                <a:cubicBezTo>
                  <a:pt x="99447" y="473617"/>
                  <a:pt x="37006" y="403238"/>
                  <a:pt x="21660" y="365138"/>
                </a:cubicBezTo>
                <a:cubicBezTo>
                  <a:pt x="6314" y="327038"/>
                  <a:pt x="-8502" y="274650"/>
                  <a:pt x="5785" y="238138"/>
                </a:cubicBezTo>
                <a:cubicBezTo>
                  <a:pt x="20072" y="201626"/>
                  <a:pt x="106856" y="159292"/>
                  <a:pt x="107385" y="146063"/>
                </a:cubicBezTo>
                <a:cubicBezTo>
                  <a:pt x="107914" y="132834"/>
                  <a:pt x="-31257" y="179930"/>
                  <a:pt x="8960" y="158763"/>
                </a:cubicBezTo>
                <a:cubicBezTo>
                  <a:pt x="49177" y="137596"/>
                  <a:pt x="344981" y="-1574"/>
                  <a:pt x="348685" y="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2" name="フリーフォーム 471">
            <a:extLst>
              <a:ext uri="{FF2B5EF4-FFF2-40B4-BE49-F238E27FC236}">
                <a16:creationId xmlns:a16="http://schemas.microsoft.com/office/drawing/2014/main" id="{EB9E0BBD-9427-6876-166F-4D9B0A4FB7C9}"/>
              </a:ext>
            </a:extLst>
          </p:cNvPr>
          <p:cNvSpPr/>
          <p:nvPr/>
        </p:nvSpPr>
        <p:spPr>
          <a:xfrm>
            <a:off x="3136608" y="6549576"/>
            <a:ext cx="471563" cy="203656"/>
          </a:xfrm>
          <a:custGeom>
            <a:avLst/>
            <a:gdLst>
              <a:gd name="connsiteX0" fmla="*/ 467017 w 471563"/>
              <a:gd name="connsiteY0" fmla="*/ 3624 h 203656"/>
              <a:gd name="connsiteX1" fmla="*/ 127292 w 471563"/>
              <a:gd name="connsiteY1" fmla="*/ 143324 h 203656"/>
              <a:gd name="connsiteX2" fmla="*/ 292 w 471563"/>
              <a:gd name="connsiteY2" fmla="*/ 203649 h 203656"/>
              <a:gd name="connsiteX3" fmla="*/ 155867 w 471563"/>
              <a:gd name="connsiteY3" fmla="*/ 140149 h 203656"/>
              <a:gd name="connsiteX4" fmla="*/ 432092 w 471563"/>
              <a:gd name="connsiteY4" fmla="*/ 92524 h 203656"/>
              <a:gd name="connsiteX5" fmla="*/ 225717 w 471563"/>
              <a:gd name="connsiteY5" fmla="*/ 105224 h 203656"/>
              <a:gd name="connsiteX6" fmla="*/ 108242 w 471563"/>
              <a:gd name="connsiteY6" fmla="*/ 127449 h 203656"/>
              <a:gd name="connsiteX7" fmla="*/ 311442 w 471563"/>
              <a:gd name="connsiteY7" fmla="*/ 48074 h 203656"/>
              <a:gd name="connsiteX8" fmla="*/ 467017 w 471563"/>
              <a:gd name="connsiteY8" fmla="*/ 3624 h 203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71563" h="203656">
                <a:moveTo>
                  <a:pt x="467017" y="3624"/>
                </a:moveTo>
                <a:cubicBezTo>
                  <a:pt x="436325" y="19499"/>
                  <a:pt x="205079" y="109987"/>
                  <a:pt x="127292" y="143324"/>
                </a:cubicBezTo>
                <a:cubicBezTo>
                  <a:pt x="49505" y="176661"/>
                  <a:pt x="-4471" y="204178"/>
                  <a:pt x="292" y="203649"/>
                </a:cubicBezTo>
                <a:cubicBezTo>
                  <a:pt x="5054" y="203120"/>
                  <a:pt x="83900" y="158670"/>
                  <a:pt x="155867" y="140149"/>
                </a:cubicBezTo>
                <a:cubicBezTo>
                  <a:pt x="227834" y="121628"/>
                  <a:pt x="420450" y="98345"/>
                  <a:pt x="432092" y="92524"/>
                </a:cubicBezTo>
                <a:cubicBezTo>
                  <a:pt x="443734" y="86703"/>
                  <a:pt x="279692" y="99403"/>
                  <a:pt x="225717" y="105224"/>
                </a:cubicBezTo>
                <a:cubicBezTo>
                  <a:pt x="171742" y="111045"/>
                  <a:pt x="93955" y="136974"/>
                  <a:pt x="108242" y="127449"/>
                </a:cubicBezTo>
                <a:cubicBezTo>
                  <a:pt x="122529" y="117924"/>
                  <a:pt x="257996" y="68182"/>
                  <a:pt x="311442" y="48074"/>
                </a:cubicBezTo>
                <a:cubicBezTo>
                  <a:pt x="364888" y="27966"/>
                  <a:pt x="497709" y="-12251"/>
                  <a:pt x="467017" y="36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4" name="フリーフォーム 473">
            <a:extLst>
              <a:ext uri="{FF2B5EF4-FFF2-40B4-BE49-F238E27FC236}">
                <a16:creationId xmlns:a16="http://schemas.microsoft.com/office/drawing/2014/main" id="{931D8C1E-F612-E30A-C60E-60DCDB9C8310}"/>
              </a:ext>
            </a:extLst>
          </p:cNvPr>
          <p:cNvSpPr/>
          <p:nvPr/>
        </p:nvSpPr>
        <p:spPr>
          <a:xfrm>
            <a:off x="3259781" y="6654725"/>
            <a:ext cx="321903" cy="353235"/>
          </a:xfrm>
          <a:custGeom>
            <a:avLst/>
            <a:gdLst>
              <a:gd name="connsiteX0" fmla="*/ 93019 w 321903"/>
              <a:gd name="connsiteY0" fmla="*/ 75 h 353235"/>
              <a:gd name="connsiteX1" fmla="*/ 19994 w 321903"/>
              <a:gd name="connsiteY1" fmla="*/ 177875 h 353235"/>
              <a:gd name="connsiteX2" fmla="*/ 10469 w 321903"/>
              <a:gd name="connsiteY2" fmla="*/ 250900 h 353235"/>
              <a:gd name="connsiteX3" fmla="*/ 153344 w 321903"/>
              <a:gd name="connsiteY3" fmla="*/ 149300 h 353235"/>
              <a:gd name="connsiteX4" fmla="*/ 318444 w 321903"/>
              <a:gd name="connsiteY4" fmla="*/ 12775 h 353235"/>
              <a:gd name="connsiteX5" fmla="*/ 261294 w 321903"/>
              <a:gd name="connsiteY5" fmla="*/ 82625 h 353235"/>
              <a:gd name="connsiteX6" fmla="*/ 210494 w 321903"/>
              <a:gd name="connsiteY6" fmla="*/ 219150 h 353235"/>
              <a:gd name="connsiteX7" fmla="*/ 143819 w 321903"/>
              <a:gd name="connsiteY7" fmla="*/ 304875 h 353235"/>
              <a:gd name="connsiteX8" fmla="*/ 96194 w 321903"/>
              <a:gd name="connsiteY8" fmla="*/ 349325 h 353235"/>
              <a:gd name="connsiteX9" fmla="*/ 207319 w 321903"/>
              <a:gd name="connsiteY9" fmla="*/ 206450 h 353235"/>
              <a:gd name="connsiteX10" fmla="*/ 312094 w 321903"/>
              <a:gd name="connsiteY10" fmla="*/ 57225 h 353235"/>
              <a:gd name="connsiteX11" fmla="*/ 70794 w 321903"/>
              <a:gd name="connsiteY11" fmla="*/ 206450 h 353235"/>
              <a:gd name="connsiteX12" fmla="*/ 26344 w 321903"/>
              <a:gd name="connsiteY12" fmla="*/ 193750 h 353235"/>
              <a:gd name="connsiteX13" fmla="*/ 32694 w 321903"/>
              <a:gd name="connsiteY13" fmla="*/ 165175 h 353235"/>
              <a:gd name="connsiteX14" fmla="*/ 4119 w 321903"/>
              <a:gd name="connsiteY14" fmla="*/ 155650 h 353235"/>
              <a:gd name="connsiteX15" fmla="*/ 93019 w 321903"/>
              <a:gd name="connsiteY15" fmla="*/ 75 h 3532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21903" h="353235">
                <a:moveTo>
                  <a:pt x="93019" y="75"/>
                </a:moveTo>
                <a:cubicBezTo>
                  <a:pt x="95665" y="3779"/>
                  <a:pt x="33752" y="136071"/>
                  <a:pt x="19994" y="177875"/>
                </a:cubicBezTo>
                <a:cubicBezTo>
                  <a:pt x="6236" y="219679"/>
                  <a:pt x="-11756" y="255663"/>
                  <a:pt x="10469" y="250900"/>
                </a:cubicBezTo>
                <a:cubicBezTo>
                  <a:pt x="32694" y="246138"/>
                  <a:pt x="102015" y="188987"/>
                  <a:pt x="153344" y="149300"/>
                </a:cubicBezTo>
                <a:cubicBezTo>
                  <a:pt x="204673" y="109613"/>
                  <a:pt x="300453" y="23887"/>
                  <a:pt x="318444" y="12775"/>
                </a:cubicBezTo>
                <a:cubicBezTo>
                  <a:pt x="336435" y="1663"/>
                  <a:pt x="279286" y="48229"/>
                  <a:pt x="261294" y="82625"/>
                </a:cubicBezTo>
                <a:cubicBezTo>
                  <a:pt x="243302" y="117021"/>
                  <a:pt x="230073" y="182108"/>
                  <a:pt x="210494" y="219150"/>
                </a:cubicBezTo>
                <a:cubicBezTo>
                  <a:pt x="190915" y="256192"/>
                  <a:pt x="162869" y="283179"/>
                  <a:pt x="143819" y="304875"/>
                </a:cubicBezTo>
                <a:cubicBezTo>
                  <a:pt x="124769" y="326571"/>
                  <a:pt x="85611" y="365729"/>
                  <a:pt x="96194" y="349325"/>
                </a:cubicBezTo>
                <a:cubicBezTo>
                  <a:pt x="106777" y="332921"/>
                  <a:pt x="171336" y="255133"/>
                  <a:pt x="207319" y="206450"/>
                </a:cubicBezTo>
                <a:cubicBezTo>
                  <a:pt x="243302" y="157767"/>
                  <a:pt x="334848" y="57225"/>
                  <a:pt x="312094" y="57225"/>
                </a:cubicBezTo>
                <a:cubicBezTo>
                  <a:pt x="289340" y="57225"/>
                  <a:pt x="118419" y="183696"/>
                  <a:pt x="70794" y="206450"/>
                </a:cubicBezTo>
                <a:cubicBezTo>
                  <a:pt x="23169" y="229204"/>
                  <a:pt x="32694" y="200629"/>
                  <a:pt x="26344" y="193750"/>
                </a:cubicBezTo>
                <a:cubicBezTo>
                  <a:pt x="19994" y="186871"/>
                  <a:pt x="36398" y="171525"/>
                  <a:pt x="32694" y="165175"/>
                </a:cubicBezTo>
                <a:cubicBezTo>
                  <a:pt x="28990" y="158825"/>
                  <a:pt x="-6993" y="181050"/>
                  <a:pt x="4119" y="155650"/>
                </a:cubicBezTo>
                <a:cubicBezTo>
                  <a:pt x="15231" y="130250"/>
                  <a:pt x="90373" y="-3629"/>
                  <a:pt x="93019" y="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6" name="フリーフォーム 475">
            <a:extLst>
              <a:ext uri="{FF2B5EF4-FFF2-40B4-BE49-F238E27FC236}">
                <a16:creationId xmlns:a16="http://schemas.microsoft.com/office/drawing/2014/main" id="{A424EB23-04C9-2AE4-D273-57F417362253}"/>
              </a:ext>
            </a:extLst>
          </p:cNvPr>
          <p:cNvSpPr/>
          <p:nvPr/>
        </p:nvSpPr>
        <p:spPr>
          <a:xfrm>
            <a:off x="3555999" y="6295993"/>
            <a:ext cx="647864" cy="352535"/>
          </a:xfrm>
          <a:custGeom>
            <a:avLst/>
            <a:gdLst>
              <a:gd name="connsiteX0" fmla="*/ 34926 w 647864"/>
              <a:gd name="connsiteY0" fmla="*/ 349282 h 352535"/>
              <a:gd name="connsiteX1" fmla="*/ 85726 w 647864"/>
              <a:gd name="connsiteY1" fmla="*/ 114332 h 352535"/>
              <a:gd name="connsiteX2" fmla="*/ 193676 w 647864"/>
              <a:gd name="connsiteY2" fmla="*/ 95282 h 352535"/>
              <a:gd name="connsiteX3" fmla="*/ 355601 w 647864"/>
              <a:gd name="connsiteY3" fmla="*/ 206407 h 352535"/>
              <a:gd name="connsiteX4" fmla="*/ 330201 w 647864"/>
              <a:gd name="connsiteY4" fmla="*/ 152432 h 352535"/>
              <a:gd name="connsiteX5" fmla="*/ 647701 w 647864"/>
              <a:gd name="connsiteY5" fmla="*/ 352457 h 352535"/>
              <a:gd name="connsiteX6" fmla="*/ 371476 w 647864"/>
              <a:gd name="connsiteY6" fmla="*/ 174657 h 352535"/>
              <a:gd name="connsiteX7" fmla="*/ 222251 w 647864"/>
              <a:gd name="connsiteY7" fmla="*/ 38132 h 352535"/>
              <a:gd name="connsiteX8" fmla="*/ 133351 w 647864"/>
              <a:gd name="connsiteY8" fmla="*/ 32 h 352535"/>
              <a:gd name="connsiteX9" fmla="*/ 190501 w 647864"/>
              <a:gd name="connsiteY9" fmla="*/ 31782 h 352535"/>
              <a:gd name="connsiteX10" fmla="*/ 1 w 647864"/>
              <a:gd name="connsiteY10" fmla="*/ 47657 h 352535"/>
              <a:gd name="connsiteX11" fmla="*/ 187326 w 647864"/>
              <a:gd name="connsiteY11" fmla="*/ 57182 h 352535"/>
              <a:gd name="connsiteX12" fmla="*/ 276226 w 647864"/>
              <a:gd name="connsiteY12" fmla="*/ 69882 h 352535"/>
              <a:gd name="connsiteX13" fmla="*/ 155576 w 647864"/>
              <a:gd name="connsiteY13" fmla="*/ 50832 h 352535"/>
              <a:gd name="connsiteX14" fmla="*/ 15876 w 647864"/>
              <a:gd name="connsiteY14" fmla="*/ 120682 h 352535"/>
              <a:gd name="connsiteX15" fmla="*/ 60326 w 647864"/>
              <a:gd name="connsiteY15" fmla="*/ 88932 h 352535"/>
              <a:gd name="connsiteX16" fmla="*/ 66676 w 647864"/>
              <a:gd name="connsiteY16" fmla="*/ 139732 h 352535"/>
              <a:gd name="connsiteX17" fmla="*/ 76201 w 647864"/>
              <a:gd name="connsiteY17" fmla="*/ 82582 h 352535"/>
              <a:gd name="connsiteX18" fmla="*/ 25401 w 647864"/>
              <a:gd name="connsiteY18" fmla="*/ 206407 h 352535"/>
              <a:gd name="connsiteX19" fmla="*/ 63501 w 647864"/>
              <a:gd name="connsiteY19" fmla="*/ 146082 h 352535"/>
              <a:gd name="connsiteX20" fmla="*/ 34926 w 647864"/>
              <a:gd name="connsiteY20" fmla="*/ 349282 h 3525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647864" h="352535">
                <a:moveTo>
                  <a:pt x="34926" y="349282"/>
                </a:moveTo>
                <a:cubicBezTo>
                  <a:pt x="38630" y="343990"/>
                  <a:pt x="59268" y="156665"/>
                  <a:pt x="85726" y="114332"/>
                </a:cubicBezTo>
                <a:cubicBezTo>
                  <a:pt x="112184" y="71999"/>
                  <a:pt x="148697" y="79936"/>
                  <a:pt x="193676" y="95282"/>
                </a:cubicBezTo>
                <a:cubicBezTo>
                  <a:pt x="238655" y="110628"/>
                  <a:pt x="332847" y="196882"/>
                  <a:pt x="355601" y="206407"/>
                </a:cubicBezTo>
                <a:cubicBezTo>
                  <a:pt x="378355" y="215932"/>
                  <a:pt x="281518" y="128090"/>
                  <a:pt x="330201" y="152432"/>
                </a:cubicBezTo>
                <a:cubicBezTo>
                  <a:pt x="378884" y="176774"/>
                  <a:pt x="640822" y="348753"/>
                  <a:pt x="647701" y="352457"/>
                </a:cubicBezTo>
                <a:cubicBezTo>
                  <a:pt x="654580" y="356161"/>
                  <a:pt x="442384" y="227045"/>
                  <a:pt x="371476" y="174657"/>
                </a:cubicBezTo>
                <a:cubicBezTo>
                  <a:pt x="300568" y="122269"/>
                  <a:pt x="261938" y="67236"/>
                  <a:pt x="222251" y="38132"/>
                </a:cubicBezTo>
                <a:cubicBezTo>
                  <a:pt x="182564" y="9028"/>
                  <a:pt x="138642" y="1090"/>
                  <a:pt x="133351" y="32"/>
                </a:cubicBezTo>
                <a:cubicBezTo>
                  <a:pt x="128060" y="-1026"/>
                  <a:pt x="212726" y="23844"/>
                  <a:pt x="190501" y="31782"/>
                </a:cubicBezTo>
                <a:cubicBezTo>
                  <a:pt x="168276" y="39719"/>
                  <a:pt x="530" y="43424"/>
                  <a:pt x="1" y="47657"/>
                </a:cubicBezTo>
                <a:cubicBezTo>
                  <a:pt x="-528" y="51890"/>
                  <a:pt x="141289" y="53478"/>
                  <a:pt x="187326" y="57182"/>
                </a:cubicBezTo>
                <a:cubicBezTo>
                  <a:pt x="233363" y="60886"/>
                  <a:pt x="281517" y="70940"/>
                  <a:pt x="276226" y="69882"/>
                </a:cubicBezTo>
                <a:cubicBezTo>
                  <a:pt x="270935" y="68824"/>
                  <a:pt x="198968" y="42365"/>
                  <a:pt x="155576" y="50832"/>
                </a:cubicBezTo>
                <a:cubicBezTo>
                  <a:pt x="112184" y="59299"/>
                  <a:pt x="31751" y="114332"/>
                  <a:pt x="15876" y="120682"/>
                </a:cubicBezTo>
                <a:cubicBezTo>
                  <a:pt x="1" y="127032"/>
                  <a:pt x="51859" y="85757"/>
                  <a:pt x="60326" y="88932"/>
                </a:cubicBezTo>
                <a:cubicBezTo>
                  <a:pt x="68793" y="92107"/>
                  <a:pt x="64030" y="140790"/>
                  <a:pt x="66676" y="139732"/>
                </a:cubicBezTo>
                <a:cubicBezTo>
                  <a:pt x="69322" y="138674"/>
                  <a:pt x="83080" y="71470"/>
                  <a:pt x="76201" y="82582"/>
                </a:cubicBezTo>
                <a:cubicBezTo>
                  <a:pt x="69322" y="93694"/>
                  <a:pt x="27518" y="195824"/>
                  <a:pt x="25401" y="206407"/>
                </a:cubicBezTo>
                <a:cubicBezTo>
                  <a:pt x="23284" y="216990"/>
                  <a:pt x="59797" y="122799"/>
                  <a:pt x="63501" y="146082"/>
                </a:cubicBezTo>
                <a:cubicBezTo>
                  <a:pt x="67205" y="169365"/>
                  <a:pt x="31222" y="354574"/>
                  <a:pt x="34926" y="3492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7" name="フリーフォーム 476">
            <a:extLst>
              <a:ext uri="{FF2B5EF4-FFF2-40B4-BE49-F238E27FC236}">
                <a16:creationId xmlns:a16="http://schemas.microsoft.com/office/drawing/2014/main" id="{54D05F02-E44B-79B4-1D33-B3704E646095}"/>
              </a:ext>
            </a:extLst>
          </p:cNvPr>
          <p:cNvSpPr/>
          <p:nvPr/>
        </p:nvSpPr>
        <p:spPr>
          <a:xfrm>
            <a:off x="3934065" y="5956831"/>
            <a:ext cx="739175" cy="461172"/>
          </a:xfrm>
          <a:custGeom>
            <a:avLst/>
            <a:gdLst>
              <a:gd name="connsiteX0" fmla="*/ 2935 w 739175"/>
              <a:gd name="connsiteY0" fmla="*/ 443969 h 461172"/>
              <a:gd name="connsiteX1" fmla="*/ 260110 w 739175"/>
              <a:gd name="connsiteY1" fmla="*/ 262994 h 461172"/>
              <a:gd name="connsiteX2" fmla="*/ 482360 w 739175"/>
              <a:gd name="connsiteY2" fmla="*/ 97894 h 461172"/>
              <a:gd name="connsiteX3" fmla="*/ 736360 w 739175"/>
              <a:gd name="connsiteY3" fmla="*/ 2644 h 461172"/>
              <a:gd name="connsiteX4" fmla="*/ 603010 w 739175"/>
              <a:gd name="connsiteY4" fmla="*/ 28044 h 461172"/>
              <a:gd name="connsiteX5" fmla="*/ 368060 w 739175"/>
              <a:gd name="connsiteY5" fmla="*/ 43919 h 461172"/>
              <a:gd name="connsiteX6" fmla="*/ 507760 w 739175"/>
              <a:gd name="connsiteY6" fmla="*/ 47094 h 461172"/>
              <a:gd name="connsiteX7" fmla="*/ 317260 w 739175"/>
              <a:gd name="connsiteY7" fmla="*/ 196319 h 461172"/>
              <a:gd name="connsiteX8" fmla="*/ 21985 w 739175"/>
              <a:gd name="connsiteY8" fmla="*/ 278869 h 461172"/>
              <a:gd name="connsiteX9" fmla="*/ 275985 w 739175"/>
              <a:gd name="connsiteY9" fmla="*/ 250294 h 461172"/>
              <a:gd name="connsiteX10" fmla="*/ 164860 w 739175"/>
              <a:gd name="connsiteY10" fmla="*/ 304269 h 461172"/>
              <a:gd name="connsiteX11" fmla="*/ 50560 w 739175"/>
              <a:gd name="connsiteY11" fmla="*/ 459844 h 461172"/>
              <a:gd name="connsiteX12" fmla="*/ 117235 w 739175"/>
              <a:gd name="connsiteY12" fmla="*/ 383644 h 461172"/>
              <a:gd name="connsiteX13" fmla="*/ 2935 w 739175"/>
              <a:gd name="connsiteY13" fmla="*/ 443969 h 461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39175" h="461172">
                <a:moveTo>
                  <a:pt x="2935" y="443969"/>
                </a:moveTo>
                <a:cubicBezTo>
                  <a:pt x="26747" y="423861"/>
                  <a:pt x="180206" y="320673"/>
                  <a:pt x="260110" y="262994"/>
                </a:cubicBezTo>
                <a:cubicBezTo>
                  <a:pt x="340014" y="205315"/>
                  <a:pt x="402985" y="141286"/>
                  <a:pt x="482360" y="97894"/>
                </a:cubicBezTo>
                <a:cubicBezTo>
                  <a:pt x="561735" y="54502"/>
                  <a:pt x="716252" y="14286"/>
                  <a:pt x="736360" y="2644"/>
                </a:cubicBezTo>
                <a:cubicBezTo>
                  <a:pt x="756468" y="-8998"/>
                  <a:pt x="664393" y="21165"/>
                  <a:pt x="603010" y="28044"/>
                </a:cubicBezTo>
                <a:cubicBezTo>
                  <a:pt x="541627" y="34923"/>
                  <a:pt x="383935" y="40744"/>
                  <a:pt x="368060" y="43919"/>
                </a:cubicBezTo>
                <a:cubicBezTo>
                  <a:pt x="352185" y="47094"/>
                  <a:pt x="516227" y="21694"/>
                  <a:pt x="507760" y="47094"/>
                </a:cubicBezTo>
                <a:cubicBezTo>
                  <a:pt x="499293" y="72494"/>
                  <a:pt x="398223" y="157690"/>
                  <a:pt x="317260" y="196319"/>
                </a:cubicBezTo>
                <a:cubicBezTo>
                  <a:pt x="236298" y="234948"/>
                  <a:pt x="28864" y="269873"/>
                  <a:pt x="21985" y="278869"/>
                </a:cubicBezTo>
                <a:cubicBezTo>
                  <a:pt x="15106" y="287865"/>
                  <a:pt x="252173" y="246061"/>
                  <a:pt x="275985" y="250294"/>
                </a:cubicBezTo>
                <a:cubicBezTo>
                  <a:pt x="299797" y="254527"/>
                  <a:pt x="202431" y="269344"/>
                  <a:pt x="164860" y="304269"/>
                </a:cubicBezTo>
                <a:cubicBezTo>
                  <a:pt x="127289" y="339194"/>
                  <a:pt x="58497" y="446615"/>
                  <a:pt x="50560" y="459844"/>
                </a:cubicBezTo>
                <a:cubicBezTo>
                  <a:pt x="42623" y="473073"/>
                  <a:pt x="126760" y="383115"/>
                  <a:pt x="117235" y="383644"/>
                </a:cubicBezTo>
                <a:cubicBezTo>
                  <a:pt x="107710" y="384173"/>
                  <a:pt x="-20877" y="464077"/>
                  <a:pt x="2935" y="4439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8" name="フリーフォーム 477">
            <a:extLst>
              <a:ext uri="{FF2B5EF4-FFF2-40B4-BE49-F238E27FC236}">
                <a16:creationId xmlns:a16="http://schemas.microsoft.com/office/drawing/2014/main" id="{55A34AD2-B033-C7EB-226F-E19D6E92F9C4}"/>
              </a:ext>
            </a:extLst>
          </p:cNvPr>
          <p:cNvSpPr/>
          <p:nvPr/>
        </p:nvSpPr>
        <p:spPr>
          <a:xfrm>
            <a:off x="3909633" y="6152682"/>
            <a:ext cx="387264" cy="271464"/>
          </a:xfrm>
          <a:custGeom>
            <a:avLst/>
            <a:gdLst>
              <a:gd name="connsiteX0" fmla="*/ 11492 w 387264"/>
              <a:gd name="connsiteY0" fmla="*/ 267168 h 271464"/>
              <a:gd name="connsiteX1" fmla="*/ 246442 w 387264"/>
              <a:gd name="connsiteY1" fmla="*/ 35393 h 271464"/>
              <a:gd name="connsiteX2" fmla="*/ 386142 w 387264"/>
              <a:gd name="connsiteY2" fmla="*/ 6818 h 271464"/>
              <a:gd name="connsiteX3" fmla="*/ 173417 w 387264"/>
              <a:gd name="connsiteY3" fmla="*/ 95718 h 271464"/>
              <a:gd name="connsiteX4" fmla="*/ 49592 w 387264"/>
              <a:gd name="connsiteY4" fmla="*/ 117943 h 271464"/>
              <a:gd name="connsiteX5" fmla="*/ 138492 w 387264"/>
              <a:gd name="connsiteY5" fmla="*/ 133818 h 271464"/>
              <a:gd name="connsiteX6" fmla="*/ 43242 w 387264"/>
              <a:gd name="connsiteY6" fmla="*/ 184618 h 271464"/>
              <a:gd name="connsiteX7" fmla="*/ 11492 w 387264"/>
              <a:gd name="connsiteY7" fmla="*/ 267168 h 2714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7264" h="271464">
                <a:moveTo>
                  <a:pt x="11492" y="267168"/>
                </a:moveTo>
                <a:cubicBezTo>
                  <a:pt x="45359" y="242297"/>
                  <a:pt x="184000" y="78785"/>
                  <a:pt x="246442" y="35393"/>
                </a:cubicBezTo>
                <a:cubicBezTo>
                  <a:pt x="308884" y="-7999"/>
                  <a:pt x="398313" y="-3236"/>
                  <a:pt x="386142" y="6818"/>
                </a:cubicBezTo>
                <a:cubicBezTo>
                  <a:pt x="373971" y="16872"/>
                  <a:pt x="229509" y="77197"/>
                  <a:pt x="173417" y="95718"/>
                </a:cubicBezTo>
                <a:cubicBezTo>
                  <a:pt x="117325" y="114239"/>
                  <a:pt x="55413" y="111593"/>
                  <a:pt x="49592" y="117943"/>
                </a:cubicBezTo>
                <a:cubicBezTo>
                  <a:pt x="43771" y="124293"/>
                  <a:pt x="139550" y="122706"/>
                  <a:pt x="138492" y="133818"/>
                </a:cubicBezTo>
                <a:cubicBezTo>
                  <a:pt x="137434" y="144930"/>
                  <a:pt x="58588" y="167685"/>
                  <a:pt x="43242" y="184618"/>
                </a:cubicBezTo>
                <a:cubicBezTo>
                  <a:pt x="27896" y="201551"/>
                  <a:pt x="-22375" y="292039"/>
                  <a:pt x="11492" y="2671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9" name="フリーフォーム 478">
            <a:extLst>
              <a:ext uri="{FF2B5EF4-FFF2-40B4-BE49-F238E27FC236}">
                <a16:creationId xmlns:a16="http://schemas.microsoft.com/office/drawing/2014/main" id="{2EDC0B29-85B5-F4A4-5ED5-B5ADE5232F1F}"/>
              </a:ext>
            </a:extLst>
          </p:cNvPr>
          <p:cNvSpPr/>
          <p:nvPr/>
        </p:nvSpPr>
        <p:spPr>
          <a:xfrm>
            <a:off x="4356027" y="5669682"/>
            <a:ext cx="930355" cy="350707"/>
          </a:xfrm>
          <a:custGeom>
            <a:avLst/>
            <a:gdLst>
              <a:gd name="connsiteX0" fmla="*/ 3248 w 930355"/>
              <a:gd name="connsiteY0" fmla="*/ 350118 h 350707"/>
              <a:gd name="connsiteX1" fmla="*/ 282648 w 930355"/>
              <a:gd name="connsiteY1" fmla="*/ 111993 h 350707"/>
              <a:gd name="connsiteX2" fmla="*/ 736673 w 930355"/>
              <a:gd name="connsiteY2" fmla="*/ 77068 h 350707"/>
              <a:gd name="connsiteX3" fmla="*/ 562048 w 930355"/>
              <a:gd name="connsiteY3" fmla="*/ 80243 h 350707"/>
              <a:gd name="connsiteX4" fmla="*/ 930348 w 930355"/>
              <a:gd name="connsiteY4" fmla="*/ 868 h 350707"/>
              <a:gd name="connsiteX5" fmla="*/ 571573 w 930355"/>
              <a:gd name="connsiteY5" fmla="*/ 38968 h 350707"/>
              <a:gd name="connsiteX6" fmla="*/ 219148 w 930355"/>
              <a:gd name="connsiteY6" fmla="*/ 54843 h 350707"/>
              <a:gd name="connsiteX7" fmla="*/ 492198 w 930355"/>
              <a:gd name="connsiteY7" fmla="*/ 58018 h 350707"/>
              <a:gd name="connsiteX8" fmla="*/ 241373 w 930355"/>
              <a:gd name="connsiteY8" fmla="*/ 105643 h 350707"/>
              <a:gd name="connsiteX9" fmla="*/ 88973 w 930355"/>
              <a:gd name="connsiteY9" fmla="*/ 124693 h 350707"/>
              <a:gd name="connsiteX10" fmla="*/ 165173 w 930355"/>
              <a:gd name="connsiteY10" fmla="*/ 131043 h 350707"/>
              <a:gd name="connsiteX11" fmla="*/ 130248 w 930355"/>
              <a:gd name="connsiteY11" fmla="*/ 178668 h 350707"/>
              <a:gd name="connsiteX12" fmla="*/ 3248 w 930355"/>
              <a:gd name="connsiteY12" fmla="*/ 350118 h 350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30355" h="350707">
                <a:moveTo>
                  <a:pt x="3248" y="350118"/>
                </a:moveTo>
                <a:cubicBezTo>
                  <a:pt x="28648" y="339006"/>
                  <a:pt x="160411" y="157501"/>
                  <a:pt x="282648" y="111993"/>
                </a:cubicBezTo>
                <a:cubicBezTo>
                  <a:pt x="404885" y="66485"/>
                  <a:pt x="690106" y="82360"/>
                  <a:pt x="736673" y="77068"/>
                </a:cubicBezTo>
                <a:cubicBezTo>
                  <a:pt x="783240" y="71776"/>
                  <a:pt x="529769" y="92943"/>
                  <a:pt x="562048" y="80243"/>
                </a:cubicBezTo>
                <a:cubicBezTo>
                  <a:pt x="594327" y="67543"/>
                  <a:pt x="928761" y="7747"/>
                  <a:pt x="930348" y="868"/>
                </a:cubicBezTo>
                <a:cubicBezTo>
                  <a:pt x="931935" y="-6011"/>
                  <a:pt x="690106" y="29972"/>
                  <a:pt x="571573" y="38968"/>
                </a:cubicBezTo>
                <a:cubicBezTo>
                  <a:pt x="453040" y="47964"/>
                  <a:pt x="232377" y="51668"/>
                  <a:pt x="219148" y="54843"/>
                </a:cubicBezTo>
                <a:cubicBezTo>
                  <a:pt x="205919" y="58018"/>
                  <a:pt x="488494" y="49551"/>
                  <a:pt x="492198" y="58018"/>
                </a:cubicBezTo>
                <a:cubicBezTo>
                  <a:pt x="495902" y="66485"/>
                  <a:pt x="308577" y="94530"/>
                  <a:pt x="241373" y="105643"/>
                </a:cubicBezTo>
                <a:cubicBezTo>
                  <a:pt x="174169" y="116755"/>
                  <a:pt x="101673" y="120460"/>
                  <a:pt x="88973" y="124693"/>
                </a:cubicBezTo>
                <a:cubicBezTo>
                  <a:pt x="76273" y="128926"/>
                  <a:pt x="158294" y="122047"/>
                  <a:pt x="165173" y="131043"/>
                </a:cubicBezTo>
                <a:cubicBezTo>
                  <a:pt x="172052" y="140039"/>
                  <a:pt x="151415" y="145331"/>
                  <a:pt x="130248" y="178668"/>
                </a:cubicBezTo>
                <a:cubicBezTo>
                  <a:pt x="109081" y="212005"/>
                  <a:pt x="-22152" y="361230"/>
                  <a:pt x="3248" y="3501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0" name="フリーフォーム 479">
            <a:extLst>
              <a:ext uri="{FF2B5EF4-FFF2-40B4-BE49-F238E27FC236}">
                <a16:creationId xmlns:a16="http://schemas.microsoft.com/office/drawing/2014/main" id="{911D9DE6-866B-7EC4-17F4-0555544E7D5C}"/>
              </a:ext>
            </a:extLst>
          </p:cNvPr>
          <p:cNvSpPr/>
          <p:nvPr/>
        </p:nvSpPr>
        <p:spPr>
          <a:xfrm>
            <a:off x="4790374" y="4849489"/>
            <a:ext cx="1311697" cy="638554"/>
          </a:xfrm>
          <a:custGeom>
            <a:avLst/>
            <a:gdLst>
              <a:gd name="connsiteX0" fmla="*/ 200726 w 1311697"/>
              <a:gd name="connsiteY0" fmla="*/ 497211 h 638554"/>
              <a:gd name="connsiteX1" fmla="*/ 810326 w 1311697"/>
              <a:gd name="connsiteY1" fmla="*/ 116211 h 638554"/>
              <a:gd name="connsiteX2" fmla="*/ 654751 w 1311697"/>
              <a:gd name="connsiteY2" fmla="*/ 176536 h 638554"/>
              <a:gd name="connsiteX3" fmla="*/ 1305626 w 1311697"/>
              <a:gd name="connsiteY3" fmla="*/ 8261 h 638554"/>
              <a:gd name="connsiteX4" fmla="*/ 997651 w 1311697"/>
              <a:gd name="connsiteY4" fmla="*/ 24136 h 638554"/>
              <a:gd name="connsiteX5" fmla="*/ 572201 w 1311697"/>
              <a:gd name="connsiteY5" fmla="*/ 36836 h 638554"/>
              <a:gd name="connsiteX6" fmla="*/ 248351 w 1311697"/>
              <a:gd name="connsiteY6" fmla="*/ 319411 h 638554"/>
              <a:gd name="connsiteX7" fmla="*/ 292801 w 1311697"/>
              <a:gd name="connsiteY7" fmla="*/ 338461 h 638554"/>
              <a:gd name="connsiteX8" fmla="*/ 3876 w 1311697"/>
              <a:gd name="connsiteY8" fmla="*/ 630561 h 638554"/>
              <a:gd name="connsiteX9" fmla="*/ 149926 w 1311697"/>
              <a:gd name="connsiteY9" fmla="*/ 528961 h 638554"/>
              <a:gd name="connsiteX10" fmla="*/ 480126 w 1311697"/>
              <a:gd name="connsiteY10" fmla="*/ 243211 h 638554"/>
              <a:gd name="connsiteX11" fmla="*/ 200726 w 1311697"/>
              <a:gd name="connsiteY11" fmla="*/ 497211 h 6385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311697" h="638554">
                <a:moveTo>
                  <a:pt x="200726" y="497211"/>
                </a:moveTo>
                <a:cubicBezTo>
                  <a:pt x="255759" y="476044"/>
                  <a:pt x="734655" y="169657"/>
                  <a:pt x="810326" y="116211"/>
                </a:cubicBezTo>
                <a:cubicBezTo>
                  <a:pt x="885997" y="62765"/>
                  <a:pt x="572201" y="194528"/>
                  <a:pt x="654751" y="176536"/>
                </a:cubicBezTo>
                <a:cubicBezTo>
                  <a:pt x="737301" y="158544"/>
                  <a:pt x="1248476" y="33661"/>
                  <a:pt x="1305626" y="8261"/>
                </a:cubicBezTo>
                <a:cubicBezTo>
                  <a:pt x="1362776" y="-17139"/>
                  <a:pt x="997651" y="24136"/>
                  <a:pt x="997651" y="24136"/>
                </a:cubicBezTo>
                <a:cubicBezTo>
                  <a:pt x="875414" y="28898"/>
                  <a:pt x="697084" y="-12376"/>
                  <a:pt x="572201" y="36836"/>
                </a:cubicBezTo>
                <a:cubicBezTo>
                  <a:pt x="447318" y="86048"/>
                  <a:pt x="294918" y="269140"/>
                  <a:pt x="248351" y="319411"/>
                </a:cubicBezTo>
                <a:cubicBezTo>
                  <a:pt x="201784" y="369682"/>
                  <a:pt x="333547" y="286603"/>
                  <a:pt x="292801" y="338461"/>
                </a:cubicBezTo>
                <a:cubicBezTo>
                  <a:pt x="252055" y="390319"/>
                  <a:pt x="27688" y="598811"/>
                  <a:pt x="3876" y="630561"/>
                </a:cubicBezTo>
                <a:cubicBezTo>
                  <a:pt x="-19936" y="662311"/>
                  <a:pt x="70551" y="593519"/>
                  <a:pt x="149926" y="528961"/>
                </a:cubicBezTo>
                <a:cubicBezTo>
                  <a:pt x="229301" y="464403"/>
                  <a:pt x="471130" y="249032"/>
                  <a:pt x="480126" y="243211"/>
                </a:cubicBezTo>
                <a:cubicBezTo>
                  <a:pt x="489122" y="237390"/>
                  <a:pt x="145693" y="518378"/>
                  <a:pt x="200726" y="4972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1" name="フリーフォーム 480">
            <a:extLst>
              <a:ext uri="{FF2B5EF4-FFF2-40B4-BE49-F238E27FC236}">
                <a16:creationId xmlns:a16="http://schemas.microsoft.com/office/drawing/2014/main" id="{80618E71-735D-46BE-4E45-1E0753CE507A}"/>
              </a:ext>
            </a:extLst>
          </p:cNvPr>
          <p:cNvSpPr/>
          <p:nvPr/>
        </p:nvSpPr>
        <p:spPr>
          <a:xfrm>
            <a:off x="5509010" y="4603294"/>
            <a:ext cx="1185739" cy="214324"/>
          </a:xfrm>
          <a:custGeom>
            <a:avLst/>
            <a:gdLst>
              <a:gd name="connsiteX0" fmla="*/ 12315 w 1185739"/>
              <a:gd name="connsiteY0" fmla="*/ 165556 h 214324"/>
              <a:gd name="connsiteX1" fmla="*/ 710815 w 1185739"/>
              <a:gd name="connsiteY1" fmla="*/ 6806 h 214324"/>
              <a:gd name="connsiteX2" fmla="*/ 644140 w 1185739"/>
              <a:gd name="connsiteY2" fmla="*/ 29031 h 214324"/>
              <a:gd name="connsiteX3" fmla="*/ 1180715 w 1185739"/>
              <a:gd name="connsiteY3" fmla="*/ 29031 h 214324"/>
              <a:gd name="connsiteX4" fmla="*/ 898140 w 1185739"/>
              <a:gd name="connsiteY4" fmla="*/ 35381 h 214324"/>
              <a:gd name="connsiteX5" fmla="*/ 650490 w 1185739"/>
              <a:gd name="connsiteY5" fmla="*/ 114756 h 214324"/>
              <a:gd name="connsiteX6" fmla="*/ 113915 w 1185739"/>
              <a:gd name="connsiteY6" fmla="*/ 213181 h 214324"/>
              <a:gd name="connsiteX7" fmla="*/ 831465 w 1185739"/>
              <a:gd name="connsiteY7" fmla="*/ 44906 h 214324"/>
              <a:gd name="connsiteX8" fmla="*/ 536190 w 1185739"/>
              <a:gd name="connsiteY8" fmla="*/ 63956 h 214324"/>
              <a:gd name="connsiteX9" fmla="*/ 285365 w 1185739"/>
              <a:gd name="connsiteY9" fmla="*/ 79831 h 214324"/>
              <a:gd name="connsiteX10" fmla="*/ 12315 w 1185739"/>
              <a:gd name="connsiteY10" fmla="*/ 165556 h 214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5739" h="214324">
                <a:moveTo>
                  <a:pt x="12315" y="165556"/>
                </a:moveTo>
                <a:cubicBezTo>
                  <a:pt x="83223" y="153385"/>
                  <a:pt x="605511" y="29560"/>
                  <a:pt x="710815" y="6806"/>
                </a:cubicBezTo>
                <a:cubicBezTo>
                  <a:pt x="816119" y="-15948"/>
                  <a:pt x="565823" y="25327"/>
                  <a:pt x="644140" y="29031"/>
                </a:cubicBezTo>
                <a:cubicBezTo>
                  <a:pt x="722457" y="32735"/>
                  <a:pt x="1180715" y="29031"/>
                  <a:pt x="1180715" y="29031"/>
                </a:cubicBezTo>
                <a:cubicBezTo>
                  <a:pt x="1223048" y="30089"/>
                  <a:pt x="986511" y="21094"/>
                  <a:pt x="898140" y="35381"/>
                </a:cubicBezTo>
                <a:cubicBezTo>
                  <a:pt x="809769" y="49668"/>
                  <a:pt x="781194" y="85123"/>
                  <a:pt x="650490" y="114756"/>
                </a:cubicBezTo>
                <a:cubicBezTo>
                  <a:pt x="519786" y="144389"/>
                  <a:pt x="83753" y="224823"/>
                  <a:pt x="113915" y="213181"/>
                </a:cubicBezTo>
                <a:cubicBezTo>
                  <a:pt x="144077" y="201539"/>
                  <a:pt x="761086" y="69777"/>
                  <a:pt x="831465" y="44906"/>
                </a:cubicBezTo>
                <a:cubicBezTo>
                  <a:pt x="901844" y="20035"/>
                  <a:pt x="536190" y="63956"/>
                  <a:pt x="536190" y="63956"/>
                </a:cubicBezTo>
                <a:cubicBezTo>
                  <a:pt x="445174" y="69777"/>
                  <a:pt x="374794" y="59194"/>
                  <a:pt x="285365" y="79831"/>
                </a:cubicBezTo>
                <a:cubicBezTo>
                  <a:pt x="195936" y="100468"/>
                  <a:pt x="-58593" y="177727"/>
                  <a:pt x="12315" y="1655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2" name="フリーフォーム 481">
            <a:extLst>
              <a:ext uri="{FF2B5EF4-FFF2-40B4-BE49-F238E27FC236}">
                <a16:creationId xmlns:a16="http://schemas.microsoft.com/office/drawing/2014/main" id="{E246D27A-40C0-39AC-335F-1D61757955DB}"/>
              </a:ext>
            </a:extLst>
          </p:cNvPr>
          <p:cNvSpPr/>
          <p:nvPr/>
        </p:nvSpPr>
        <p:spPr>
          <a:xfrm>
            <a:off x="5266963" y="4333479"/>
            <a:ext cx="1019759" cy="569879"/>
          </a:xfrm>
          <a:custGeom>
            <a:avLst/>
            <a:gdLst>
              <a:gd name="connsiteX0" fmla="*/ 13062 w 1019759"/>
              <a:gd name="connsiteY0" fmla="*/ 549671 h 569879"/>
              <a:gd name="connsiteX1" fmla="*/ 355962 w 1019759"/>
              <a:gd name="connsiteY1" fmla="*/ 206771 h 569879"/>
              <a:gd name="connsiteX2" fmla="*/ 673462 w 1019759"/>
              <a:gd name="connsiteY2" fmla="*/ 98821 h 569879"/>
              <a:gd name="connsiteX3" fmla="*/ 400412 w 1019759"/>
              <a:gd name="connsiteY3" fmla="*/ 203596 h 569879"/>
              <a:gd name="connsiteX4" fmla="*/ 1016362 w 1019759"/>
              <a:gd name="connsiteY4" fmla="*/ 396 h 569879"/>
              <a:gd name="connsiteX5" fmla="*/ 629012 w 1019759"/>
              <a:gd name="connsiteY5" fmla="*/ 159146 h 569879"/>
              <a:gd name="connsiteX6" fmla="*/ 216262 w 1019759"/>
              <a:gd name="connsiteY6" fmla="*/ 409971 h 569879"/>
              <a:gd name="connsiteX7" fmla="*/ 381362 w 1019759"/>
              <a:gd name="connsiteY7" fmla="*/ 270271 h 569879"/>
              <a:gd name="connsiteX8" fmla="*/ 101962 w 1019759"/>
              <a:gd name="connsiteY8" fmla="*/ 498871 h 569879"/>
              <a:gd name="connsiteX9" fmla="*/ 13062 w 1019759"/>
              <a:gd name="connsiteY9" fmla="*/ 549671 h 569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19759" h="569879">
                <a:moveTo>
                  <a:pt x="13062" y="549671"/>
                </a:moveTo>
                <a:cubicBezTo>
                  <a:pt x="55395" y="500988"/>
                  <a:pt x="245895" y="281913"/>
                  <a:pt x="355962" y="206771"/>
                </a:cubicBezTo>
                <a:cubicBezTo>
                  <a:pt x="466029" y="131629"/>
                  <a:pt x="666054" y="99350"/>
                  <a:pt x="673462" y="98821"/>
                </a:cubicBezTo>
                <a:cubicBezTo>
                  <a:pt x="680870" y="98292"/>
                  <a:pt x="343262" y="220000"/>
                  <a:pt x="400412" y="203596"/>
                </a:cubicBezTo>
                <a:cubicBezTo>
                  <a:pt x="457562" y="187192"/>
                  <a:pt x="978262" y="7804"/>
                  <a:pt x="1016362" y="396"/>
                </a:cubicBezTo>
                <a:cubicBezTo>
                  <a:pt x="1054462" y="-7012"/>
                  <a:pt x="762362" y="90884"/>
                  <a:pt x="629012" y="159146"/>
                </a:cubicBezTo>
                <a:cubicBezTo>
                  <a:pt x="495662" y="227408"/>
                  <a:pt x="257537" y="391450"/>
                  <a:pt x="216262" y="409971"/>
                </a:cubicBezTo>
                <a:cubicBezTo>
                  <a:pt x="174987" y="428492"/>
                  <a:pt x="400412" y="255454"/>
                  <a:pt x="381362" y="270271"/>
                </a:cubicBezTo>
                <a:cubicBezTo>
                  <a:pt x="362312" y="285088"/>
                  <a:pt x="164404" y="447542"/>
                  <a:pt x="101962" y="498871"/>
                </a:cubicBezTo>
                <a:cubicBezTo>
                  <a:pt x="39520" y="550200"/>
                  <a:pt x="-29271" y="598354"/>
                  <a:pt x="13062" y="5496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3" name="フリーフォーム 482">
            <a:extLst>
              <a:ext uri="{FF2B5EF4-FFF2-40B4-BE49-F238E27FC236}">
                <a16:creationId xmlns:a16="http://schemas.microsoft.com/office/drawing/2014/main" id="{ADD3930A-5C2A-1F3B-4163-43FE58EBC183}"/>
              </a:ext>
            </a:extLst>
          </p:cNvPr>
          <p:cNvSpPr/>
          <p:nvPr/>
        </p:nvSpPr>
        <p:spPr>
          <a:xfrm>
            <a:off x="5639614" y="2889941"/>
            <a:ext cx="829848" cy="917134"/>
          </a:xfrm>
          <a:custGeom>
            <a:avLst/>
            <a:gdLst>
              <a:gd name="connsiteX0" fmla="*/ 827861 w 829848"/>
              <a:gd name="connsiteY0" fmla="*/ 8834 h 917134"/>
              <a:gd name="connsiteX1" fmla="*/ 529411 w 829848"/>
              <a:gd name="connsiteY1" fmla="*/ 196159 h 917134"/>
              <a:gd name="connsiteX2" fmla="*/ 551636 w 829848"/>
              <a:gd name="connsiteY2" fmla="*/ 192984 h 917134"/>
              <a:gd name="connsiteX3" fmla="*/ 281761 w 829848"/>
              <a:gd name="connsiteY3" fmla="*/ 500959 h 917134"/>
              <a:gd name="connsiteX4" fmla="*/ 380186 w 829848"/>
              <a:gd name="connsiteY4" fmla="*/ 405709 h 917134"/>
              <a:gd name="connsiteX5" fmla="*/ 5536 w 829848"/>
              <a:gd name="connsiteY5" fmla="*/ 907359 h 917134"/>
              <a:gd name="connsiteX6" fmla="*/ 189686 w 829848"/>
              <a:gd name="connsiteY6" fmla="*/ 688284 h 917134"/>
              <a:gd name="connsiteX7" fmla="*/ 637361 w 829848"/>
              <a:gd name="connsiteY7" fmla="*/ 97734 h 917134"/>
              <a:gd name="connsiteX8" fmla="*/ 827861 w 829848"/>
              <a:gd name="connsiteY8" fmla="*/ 8834 h 917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29848" h="917134">
                <a:moveTo>
                  <a:pt x="827861" y="8834"/>
                </a:moveTo>
                <a:cubicBezTo>
                  <a:pt x="809869" y="25238"/>
                  <a:pt x="575448" y="165467"/>
                  <a:pt x="529411" y="196159"/>
                </a:cubicBezTo>
                <a:cubicBezTo>
                  <a:pt x="483374" y="226851"/>
                  <a:pt x="592911" y="142184"/>
                  <a:pt x="551636" y="192984"/>
                </a:cubicBezTo>
                <a:cubicBezTo>
                  <a:pt x="510361" y="243784"/>
                  <a:pt x="310336" y="465505"/>
                  <a:pt x="281761" y="500959"/>
                </a:cubicBezTo>
                <a:cubicBezTo>
                  <a:pt x="253186" y="536413"/>
                  <a:pt x="426223" y="337976"/>
                  <a:pt x="380186" y="405709"/>
                </a:cubicBezTo>
                <a:cubicBezTo>
                  <a:pt x="334149" y="473442"/>
                  <a:pt x="37286" y="860263"/>
                  <a:pt x="5536" y="907359"/>
                </a:cubicBezTo>
                <a:cubicBezTo>
                  <a:pt x="-26214" y="954455"/>
                  <a:pt x="84382" y="823222"/>
                  <a:pt x="189686" y="688284"/>
                </a:cubicBezTo>
                <a:cubicBezTo>
                  <a:pt x="294990" y="553347"/>
                  <a:pt x="536290" y="207801"/>
                  <a:pt x="637361" y="97734"/>
                </a:cubicBezTo>
                <a:cubicBezTo>
                  <a:pt x="738432" y="-12333"/>
                  <a:pt x="845853" y="-7570"/>
                  <a:pt x="827861" y="88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4" name="フリーフォーム 483">
            <a:extLst>
              <a:ext uri="{FF2B5EF4-FFF2-40B4-BE49-F238E27FC236}">
                <a16:creationId xmlns:a16="http://schemas.microsoft.com/office/drawing/2014/main" id="{E261BEA4-EC19-B185-B296-2B35DB938D99}"/>
              </a:ext>
            </a:extLst>
          </p:cNvPr>
          <p:cNvSpPr/>
          <p:nvPr/>
        </p:nvSpPr>
        <p:spPr>
          <a:xfrm>
            <a:off x="6552409" y="2862565"/>
            <a:ext cx="226544" cy="360253"/>
          </a:xfrm>
          <a:custGeom>
            <a:avLst/>
            <a:gdLst>
              <a:gd name="connsiteX0" fmla="*/ 791 w 226544"/>
              <a:gd name="connsiteY0" fmla="*/ 33035 h 360253"/>
              <a:gd name="connsiteX1" fmla="*/ 150016 w 226544"/>
              <a:gd name="connsiteY1" fmla="*/ 198135 h 360253"/>
              <a:gd name="connsiteX2" fmla="*/ 140491 w 226544"/>
              <a:gd name="connsiteY2" fmla="*/ 144160 h 360253"/>
              <a:gd name="connsiteX3" fmla="*/ 226216 w 226544"/>
              <a:gd name="connsiteY3" fmla="*/ 360060 h 360253"/>
              <a:gd name="connsiteX4" fmla="*/ 165891 w 226544"/>
              <a:gd name="connsiteY4" fmla="*/ 179085 h 360253"/>
              <a:gd name="connsiteX5" fmla="*/ 64291 w 226544"/>
              <a:gd name="connsiteY5" fmla="*/ 1285 h 360253"/>
              <a:gd name="connsiteX6" fmla="*/ 89691 w 226544"/>
              <a:gd name="connsiteY6" fmla="*/ 96535 h 360253"/>
              <a:gd name="connsiteX7" fmla="*/ 791 w 226544"/>
              <a:gd name="connsiteY7" fmla="*/ 33035 h 3602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6544" h="360253">
                <a:moveTo>
                  <a:pt x="791" y="33035"/>
                </a:moveTo>
                <a:cubicBezTo>
                  <a:pt x="10845" y="49968"/>
                  <a:pt x="126733" y="179614"/>
                  <a:pt x="150016" y="198135"/>
                </a:cubicBezTo>
                <a:cubicBezTo>
                  <a:pt x="173299" y="216656"/>
                  <a:pt x="127791" y="117173"/>
                  <a:pt x="140491" y="144160"/>
                </a:cubicBezTo>
                <a:cubicBezTo>
                  <a:pt x="153191" y="171147"/>
                  <a:pt x="221983" y="354239"/>
                  <a:pt x="226216" y="360060"/>
                </a:cubicBezTo>
                <a:cubicBezTo>
                  <a:pt x="230449" y="365881"/>
                  <a:pt x="192878" y="238881"/>
                  <a:pt x="165891" y="179085"/>
                </a:cubicBezTo>
                <a:cubicBezTo>
                  <a:pt x="138904" y="119289"/>
                  <a:pt x="76991" y="15043"/>
                  <a:pt x="64291" y="1285"/>
                </a:cubicBezTo>
                <a:cubicBezTo>
                  <a:pt x="51591" y="-12473"/>
                  <a:pt x="99745" y="88598"/>
                  <a:pt x="89691" y="96535"/>
                </a:cubicBezTo>
                <a:cubicBezTo>
                  <a:pt x="79637" y="104472"/>
                  <a:pt x="-9263" y="16102"/>
                  <a:pt x="791" y="330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5" name="フリーフォーム 484">
            <a:extLst>
              <a:ext uri="{FF2B5EF4-FFF2-40B4-BE49-F238E27FC236}">
                <a16:creationId xmlns:a16="http://schemas.microsoft.com/office/drawing/2014/main" id="{867827B7-55F2-69DA-3CC3-34A852D7CAEF}"/>
              </a:ext>
            </a:extLst>
          </p:cNvPr>
          <p:cNvSpPr/>
          <p:nvPr/>
        </p:nvSpPr>
        <p:spPr>
          <a:xfrm>
            <a:off x="5556087" y="3103747"/>
            <a:ext cx="1180140" cy="1153945"/>
          </a:xfrm>
          <a:custGeom>
            <a:avLst/>
            <a:gdLst>
              <a:gd name="connsiteX0" fmla="*/ 1178088 w 1180140"/>
              <a:gd name="connsiteY0" fmla="*/ 58553 h 1153945"/>
              <a:gd name="connsiteX1" fmla="*/ 914563 w 1180140"/>
              <a:gd name="connsiteY1" fmla="*/ 134753 h 1153945"/>
              <a:gd name="connsiteX2" fmla="*/ 616113 w 1180140"/>
              <a:gd name="connsiteY2" fmla="*/ 477653 h 1153945"/>
              <a:gd name="connsiteX3" fmla="*/ 736763 w 1180140"/>
              <a:gd name="connsiteY3" fmla="*/ 385578 h 1153945"/>
              <a:gd name="connsiteX4" fmla="*/ 558963 w 1180140"/>
              <a:gd name="connsiteY4" fmla="*/ 585603 h 1153945"/>
              <a:gd name="connsiteX5" fmla="*/ 533563 w 1180140"/>
              <a:gd name="connsiteY5" fmla="*/ 779278 h 1153945"/>
              <a:gd name="connsiteX6" fmla="*/ 543088 w 1180140"/>
              <a:gd name="connsiteY6" fmla="*/ 633228 h 1153945"/>
              <a:gd name="connsiteX7" fmla="*/ 279563 w 1180140"/>
              <a:gd name="connsiteY7" fmla="*/ 915803 h 1153945"/>
              <a:gd name="connsiteX8" fmla="*/ 163 w 1180140"/>
              <a:gd name="connsiteY8" fmla="*/ 1153928 h 1153945"/>
              <a:gd name="connsiteX9" fmla="*/ 244638 w 1180140"/>
              <a:gd name="connsiteY9" fmla="*/ 925328 h 1153945"/>
              <a:gd name="connsiteX10" fmla="*/ 597063 w 1180140"/>
              <a:gd name="connsiteY10" fmla="*/ 410978 h 1153945"/>
              <a:gd name="connsiteX11" fmla="*/ 717713 w 1180140"/>
              <a:gd name="connsiteY11" fmla="*/ 312553 h 1153945"/>
              <a:gd name="connsiteX12" fmla="*/ 749463 w 1180140"/>
              <a:gd name="connsiteY12" fmla="*/ 287153 h 1153945"/>
              <a:gd name="connsiteX13" fmla="*/ 1032038 w 1180140"/>
              <a:gd name="connsiteY13" fmla="*/ 7753 h 1153945"/>
              <a:gd name="connsiteX14" fmla="*/ 971713 w 1180140"/>
              <a:gd name="connsiteY14" fmla="*/ 74428 h 1153945"/>
              <a:gd name="connsiteX15" fmla="*/ 1032038 w 1180140"/>
              <a:gd name="connsiteY15" fmla="*/ 36328 h 1153945"/>
              <a:gd name="connsiteX16" fmla="*/ 1178088 w 1180140"/>
              <a:gd name="connsiteY16" fmla="*/ 58553 h 11539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180140" h="1153945">
                <a:moveTo>
                  <a:pt x="1178088" y="58553"/>
                </a:moveTo>
                <a:cubicBezTo>
                  <a:pt x="1158509" y="74957"/>
                  <a:pt x="1008225" y="64903"/>
                  <a:pt x="914563" y="134753"/>
                </a:cubicBezTo>
                <a:cubicBezTo>
                  <a:pt x="820900" y="204603"/>
                  <a:pt x="645746" y="435849"/>
                  <a:pt x="616113" y="477653"/>
                </a:cubicBezTo>
                <a:cubicBezTo>
                  <a:pt x="586480" y="519457"/>
                  <a:pt x="746288" y="367586"/>
                  <a:pt x="736763" y="385578"/>
                </a:cubicBezTo>
                <a:cubicBezTo>
                  <a:pt x="727238" y="403570"/>
                  <a:pt x="592830" y="519986"/>
                  <a:pt x="558963" y="585603"/>
                </a:cubicBezTo>
                <a:cubicBezTo>
                  <a:pt x="525096" y="651220"/>
                  <a:pt x="536209" y="771341"/>
                  <a:pt x="533563" y="779278"/>
                </a:cubicBezTo>
                <a:cubicBezTo>
                  <a:pt x="530917" y="787215"/>
                  <a:pt x="585421" y="610474"/>
                  <a:pt x="543088" y="633228"/>
                </a:cubicBezTo>
                <a:cubicBezTo>
                  <a:pt x="500755" y="655982"/>
                  <a:pt x="370051" y="829020"/>
                  <a:pt x="279563" y="915803"/>
                </a:cubicBezTo>
                <a:cubicBezTo>
                  <a:pt x="189075" y="1002586"/>
                  <a:pt x="5984" y="1152341"/>
                  <a:pt x="163" y="1153928"/>
                </a:cubicBezTo>
                <a:cubicBezTo>
                  <a:pt x="-5658" y="1155516"/>
                  <a:pt x="145155" y="1049153"/>
                  <a:pt x="244638" y="925328"/>
                </a:cubicBezTo>
                <a:cubicBezTo>
                  <a:pt x="344121" y="801503"/>
                  <a:pt x="518217" y="513107"/>
                  <a:pt x="597063" y="410978"/>
                </a:cubicBezTo>
                <a:cubicBezTo>
                  <a:pt x="675909" y="308849"/>
                  <a:pt x="692313" y="333191"/>
                  <a:pt x="717713" y="312553"/>
                </a:cubicBezTo>
                <a:cubicBezTo>
                  <a:pt x="743113" y="291915"/>
                  <a:pt x="697075" y="337953"/>
                  <a:pt x="749463" y="287153"/>
                </a:cubicBezTo>
                <a:cubicBezTo>
                  <a:pt x="801850" y="236353"/>
                  <a:pt x="994996" y="43207"/>
                  <a:pt x="1032038" y="7753"/>
                </a:cubicBezTo>
                <a:cubicBezTo>
                  <a:pt x="1069080" y="-27701"/>
                  <a:pt x="971713" y="69666"/>
                  <a:pt x="971713" y="74428"/>
                </a:cubicBezTo>
                <a:cubicBezTo>
                  <a:pt x="971713" y="79190"/>
                  <a:pt x="992351" y="39503"/>
                  <a:pt x="1032038" y="36328"/>
                </a:cubicBezTo>
                <a:cubicBezTo>
                  <a:pt x="1071725" y="33153"/>
                  <a:pt x="1197667" y="42149"/>
                  <a:pt x="1178088" y="585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6" name="フリーフォーム 485">
            <a:extLst>
              <a:ext uri="{FF2B5EF4-FFF2-40B4-BE49-F238E27FC236}">
                <a16:creationId xmlns:a16="http://schemas.microsoft.com/office/drawing/2014/main" id="{4CE34E79-F7CA-A4B9-7A6C-C3F2095B1A65}"/>
              </a:ext>
            </a:extLst>
          </p:cNvPr>
          <p:cNvSpPr/>
          <p:nvPr/>
        </p:nvSpPr>
        <p:spPr>
          <a:xfrm>
            <a:off x="5636303" y="3089816"/>
            <a:ext cx="622987" cy="855308"/>
          </a:xfrm>
          <a:custGeom>
            <a:avLst/>
            <a:gdLst>
              <a:gd name="connsiteX0" fmla="*/ 21547 w 622987"/>
              <a:gd name="connsiteY0" fmla="*/ 831309 h 855308"/>
              <a:gd name="connsiteX1" fmla="*/ 621622 w 622987"/>
              <a:gd name="connsiteY1" fmla="*/ 2634 h 855308"/>
              <a:gd name="connsiteX2" fmla="*/ 180297 w 622987"/>
              <a:gd name="connsiteY2" fmla="*/ 577309 h 855308"/>
              <a:gd name="connsiteX3" fmla="*/ 21547 w 622987"/>
              <a:gd name="connsiteY3" fmla="*/ 831309 h 855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22987" h="855308">
                <a:moveTo>
                  <a:pt x="21547" y="831309"/>
                </a:moveTo>
                <a:cubicBezTo>
                  <a:pt x="95101" y="735530"/>
                  <a:pt x="595164" y="44967"/>
                  <a:pt x="621622" y="2634"/>
                </a:cubicBezTo>
                <a:cubicBezTo>
                  <a:pt x="648080" y="-39699"/>
                  <a:pt x="282426" y="440255"/>
                  <a:pt x="180297" y="577309"/>
                </a:cubicBezTo>
                <a:cubicBezTo>
                  <a:pt x="78168" y="714363"/>
                  <a:pt x="-52007" y="927088"/>
                  <a:pt x="21547" y="8313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7" name="フリーフォーム 486">
            <a:extLst>
              <a:ext uri="{FF2B5EF4-FFF2-40B4-BE49-F238E27FC236}">
                <a16:creationId xmlns:a16="http://schemas.microsoft.com/office/drawing/2014/main" id="{40C78AB5-51CF-14E8-5AFE-727C281D51D1}"/>
              </a:ext>
            </a:extLst>
          </p:cNvPr>
          <p:cNvSpPr/>
          <p:nvPr/>
        </p:nvSpPr>
        <p:spPr>
          <a:xfrm>
            <a:off x="6247983" y="3184641"/>
            <a:ext cx="1137067" cy="530580"/>
          </a:xfrm>
          <a:custGeom>
            <a:avLst/>
            <a:gdLst>
              <a:gd name="connsiteX0" fmla="*/ 3592 w 1137067"/>
              <a:gd name="connsiteY0" fmla="*/ 361834 h 530580"/>
              <a:gd name="connsiteX1" fmla="*/ 260767 w 1137067"/>
              <a:gd name="connsiteY1" fmla="*/ 66559 h 530580"/>
              <a:gd name="connsiteX2" fmla="*/ 571917 w 1137067"/>
              <a:gd name="connsiteY2" fmla="*/ 25284 h 530580"/>
              <a:gd name="connsiteX3" fmla="*/ 552867 w 1137067"/>
              <a:gd name="connsiteY3" fmla="*/ 6234 h 530580"/>
              <a:gd name="connsiteX4" fmla="*/ 860842 w 1137067"/>
              <a:gd name="connsiteY4" fmla="*/ 114184 h 530580"/>
              <a:gd name="connsiteX5" fmla="*/ 825917 w 1137067"/>
              <a:gd name="connsiteY5" fmla="*/ 104659 h 530580"/>
              <a:gd name="connsiteX6" fmla="*/ 1006892 w 1137067"/>
              <a:gd name="connsiteY6" fmla="*/ 304684 h 530580"/>
              <a:gd name="connsiteX7" fmla="*/ 1003717 w 1137067"/>
              <a:gd name="connsiteY7" fmla="*/ 260234 h 530580"/>
              <a:gd name="connsiteX8" fmla="*/ 1137067 w 1137067"/>
              <a:gd name="connsiteY8" fmla="*/ 530109 h 530580"/>
              <a:gd name="connsiteX9" fmla="*/ 1003717 w 1137067"/>
              <a:gd name="connsiteY9" fmla="*/ 317384 h 530580"/>
              <a:gd name="connsiteX10" fmla="*/ 673517 w 1137067"/>
              <a:gd name="connsiteY10" fmla="*/ 18934 h 530580"/>
              <a:gd name="connsiteX11" fmla="*/ 524292 w 1137067"/>
              <a:gd name="connsiteY11" fmla="*/ 53859 h 530580"/>
              <a:gd name="connsiteX12" fmla="*/ 165517 w 1137067"/>
              <a:gd name="connsiteY12" fmla="*/ 244359 h 530580"/>
              <a:gd name="connsiteX13" fmla="*/ 486192 w 1137067"/>
              <a:gd name="connsiteY13" fmla="*/ 63384 h 530580"/>
              <a:gd name="connsiteX14" fmla="*/ 273467 w 1137067"/>
              <a:gd name="connsiteY14" fmla="*/ 98309 h 530580"/>
              <a:gd name="connsiteX15" fmla="*/ 121067 w 1137067"/>
              <a:gd name="connsiteY15" fmla="*/ 206259 h 530580"/>
              <a:gd name="connsiteX16" fmla="*/ 3592 w 1137067"/>
              <a:gd name="connsiteY16" fmla="*/ 361834 h 530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137067" h="530580">
                <a:moveTo>
                  <a:pt x="3592" y="361834"/>
                </a:moveTo>
                <a:cubicBezTo>
                  <a:pt x="26875" y="338551"/>
                  <a:pt x="166046" y="122651"/>
                  <a:pt x="260767" y="66559"/>
                </a:cubicBezTo>
                <a:cubicBezTo>
                  <a:pt x="355488" y="10467"/>
                  <a:pt x="571917" y="25284"/>
                  <a:pt x="571917" y="25284"/>
                </a:cubicBezTo>
                <a:cubicBezTo>
                  <a:pt x="620600" y="15230"/>
                  <a:pt x="504713" y="-8583"/>
                  <a:pt x="552867" y="6234"/>
                </a:cubicBezTo>
                <a:cubicBezTo>
                  <a:pt x="601021" y="21051"/>
                  <a:pt x="815334" y="97780"/>
                  <a:pt x="860842" y="114184"/>
                </a:cubicBezTo>
                <a:cubicBezTo>
                  <a:pt x="906350" y="130588"/>
                  <a:pt x="801575" y="72909"/>
                  <a:pt x="825917" y="104659"/>
                </a:cubicBezTo>
                <a:cubicBezTo>
                  <a:pt x="850259" y="136409"/>
                  <a:pt x="977259" y="278755"/>
                  <a:pt x="1006892" y="304684"/>
                </a:cubicBezTo>
                <a:cubicBezTo>
                  <a:pt x="1036525" y="330613"/>
                  <a:pt x="982021" y="222663"/>
                  <a:pt x="1003717" y="260234"/>
                </a:cubicBezTo>
                <a:cubicBezTo>
                  <a:pt x="1025413" y="297805"/>
                  <a:pt x="1137067" y="520584"/>
                  <a:pt x="1137067" y="530109"/>
                </a:cubicBezTo>
                <a:cubicBezTo>
                  <a:pt x="1137067" y="539634"/>
                  <a:pt x="1080975" y="402580"/>
                  <a:pt x="1003717" y="317384"/>
                </a:cubicBezTo>
                <a:cubicBezTo>
                  <a:pt x="926459" y="232188"/>
                  <a:pt x="753421" y="62855"/>
                  <a:pt x="673517" y="18934"/>
                </a:cubicBezTo>
                <a:cubicBezTo>
                  <a:pt x="593613" y="-24987"/>
                  <a:pt x="608959" y="16288"/>
                  <a:pt x="524292" y="53859"/>
                </a:cubicBezTo>
                <a:cubicBezTo>
                  <a:pt x="439625" y="91430"/>
                  <a:pt x="171867" y="242771"/>
                  <a:pt x="165517" y="244359"/>
                </a:cubicBezTo>
                <a:cubicBezTo>
                  <a:pt x="159167" y="245946"/>
                  <a:pt x="468200" y="87726"/>
                  <a:pt x="486192" y="63384"/>
                </a:cubicBezTo>
                <a:cubicBezTo>
                  <a:pt x="504184" y="39042"/>
                  <a:pt x="334321" y="74496"/>
                  <a:pt x="273467" y="98309"/>
                </a:cubicBezTo>
                <a:cubicBezTo>
                  <a:pt x="212613" y="122122"/>
                  <a:pt x="166046" y="166572"/>
                  <a:pt x="121067" y="206259"/>
                </a:cubicBezTo>
                <a:cubicBezTo>
                  <a:pt x="76088" y="245946"/>
                  <a:pt x="-19691" y="385117"/>
                  <a:pt x="3592" y="3618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8" name="フリーフォーム 487">
            <a:extLst>
              <a:ext uri="{FF2B5EF4-FFF2-40B4-BE49-F238E27FC236}">
                <a16:creationId xmlns:a16="http://schemas.microsoft.com/office/drawing/2014/main" id="{FA5D3F44-0438-26E6-20BE-7589B6962494}"/>
              </a:ext>
            </a:extLst>
          </p:cNvPr>
          <p:cNvSpPr/>
          <p:nvPr/>
        </p:nvSpPr>
        <p:spPr>
          <a:xfrm>
            <a:off x="6383141" y="3095005"/>
            <a:ext cx="1060515" cy="666438"/>
          </a:xfrm>
          <a:custGeom>
            <a:avLst/>
            <a:gdLst>
              <a:gd name="connsiteX0" fmla="*/ 20834 w 1060515"/>
              <a:gd name="connsiteY0" fmla="*/ 133970 h 666438"/>
              <a:gd name="connsiteX1" fmla="*/ 573284 w 1060515"/>
              <a:gd name="connsiteY1" fmla="*/ 70470 h 666438"/>
              <a:gd name="connsiteX2" fmla="*/ 478034 w 1060515"/>
              <a:gd name="connsiteY2" fmla="*/ 83170 h 666438"/>
              <a:gd name="connsiteX3" fmla="*/ 674884 w 1060515"/>
              <a:gd name="connsiteY3" fmla="*/ 140320 h 666438"/>
              <a:gd name="connsiteX4" fmla="*/ 630434 w 1060515"/>
              <a:gd name="connsiteY4" fmla="*/ 118095 h 666438"/>
              <a:gd name="connsiteX5" fmla="*/ 916184 w 1060515"/>
              <a:gd name="connsiteY5" fmla="*/ 327645 h 666438"/>
              <a:gd name="connsiteX6" fmla="*/ 900309 w 1060515"/>
              <a:gd name="connsiteY6" fmla="*/ 337170 h 666438"/>
              <a:gd name="connsiteX7" fmla="*/ 1059059 w 1060515"/>
              <a:gd name="connsiteY7" fmla="*/ 664195 h 666438"/>
              <a:gd name="connsiteX8" fmla="*/ 957459 w 1060515"/>
              <a:gd name="connsiteY8" fmla="*/ 464170 h 666438"/>
              <a:gd name="connsiteX9" fmla="*/ 617734 w 1060515"/>
              <a:gd name="connsiteY9" fmla="*/ 137145 h 666438"/>
              <a:gd name="connsiteX10" fmla="*/ 401834 w 1060515"/>
              <a:gd name="connsiteY10" fmla="*/ 60945 h 666438"/>
              <a:gd name="connsiteX11" fmla="*/ 328809 w 1060515"/>
              <a:gd name="connsiteY11" fmla="*/ 620 h 666438"/>
              <a:gd name="connsiteX12" fmla="*/ 389134 w 1060515"/>
              <a:gd name="connsiteY12" fmla="*/ 99045 h 666438"/>
              <a:gd name="connsiteX13" fmla="*/ 141484 w 1060515"/>
              <a:gd name="connsiteY13" fmla="*/ 118095 h 666438"/>
              <a:gd name="connsiteX14" fmla="*/ 20834 w 1060515"/>
              <a:gd name="connsiteY14" fmla="*/ 133970 h 666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060515" h="666438">
                <a:moveTo>
                  <a:pt x="20834" y="133970"/>
                </a:moveTo>
                <a:lnTo>
                  <a:pt x="573284" y="70470"/>
                </a:lnTo>
                <a:cubicBezTo>
                  <a:pt x="649484" y="62003"/>
                  <a:pt x="461101" y="71528"/>
                  <a:pt x="478034" y="83170"/>
                </a:cubicBezTo>
                <a:cubicBezTo>
                  <a:pt x="494967" y="94812"/>
                  <a:pt x="649484" y="134499"/>
                  <a:pt x="674884" y="140320"/>
                </a:cubicBezTo>
                <a:cubicBezTo>
                  <a:pt x="700284" y="146141"/>
                  <a:pt x="590217" y="86874"/>
                  <a:pt x="630434" y="118095"/>
                </a:cubicBezTo>
                <a:cubicBezTo>
                  <a:pt x="670651" y="149316"/>
                  <a:pt x="871205" y="291133"/>
                  <a:pt x="916184" y="327645"/>
                </a:cubicBezTo>
                <a:cubicBezTo>
                  <a:pt x="961163" y="364158"/>
                  <a:pt x="876497" y="281078"/>
                  <a:pt x="900309" y="337170"/>
                </a:cubicBezTo>
                <a:cubicBezTo>
                  <a:pt x="924121" y="393262"/>
                  <a:pt x="1049534" y="643028"/>
                  <a:pt x="1059059" y="664195"/>
                </a:cubicBezTo>
                <a:cubicBezTo>
                  <a:pt x="1068584" y="685362"/>
                  <a:pt x="1031013" y="552012"/>
                  <a:pt x="957459" y="464170"/>
                </a:cubicBezTo>
                <a:cubicBezTo>
                  <a:pt x="883905" y="376328"/>
                  <a:pt x="710338" y="204349"/>
                  <a:pt x="617734" y="137145"/>
                </a:cubicBezTo>
                <a:cubicBezTo>
                  <a:pt x="525130" y="69941"/>
                  <a:pt x="449988" y="83699"/>
                  <a:pt x="401834" y="60945"/>
                </a:cubicBezTo>
                <a:cubicBezTo>
                  <a:pt x="353680" y="38191"/>
                  <a:pt x="330926" y="-5730"/>
                  <a:pt x="328809" y="620"/>
                </a:cubicBezTo>
                <a:cubicBezTo>
                  <a:pt x="326692" y="6970"/>
                  <a:pt x="420355" y="79466"/>
                  <a:pt x="389134" y="99045"/>
                </a:cubicBezTo>
                <a:cubicBezTo>
                  <a:pt x="357913" y="118624"/>
                  <a:pt x="201280" y="114391"/>
                  <a:pt x="141484" y="118095"/>
                </a:cubicBezTo>
                <a:cubicBezTo>
                  <a:pt x="81688" y="121799"/>
                  <a:pt x="-51133" y="141908"/>
                  <a:pt x="20834" y="1339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9" name="フリーフォーム 488">
            <a:extLst>
              <a:ext uri="{FF2B5EF4-FFF2-40B4-BE49-F238E27FC236}">
                <a16:creationId xmlns:a16="http://schemas.microsoft.com/office/drawing/2014/main" id="{C2D6D161-C86F-BBEE-0F89-A25B9E078D2F}"/>
              </a:ext>
            </a:extLst>
          </p:cNvPr>
          <p:cNvSpPr/>
          <p:nvPr/>
        </p:nvSpPr>
        <p:spPr>
          <a:xfrm>
            <a:off x="5779973" y="3571681"/>
            <a:ext cx="1204226" cy="532542"/>
          </a:xfrm>
          <a:custGeom>
            <a:avLst/>
            <a:gdLst>
              <a:gd name="connsiteX0" fmla="*/ 33452 w 1204226"/>
              <a:gd name="connsiteY0" fmla="*/ 524069 h 532542"/>
              <a:gd name="connsiteX1" fmla="*/ 1138352 w 1204226"/>
              <a:gd name="connsiteY1" fmla="*/ 85919 h 532542"/>
              <a:gd name="connsiteX2" fmla="*/ 1017702 w 1204226"/>
              <a:gd name="connsiteY2" fmla="*/ 76394 h 532542"/>
              <a:gd name="connsiteX3" fmla="*/ 519227 w 1204226"/>
              <a:gd name="connsiteY3" fmla="*/ 194 h 532542"/>
              <a:gd name="connsiteX4" fmla="*/ 1046277 w 1204226"/>
              <a:gd name="connsiteY4" fmla="*/ 101794 h 532542"/>
              <a:gd name="connsiteX5" fmla="*/ 782752 w 1204226"/>
              <a:gd name="connsiteY5" fmla="*/ 155769 h 532542"/>
              <a:gd name="connsiteX6" fmla="*/ 389052 w 1204226"/>
              <a:gd name="connsiteY6" fmla="*/ 292294 h 532542"/>
              <a:gd name="connsiteX7" fmla="*/ 925627 w 1204226"/>
              <a:gd name="connsiteY7" fmla="*/ 162119 h 532542"/>
              <a:gd name="connsiteX8" fmla="*/ 344602 w 1204226"/>
              <a:gd name="connsiteY8" fmla="*/ 358969 h 532542"/>
              <a:gd name="connsiteX9" fmla="*/ 33452 w 1204226"/>
              <a:gd name="connsiteY9" fmla="*/ 524069 h 5325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04226" h="532542">
                <a:moveTo>
                  <a:pt x="33452" y="524069"/>
                </a:moveTo>
                <a:cubicBezTo>
                  <a:pt x="165744" y="478561"/>
                  <a:pt x="974310" y="160531"/>
                  <a:pt x="1138352" y="85919"/>
                </a:cubicBezTo>
                <a:cubicBezTo>
                  <a:pt x="1302394" y="11306"/>
                  <a:pt x="1120889" y="90681"/>
                  <a:pt x="1017702" y="76394"/>
                </a:cubicBezTo>
                <a:cubicBezTo>
                  <a:pt x="914515" y="62107"/>
                  <a:pt x="514465" y="-4039"/>
                  <a:pt x="519227" y="194"/>
                </a:cubicBezTo>
                <a:cubicBezTo>
                  <a:pt x="523989" y="4427"/>
                  <a:pt x="1002356" y="75865"/>
                  <a:pt x="1046277" y="101794"/>
                </a:cubicBezTo>
                <a:cubicBezTo>
                  <a:pt x="1090198" y="127723"/>
                  <a:pt x="892289" y="124019"/>
                  <a:pt x="782752" y="155769"/>
                </a:cubicBezTo>
                <a:cubicBezTo>
                  <a:pt x="673215" y="187519"/>
                  <a:pt x="365240" y="291236"/>
                  <a:pt x="389052" y="292294"/>
                </a:cubicBezTo>
                <a:cubicBezTo>
                  <a:pt x="412864" y="293352"/>
                  <a:pt x="933035" y="151006"/>
                  <a:pt x="925627" y="162119"/>
                </a:cubicBezTo>
                <a:cubicBezTo>
                  <a:pt x="918219" y="173231"/>
                  <a:pt x="495414" y="298115"/>
                  <a:pt x="344602" y="358969"/>
                </a:cubicBezTo>
                <a:cubicBezTo>
                  <a:pt x="193790" y="419823"/>
                  <a:pt x="-98840" y="569577"/>
                  <a:pt x="33452" y="5240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0" name="フリーフォーム 489">
            <a:extLst>
              <a:ext uri="{FF2B5EF4-FFF2-40B4-BE49-F238E27FC236}">
                <a16:creationId xmlns:a16="http://schemas.microsoft.com/office/drawing/2014/main" id="{FF1CB5F6-C689-5963-7700-0DD310ED0CC8}"/>
              </a:ext>
            </a:extLst>
          </p:cNvPr>
          <p:cNvSpPr/>
          <p:nvPr/>
        </p:nvSpPr>
        <p:spPr>
          <a:xfrm>
            <a:off x="5203614" y="4074669"/>
            <a:ext cx="1073299" cy="770382"/>
          </a:xfrm>
          <a:custGeom>
            <a:avLst/>
            <a:gdLst>
              <a:gd name="connsiteX0" fmla="*/ 211 w 1073299"/>
              <a:gd name="connsiteY0" fmla="*/ 770381 h 770382"/>
              <a:gd name="connsiteX1" fmla="*/ 568536 w 1073299"/>
              <a:gd name="connsiteY1" fmla="*/ 208406 h 770382"/>
              <a:gd name="connsiteX2" fmla="*/ 1067011 w 1073299"/>
              <a:gd name="connsiteY2" fmla="*/ 2031 h 770382"/>
              <a:gd name="connsiteX3" fmla="*/ 825711 w 1073299"/>
              <a:gd name="connsiteY3" fmla="*/ 106806 h 770382"/>
              <a:gd name="connsiteX4" fmla="*/ 482811 w 1073299"/>
              <a:gd name="connsiteY4" fmla="*/ 170306 h 770382"/>
              <a:gd name="connsiteX5" fmla="*/ 501861 w 1073299"/>
              <a:gd name="connsiteY5" fmla="*/ 214756 h 770382"/>
              <a:gd name="connsiteX6" fmla="*/ 211 w 1073299"/>
              <a:gd name="connsiteY6" fmla="*/ 770381 h 7703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73299" h="770382">
                <a:moveTo>
                  <a:pt x="211" y="770381"/>
                </a:moveTo>
                <a:cubicBezTo>
                  <a:pt x="11323" y="769323"/>
                  <a:pt x="390736" y="336464"/>
                  <a:pt x="568536" y="208406"/>
                </a:cubicBezTo>
                <a:cubicBezTo>
                  <a:pt x="746336" y="80348"/>
                  <a:pt x="1024149" y="18964"/>
                  <a:pt x="1067011" y="2031"/>
                </a:cubicBezTo>
                <a:cubicBezTo>
                  <a:pt x="1109873" y="-14902"/>
                  <a:pt x="923078" y="78760"/>
                  <a:pt x="825711" y="106806"/>
                </a:cubicBezTo>
                <a:cubicBezTo>
                  <a:pt x="728344" y="134852"/>
                  <a:pt x="536786" y="152314"/>
                  <a:pt x="482811" y="170306"/>
                </a:cubicBezTo>
                <a:cubicBezTo>
                  <a:pt x="428836" y="188298"/>
                  <a:pt x="583882" y="114214"/>
                  <a:pt x="501861" y="214756"/>
                </a:cubicBezTo>
                <a:cubicBezTo>
                  <a:pt x="419840" y="315298"/>
                  <a:pt x="-10901" y="771439"/>
                  <a:pt x="211" y="7703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1" name="フリーフォーム 490">
            <a:extLst>
              <a:ext uri="{FF2B5EF4-FFF2-40B4-BE49-F238E27FC236}">
                <a16:creationId xmlns:a16="http://schemas.microsoft.com/office/drawing/2014/main" id="{249C6B7D-1536-93F0-0879-2404C1F6CCD5}"/>
              </a:ext>
            </a:extLst>
          </p:cNvPr>
          <p:cNvSpPr/>
          <p:nvPr/>
        </p:nvSpPr>
        <p:spPr>
          <a:xfrm>
            <a:off x="5822440" y="3834991"/>
            <a:ext cx="1260705" cy="347106"/>
          </a:xfrm>
          <a:custGeom>
            <a:avLst/>
            <a:gdLst>
              <a:gd name="connsiteX0" fmla="*/ 3685 w 1260705"/>
              <a:gd name="connsiteY0" fmla="*/ 346484 h 347106"/>
              <a:gd name="connsiteX1" fmla="*/ 876810 w 1260705"/>
              <a:gd name="connsiteY1" fmla="*/ 19459 h 347106"/>
              <a:gd name="connsiteX2" fmla="*/ 803785 w 1260705"/>
              <a:gd name="connsiteY2" fmla="*/ 35334 h 347106"/>
              <a:gd name="connsiteX3" fmla="*/ 1184785 w 1260705"/>
              <a:gd name="connsiteY3" fmla="*/ 16284 h 347106"/>
              <a:gd name="connsiteX4" fmla="*/ 1245110 w 1260705"/>
              <a:gd name="connsiteY4" fmla="*/ 13109 h 347106"/>
              <a:gd name="connsiteX5" fmla="*/ 984760 w 1260705"/>
              <a:gd name="connsiteY5" fmla="*/ 9934 h 347106"/>
              <a:gd name="connsiteX6" fmla="*/ 352935 w 1260705"/>
              <a:gd name="connsiteY6" fmla="*/ 111534 h 347106"/>
              <a:gd name="connsiteX7" fmla="*/ 556135 w 1260705"/>
              <a:gd name="connsiteY7" fmla="*/ 102009 h 347106"/>
              <a:gd name="connsiteX8" fmla="*/ 3685 w 1260705"/>
              <a:gd name="connsiteY8" fmla="*/ 346484 h 347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60705" h="347106">
                <a:moveTo>
                  <a:pt x="3685" y="346484"/>
                </a:moveTo>
                <a:cubicBezTo>
                  <a:pt x="57131" y="332726"/>
                  <a:pt x="743460" y="71317"/>
                  <a:pt x="876810" y="19459"/>
                </a:cubicBezTo>
                <a:cubicBezTo>
                  <a:pt x="1010160" y="-32399"/>
                  <a:pt x="752456" y="35863"/>
                  <a:pt x="803785" y="35334"/>
                </a:cubicBezTo>
                <a:cubicBezTo>
                  <a:pt x="855114" y="34805"/>
                  <a:pt x="1184785" y="16284"/>
                  <a:pt x="1184785" y="16284"/>
                </a:cubicBezTo>
                <a:cubicBezTo>
                  <a:pt x="1258339" y="12580"/>
                  <a:pt x="1278447" y="14167"/>
                  <a:pt x="1245110" y="13109"/>
                </a:cubicBezTo>
                <a:cubicBezTo>
                  <a:pt x="1211773" y="12051"/>
                  <a:pt x="1133456" y="-6470"/>
                  <a:pt x="984760" y="9934"/>
                </a:cubicBezTo>
                <a:cubicBezTo>
                  <a:pt x="836064" y="26338"/>
                  <a:pt x="424372" y="96188"/>
                  <a:pt x="352935" y="111534"/>
                </a:cubicBezTo>
                <a:cubicBezTo>
                  <a:pt x="281498" y="126880"/>
                  <a:pt x="617518" y="62321"/>
                  <a:pt x="556135" y="102009"/>
                </a:cubicBezTo>
                <a:cubicBezTo>
                  <a:pt x="494752" y="141697"/>
                  <a:pt x="-49761" y="360242"/>
                  <a:pt x="3685" y="3464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2" name="フリーフォーム 491">
            <a:extLst>
              <a:ext uri="{FF2B5EF4-FFF2-40B4-BE49-F238E27FC236}">
                <a16:creationId xmlns:a16="http://schemas.microsoft.com/office/drawing/2014/main" id="{766F5B75-09D9-E4C5-817C-073EDE51AC6D}"/>
              </a:ext>
            </a:extLst>
          </p:cNvPr>
          <p:cNvSpPr/>
          <p:nvPr/>
        </p:nvSpPr>
        <p:spPr>
          <a:xfrm>
            <a:off x="6479498" y="3359496"/>
            <a:ext cx="847387" cy="343710"/>
          </a:xfrm>
          <a:custGeom>
            <a:avLst/>
            <a:gdLst>
              <a:gd name="connsiteX0" fmla="*/ 495977 w 847387"/>
              <a:gd name="connsiteY0" fmla="*/ 2829 h 343710"/>
              <a:gd name="connsiteX1" fmla="*/ 826177 w 847387"/>
              <a:gd name="connsiteY1" fmla="*/ 329854 h 343710"/>
              <a:gd name="connsiteX2" fmla="*/ 772202 w 847387"/>
              <a:gd name="connsiteY2" fmla="*/ 272704 h 343710"/>
              <a:gd name="connsiteX3" fmla="*/ 429302 w 847387"/>
              <a:gd name="connsiteY3" fmla="*/ 177454 h 343710"/>
              <a:gd name="connsiteX4" fmla="*/ 677 w 847387"/>
              <a:gd name="connsiteY4" fmla="*/ 94904 h 343710"/>
              <a:gd name="connsiteX5" fmla="*/ 330877 w 847387"/>
              <a:gd name="connsiteY5" fmla="*/ 107604 h 343710"/>
              <a:gd name="connsiteX6" fmla="*/ 362627 w 847387"/>
              <a:gd name="connsiteY6" fmla="*/ 56804 h 343710"/>
              <a:gd name="connsiteX7" fmla="*/ 613452 w 847387"/>
              <a:gd name="connsiteY7" fmla="*/ 164754 h 343710"/>
              <a:gd name="connsiteX8" fmla="*/ 495977 w 847387"/>
              <a:gd name="connsiteY8" fmla="*/ 2829 h 343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47387" h="343710">
                <a:moveTo>
                  <a:pt x="495977" y="2829"/>
                </a:moveTo>
                <a:cubicBezTo>
                  <a:pt x="531431" y="30346"/>
                  <a:pt x="780140" y="284875"/>
                  <a:pt x="826177" y="329854"/>
                </a:cubicBezTo>
                <a:cubicBezTo>
                  <a:pt x="872214" y="374833"/>
                  <a:pt x="838348" y="298104"/>
                  <a:pt x="772202" y="272704"/>
                </a:cubicBezTo>
                <a:cubicBezTo>
                  <a:pt x="706056" y="247304"/>
                  <a:pt x="557889" y="207087"/>
                  <a:pt x="429302" y="177454"/>
                </a:cubicBezTo>
                <a:cubicBezTo>
                  <a:pt x="300715" y="147821"/>
                  <a:pt x="17081" y="106546"/>
                  <a:pt x="677" y="94904"/>
                </a:cubicBezTo>
                <a:cubicBezTo>
                  <a:pt x="-15727" y="83262"/>
                  <a:pt x="270552" y="113954"/>
                  <a:pt x="330877" y="107604"/>
                </a:cubicBezTo>
                <a:cubicBezTo>
                  <a:pt x="391202" y="101254"/>
                  <a:pt x="315531" y="47279"/>
                  <a:pt x="362627" y="56804"/>
                </a:cubicBezTo>
                <a:cubicBezTo>
                  <a:pt x="409723" y="66329"/>
                  <a:pt x="590698" y="172162"/>
                  <a:pt x="613452" y="164754"/>
                </a:cubicBezTo>
                <a:cubicBezTo>
                  <a:pt x="636206" y="157346"/>
                  <a:pt x="460523" y="-24688"/>
                  <a:pt x="495977" y="28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3" name="フリーフォーム 492">
            <a:extLst>
              <a:ext uri="{FF2B5EF4-FFF2-40B4-BE49-F238E27FC236}">
                <a16:creationId xmlns:a16="http://schemas.microsoft.com/office/drawing/2014/main" id="{6CBF8D35-DC3E-6758-D8D9-2C7D981A7A95}"/>
              </a:ext>
            </a:extLst>
          </p:cNvPr>
          <p:cNvSpPr/>
          <p:nvPr/>
        </p:nvSpPr>
        <p:spPr>
          <a:xfrm>
            <a:off x="6474862" y="3491447"/>
            <a:ext cx="1532187" cy="864512"/>
          </a:xfrm>
          <a:custGeom>
            <a:avLst/>
            <a:gdLst>
              <a:gd name="connsiteX0" fmla="*/ 2138 w 1532187"/>
              <a:gd name="connsiteY0" fmla="*/ 1053 h 864512"/>
              <a:gd name="connsiteX1" fmla="*/ 776838 w 1532187"/>
              <a:gd name="connsiteY1" fmla="*/ 201078 h 864512"/>
              <a:gd name="connsiteX2" fmla="*/ 951463 w 1532187"/>
              <a:gd name="connsiteY2" fmla="*/ 258228 h 864512"/>
              <a:gd name="connsiteX3" fmla="*/ 700638 w 1532187"/>
              <a:gd name="connsiteY3" fmla="*/ 131228 h 864512"/>
              <a:gd name="connsiteX4" fmla="*/ 1078463 w 1532187"/>
              <a:gd name="connsiteY4" fmla="*/ 340778 h 864512"/>
              <a:gd name="connsiteX5" fmla="*/ 1516613 w 1532187"/>
              <a:gd name="connsiteY5" fmla="*/ 842428 h 864512"/>
              <a:gd name="connsiteX6" fmla="*/ 1411838 w 1532187"/>
              <a:gd name="connsiteY6" fmla="*/ 753528 h 864512"/>
              <a:gd name="connsiteX7" fmla="*/ 1195938 w 1532187"/>
              <a:gd name="connsiteY7" fmla="*/ 553503 h 864512"/>
              <a:gd name="connsiteX8" fmla="*/ 1161013 w 1532187"/>
              <a:gd name="connsiteY8" fmla="*/ 432853 h 864512"/>
              <a:gd name="connsiteX9" fmla="*/ 957813 w 1532187"/>
              <a:gd name="connsiteY9" fmla="*/ 261403 h 864512"/>
              <a:gd name="connsiteX10" fmla="*/ 421238 w 1532187"/>
              <a:gd name="connsiteY10" fmla="*/ 42328 h 864512"/>
              <a:gd name="connsiteX11" fmla="*/ 541888 w 1532187"/>
              <a:gd name="connsiteY11" fmla="*/ 118528 h 864512"/>
              <a:gd name="connsiteX12" fmla="*/ 2138 w 1532187"/>
              <a:gd name="connsiteY12" fmla="*/ 1053 h 8645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32187" h="864512">
                <a:moveTo>
                  <a:pt x="2138" y="1053"/>
                </a:moveTo>
                <a:cubicBezTo>
                  <a:pt x="41296" y="14811"/>
                  <a:pt x="618617" y="158215"/>
                  <a:pt x="776838" y="201078"/>
                </a:cubicBezTo>
                <a:cubicBezTo>
                  <a:pt x="935059" y="243941"/>
                  <a:pt x="964163" y="269870"/>
                  <a:pt x="951463" y="258228"/>
                </a:cubicBezTo>
                <a:cubicBezTo>
                  <a:pt x="938763" y="246586"/>
                  <a:pt x="679471" y="117470"/>
                  <a:pt x="700638" y="131228"/>
                </a:cubicBezTo>
                <a:cubicBezTo>
                  <a:pt x="721805" y="144986"/>
                  <a:pt x="942467" y="222245"/>
                  <a:pt x="1078463" y="340778"/>
                </a:cubicBezTo>
                <a:cubicBezTo>
                  <a:pt x="1214459" y="459311"/>
                  <a:pt x="1461051" y="773636"/>
                  <a:pt x="1516613" y="842428"/>
                </a:cubicBezTo>
                <a:cubicBezTo>
                  <a:pt x="1572176" y="911220"/>
                  <a:pt x="1465284" y="801682"/>
                  <a:pt x="1411838" y="753528"/>
                </a:cubicBezTo>
                <a:cubicBezTo>
                  <a:pt x="1358392" y="705374"/>
                  <a:pt x="1237742" y="606949"/>
                  <a:pt x="1195938" y="553503"/>
                </a:cubicBezTo>
                <a:cubicBezTo>
                  <a:pt x="1154134" y="500057"/>
                  <a:pt x="1200700" y="481536"/>
                  <a:pt x="1161013" y="432853"/>
                </a:cubicBezTo>
                <a:cubicBezTo>
                  <a:pt x="1121326" y="384170"/>
                  <a:pt x="1081109" y="326491"/>
                  <a:pt x="957813" y="261403"/>
                </a:cubicBezTo>
                <a:cubicBezTo>
                  <a:pt x="834517" y="196315"/>
                  <a:pt x="490559" y="66140"/>
                  <a:pt x="421238" y="42328"/>
                </a:cubicBezTo>
                <a:cubicBezTo>
                  <a:pt x="351917" y="18516"/>
                  <a:pt x="610150" y="124349"/>
                  <a:pt x="541888" y="118528"/>
                </a:cubicBezTo>
                <a:cubicBezTo>
                  <a:pt x="473626" y="112707"/>
                  <a:pt x="-37020" y="-12705"/>
                  <a:pt x="2138" y="10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4" name="フリーフォーム 493">
            <a:extLst>
              <a:ext uri="{FF2B5EF4-FFF2-40B4-BE49-F238E27FC236}">
                <a16:creationId xmlns:a16="http://schemas.microsoft.com/office/drawing/2014/main" id="{0340555D-84BD-9048-4CB2-D8D38999DFCE}"/>
              </a:ext>
            </a:extLst>
          </p:cNvPr>
          <p:cNvSpPr/>
          <p:nvPr/>
        </p:nvSpPr>
        <p:spPr>
          <a:xfrm>
            <a:off x="6561353" y="3681859"/>
            <a:ext cx="1141382" cy="369441"/>
          </a:xfrm>
          <a:custGeom>
            <a:avLst/>
            <a:gdLst>
              <a:gd name="connsiteX0" fmla="*/ 4547 w 1141382"/>
              <a:gd name="connsiteY0" fmla="*/ 194816 h 369441"/>
              <a:gd name="connsiteX1" fmla="*/ 582397 w 1141382"/>
              <a:gd name="connsiteY1" fmla="*/ 13841 h 369441"/>
              <a:gd name="connsiteX2" fmla="*/ 541122 w 1141382"/>
              <a:gd name="connsiteY2" fmla="*/ 45591 h 369441"/>
              <a:gd name="connsiteX3" fmla="*/ 877672 w 1141382"/>
              <a:gd name="connsiteY3" fmla="*/ 150366 h 369441"/>
              <a:gd name="connsiteX4" fmla="*/ 830047 w 1141382"/>
              <a:gd name="connsiteY4" fmla="*/ 121791 h 369441"/>
              <a:gd name="connsiteX5" fmla="*/ 1141197 w 1141382"/>
              <a:gd name="connsiteY5" fmla="*/ 369441 h 369441"/>
              <a:gd name="connsiteX6" fmla="*/ 871322 w 1141382"/>
              <a:gd name="connsiteY6" fmla="*/ 121791 h 369441"/>
              <a:gd name="connsiteX7" fmla="*/ 598272 w 1141382"/>
              <a:gd name="connsiteY7" fmla="*/ 1141 h 369441"/>
              <a:gd name="connsiteX8" fmla="*/ 855447 w 1141382"/>
              <a:gd name="connsiteY8" fmla="*/ 121791 h 369441"/>
              <a:gd name="connsiteX9" fmla="*/ 528422 w 1141382"/>
              <a:gd name="connsiteY9" fmla="*/ 17016 h 369441"/>
              <a:gd name="connsiteX10" fmla="*/ 452222 w 1141382"/>
              <a:gd name="connsiteY10" fmla="*/ 10666 h 369441"/>
              <a:gd name="connsiteX11" fmla="*/ 96622 w 1141382"/>
              <a:gd name="connsiteY11" fmla="*/ 121791 h 369441"/>
              <a:gd name="connsiteX12" fmla="*/ 302997 w 1141382"/>
              <a:gd name="connsiteY12" fmla="*/ 93216 h 369441"/>
              <a:gd name="connsiteX13" fmla="*/ 4547 w 1141382"/>
              <a:gd name="connsiteY13" fmla="*/ 194816 h 3694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41382" h="369441">
                <a:moveTo>
                  <a:pt x="4547" y="194816"/>
                </a:moveTo>
                <a:cubicBezTo>
                  <a:pt x="51114" y="181587"/>
                  <a:pt x="492968" y="38712"/>
                  <a:pt x="582397" y="13841"/>
                </a:cubicBezTo>
                <a:cubicBezTo>
                  <a:pt x="671826" y="-11030"/>
                  <a:pt x="491910" y="22837"/>
                  <a:pt x="541122" y="45591"/>
                </a:cubicBezTo>
                <a:cubicBezTo>
                  <a:pt x="590335" y="68345"/>
                  <a:pt x="829518" y="137666"/>
                  <a:pt x="877672" y="150366"/>
                </a:cubicBezTo>
                <a:cubicBezTo>
                  <a:pt x="925826" y="163066"/>
                  <a:pt x="786126" y="85279"/>
                  <a:pt x="830047" y="121791"/>
                </a:cubicBezTo>
                <a:cubicBezTo>
                  <a:pt x="873968" y="158303"/>
                  <a:pt x="1134318" y="369441"/>
                  <a:pt x="1141197" y="369441"/>
                </a:cubicBezTo>
                <a:cubicBezTo>
                  <a:pt x="1148076" y="369441"/>
                  <a:pt x="961810" y="183174"/>
                  <a:pt x="871322" y="121791"/>
                </a:cubicBezTo>
                <a:cubicBezTo>
                  <a:pt x="780835" y="60408"/>
                  <a:pt x="600918" y="1141"/>
                  <a:pt x="598272" y="1141"/>
                </a:cubicBezTo>
                <a:cubicBezTo>
                  <a:pt x="595626" y="1141"/>
                  <a:pt x="867089" y="119145"/>
                  <a:pt x="855447" y="121791"/>
                </a:cubicBezTo>
                <a:cubicBezTo>
                  <a:pt x="843805" y="124437"/>
                  <a:pt x="595626" y="35537"/>
                  <a:pt x="528422" y="17016"/>
                </a:cubicBezTo>
                <a:cubicBezTo>
                  <a:pt x="461218" y="-1505"/>
                  <a:pt x="524189" y="-6796"/>
                  <a:pt x="452222" y="10666"/>
                </a:cubicBezTo>
                <a:cubicBezTo>
                  <a:pt x="380255" y="28128"/>
                  <a:pt x="121493" y="108033"/>
                  <a:pt x="96622" y="121791"/>
                </a:cubicBezTo>
                <a:cubicBezTo>
                  <a:pt x="71751" y="135549"/>
                  <a:pt x="322047" y="76812"/>
                  <a:pt x="302997" y="93216"/>
                </a:cubicBezTo>
                <a:cubicBezTo>
                  <a:pt x="283947" y="109620"/>
                  <a:pt x="-42020" y="208045"/>
                  <a:pt x="4547" y="1948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5" name="フリーフォーム 494">
            <a:extLst>
              <a:ext uri="{FF2B5EF4-FFF2-40B4-BE49-F238E27FC236}">
                <a16:creationId xmlns:a16="http://schemas.microsoft.com/office/drawing/2014/main" id="{570F0248-3A5E-7170-C144-0770EB2C89E1}"/>
              </a:ext>
            </a:extLst>
          </p:cNvPr>
          <p:cNvSpPr/>
          <p:nvPr/>
        </p:nvSpPr>
        <p:spPr>
          <a:xfrm>
            <a:off x="6743687" y="3784133"/>
            <a:ext cx="1382735" cy="704882"/>
          </a:xfrm>
          <a:custGeom>
            <a:avLst/>
            <a:gdLst>
              <a:gd name="connsiteX0" fmla="*/ 13 w 1382735"/>
              <a:gd name="connsiteY0" fmla="*/ 32217 h 704882"/>
              <a:gd name="connsiteX1" fmla="*/ 374663 w 1382735"/>
              <a:gd name="connsiteY1" fmla="*/ 38567 h 704882"/>
              <a:gd name="connsiteX2" fmla="*/ 755663 w 1382735"/>
              <a:gd name="connsiteY2" fmla="*/ 279867 h 704882"/>
              <a:gd name="connsiteX3" fmla="*/ 739788 w 1382735"/>
              <a:gd name="connsiteY3" fmla="*/ 206842 h 704882"/>
              <a:gd name="connsiteX4" fmla="*/ 1377963 w 1382735"/>
              <a:gd name="connsiteY4" fmla="*/ 702142 h 704882"/>
              <a:gd name="connsiteX5" fmla="*/ 1022363 w 1382735"/>
              <a:gd name="connsiteY5" fmla="*/ 397342 h 704882"/>
              <a:gd name="connsiteX6" fmla="*/ 850913 w 1382735"/>
              <a:gd name="connsiteY6" fmla="*/ 200492 h 704882"/>
              <a:gd name="connsiteX7" fmla="*/ 1101738 w 1382735"/>
              <a:gd name="connsiteY7" fmla="*/ 400517 h 704882"/>
              <a:gd name="connsiteX8" fmla="*/ 892188 w 1382735"/>
              <a:gd name="connsiteY8" fmla="*/ 260817 h 704882"/>
              <a:gd name="connsiteX9" fmla="*/ 536588 w 1382735"/>
              <a:gd name="connsiteY9" fmla="*/ 35392 h 704882"/>
              <a:gd name="connsiteX10" fmla="*/ 644538 w 1382735"/>
              <a:gd name="connsiteY10" fmla="*/ 184617 h 704882"/>
              <a:gd name="connsiteX11" fmla="*/ 387363 w 1382735"/>
              <a:gd name="connsiteY11" fmla="*/ 6817 h 704882"/>
              <a:gd name="connsiteX12" fmla="*/ 13 w 1382735"/>
              <a:gd name="connsiteY12" fmla="*/ 32217 h 7048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382735" h="704882">
                <a:moveTo>
                  <a:pt x="13" y="32217"/>
                </a:moveTo>
                <a:cubicBezTo>
                  <a:pt x="-2104" y="37509"/>
                  <a:pt x="248721" y="-2708"/>
                  <a:pt x="374663" y="38567"/>
                </a:cubicBezTo>
                <a:cubicBezTo>
                  <a:pt x="500605" y="79842"/>
                  <a:pt x="694809" y="251821"/>
                  <a:pt x="755663" y="279867"/>
                </a:cubicBezTo>
                <a:cubicBezTo>
                  <a:pt x="816517" y="307913"/>
                  <a:pt x="636071" y="136463"/>
                  <a:pt x="739788" y="206842"/>
                </a:cubicBezTo>
                <a:cubicBezTo>
                  <a:pt x="843505" y="277221"/>
                  <a:pt x="1330867" y="670392"/>
                  <a:pt x="1377963" y="702142"/>
                </a:cubicBezTo>
                <a:cubicBezTo>
                  <a:pt x="1425059" y="733892"/>
                  <a:pt x="1110205" y="480950"/>
                  <a:pt x="1022363" y="397342"/>
                </a:cubicBezTo>
                <a:cubicBezTo>
                  <a:pt x="934521" y="313734"/>
                  <a:pt x="837684" y="199963"/>
                  <a:pt x="850913" y="200492"/>
                </a:cubicBezTo>
                <a:cubicBezTo>
                  <a:pt x="864142" y="201021"/>
                  <a:pt x="1094859" y="390463"/>
                  <a:pt x="1101738" y="400517"/>
                </a:cubicBezTo>
                <a:cubicBezTo>
                  <a:pt x="1108617" y="410571"/>
                  <a:pt x="986380" y="321671"/>
                  <a:pt x="892188" y="260817"/>
                </a:cubicBezTo>
                <a:cubicBezTo>
                  <a:pt x="797996" y="199963"/>
                  <a:pt x="577863" y="48092"/>
                  <a:pt x="536588" y="35392"/>
                </a:cubicBezTo>
                <a:cubicBezTo>
                  <a:pt x="495313" y="22692"/>
                  <a:pt x="669409" y="189379"/>
                  <a:pt x="644538" y="184617"/>
                </a:cubicBezTo>
                <a:cubicBezTo>
                  <a:pt x="619667" y="179855"/>
                  <a:pt x="492667" y="30100"/>
                  <a:pt x="387363" y="6817"/>
                </a:cubicBezTo>
                <a:cubicBezTo>
                  <a:pt x="282059" y="-16466"/>
                  <a:pt x="2130" y="26925"/>
                  <a:pt x="13" y="322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6" name="フリーフォーム 495">
            <a:extLst>
              <a:ext uri="{FF2B5EF4-FFF2-40B4-BE49-F238E27FC236}">
                <a16:creationId xmlns:a16="http://schemas.microsoft.com/office/drawing/2014/main" id="{D6E9455B-3A28-2138-928F-7E6BEA77FC3C}"/>
              </a:ext>
            </a:extLst>
          </p:cNvPr>
          <p:cNvSpPr/>
          <p:nvPr/>
        </p:nvSpPr>
        <p:spPr>
          <a:xfrm>
            <a:off x="7715966" y="4206969"/>
            <a:ext cx="804749" cy="868320"/>
          </a:xfrm>
          <a:custGeom>
            <a:avLst/>
            <a:gdLst>
              <a:gd name="connsiteX0" fmla="*/ 31034 w 804749"/>
              <a:gd name="connsiteY0" fmla="*/ 28481 h 868320"/>
              <a:gd name="connsiteX1" fmla="*/ 627934 w 804749"/>
              <a:gd name="connsiteY1" fmla="*/ 631731 h 868320"/>
              <a:gd name="connsiteX2" fmla="*/ 586659 w 804749"/>
              <a:gd name="connsiteY2" fmla="*/ 603156 h 868320"/>
              <a:gd name="connsiteX3" fmla="*/ 732709 w 804749"/>
              <a:gd name="connsiteY3" fmla="*/ 793656 h 868320"/>
              <a:gd name="connsiteX4" fmla="*/ 796209 w 804749"/>
              <a:gd name="connsiteY4" fmla="*/ 853981 h 868320"/>
              <a:gd name="connsiteX5" fmla="*/ 548559 w 804749"/>
              <a:gd name="connsiteY5" fmla="*/ 539656 h 868320"/>
              <a:gd name="connsiteX6" fmla="*/ 326309 w 804749"/>
              <a:gd name="connsiteY6" fmla="*/ 76106 h 868320"/>
              <a:gd name="connsiteX7" fmla="*/ 462834 w 804749"/>
              <a:gd name="connsiteY7" fmla="*/ 466631 h 868320"/>
              <a:gd name="connsiteX8" fmla="*/ 221534 w 804749"/>
              <a:gd name="connsiteY8" fmla="*/ 206281 h 868320"/>
              <a:gd name="connsiteX9" fmla="*/ 97709 w 804749"/>
              <a:gd name="connsiteY9" fmla="*/ 104681 h 868320"/>
              <a:gd name="connsiteX10" fmla="*/ 31034 w 804749"/>
              <a:gd name="connsiteY10" fmla="*/ 28481 h 868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04749" h="868320">
                <a:moveTo>
                  <a:pt x="31034" y="28481"/>
                </a:moveTo>
                <a:cubicBezTo>
                  <a:pt x="119405" y="116323"/>
                  <a:pt x="535330" y="535952"/>
                  <a:pt x="627934" y="631731"/>
                </a:cubicBezTo>
                <a:cubicBezTo>
                  <a:pt x="720538" y="727510"/>
                  <a:pt x="569196" y="576168"/>
                  <a:pt x="586659" y="603156"/>
                </a:cubicBezTo>
                <a:cubicBezTo>
                  <a:pt x="604122" y="630144"/>
                  <a:pt x="697784" y="751852"/>
                  <a:pt x="732709" y="793656"/>
                </a:cubicBezTo>
                <a:cubicBezTo>
                  <a:pt x="767634" y="835460"/>
                  <a:pt x="826901" y="896314"/>
                  <a:pt x="796209" y="853981"/>
                </a:cubicBezTo>
                <a:cubicBezTo>
                  <a:pt x="765517" y="811648"/>
                  <a:pt x="626876" y="669302"/>
                  <a:pt x="548559" y="539656"/>
                </a:cubicBezTo>
                <a:cubicBezTo>
                  <a:pt x="470242" y="410010"/>
                  <a:pt x="340596" y="88277"/>
                  <a:pt x="326309" y="76106"/>
                </a:cubicBezTo>
                <a:cubicBezTo>
                  <a:pt x="312022" y="63935"/>
                  <a:pt x="480296" y="444935"/>
                  <a:pt x="462834" y="466631"/>
                </a:cubicBezTo>
                <a:cubicBezTo>
                  <a:pt x="445372" y="488327"/>
                  <a:pt x="282388" y="266606"/>
                  <a:pt x="221534" y="206281"/>
                </a:cubicBezTo>
                <a:cubicBezTo>
                  <a:pt x="160680" y="145956"/>
                  <a:pt x="127342" y="127435"/>
                  <a:pt x="97709" y="104681"/>
                </a:cubicBezTo>
                <a:cubicBezTo>
                  <a:pt x="68076" y="81927"/>
                  <a:pt x="-57337" y="-59361"/>
                  <a:pt x="31034" y="284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7" name="フリーフォーム 496">
            <a:extLst>
              <a:ext uri="{FF2B5EF4-FFF2-40B4-BE49-F238E27FC236}">
                <a16:creationId xmlns:a16="http://schemas.microsoft.com/office/drawing/2014/main" id="{13D03949-89D1-6762-0E43-1E4B4BD8D390}"/>
              </a:ext>
            </a:extLst>
          </p:cNvPr>
          <p:cNvSpPr/>
          <p:nvPr/>
        </p:nvSpPr>
        <p:spPr>
          <a:xfrm>
            <a:off x="7005570" y="3668916"/>
            <a:ext cx="90752" cy="592963"/>
          </a:xfrm>
          <a:custGeom>
            <a:avLst/>
            <a:gdLst>
              <a:gd name="connsiteX0" fmla="*/ 27055 w 90752"/>
              <a:gd name="connsiteY0" fmla="*/ 1384 h 592963"/>
              <a:gd name="connsiteX1" fmla="*/ 90555 w 90752"/>
              <a:gd name="connsiteY1" fmla="*/ 299834 h 592963"/>
              <a:gd name="connsiteX2" fmla="*/ 1655 w 90752"/>
              <a:gd name="connsiteY2" fmla="*/ 588759 h 592963"/>
              <a:gd name="connsiteX3" fmla="*/ 33405 w 90752"/>
              <a:gd name="connsiteY3" fmla="*/ 449059 h 592963"/>
              <a:gd name="connsiteX4" fmla="*/ 42930 w 90752"/>
              <a:gd name="connsiteY4" fmla="*/ 144259 h 592963"/>
              <a:gd name="connsiteX5" fmla="*/ 42930 w 90752"/>
              <a:gd name="connsiteY5" fmla="*/ 315709 h 592963"/>
              <a:gd name="connsiteX6" fmla="*/ 74680 w 90752"/>
              <a:gd name="connsiteY6" fmla="*/ 191884 h 592963"/>
              <a:gd name="connsiteX7" fmla="*/ 27055 w 90752"/>
              <a:gd name="connsiteY7" fmla="*/ 1384 h 592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0752" h="592963">
                <a:moveTo>
                  <a:pt x="27055" y="1384"/>
                </a:moveTo>
                <a:cubicBezTo>
                  <a:pt x="29701" y="19376"/>
                  <a:pt x="94788" y="201938"/>
                  <a:pt x="90555" y="299834"/>
                </a:cubicBezTo>
                <a:cubicBezTo>
                  <a:pt x="86322" y="397730"/>
                  <a:pt x="11180" y="563888"/>
                  <a:pt x="1655" y="588759"/>
                </a:cubicBezTo>
                <a:cubicBezTo>
                  <a:pt x="-7870" y="613630"/>
                  <a:pt x="26526" y="523142"/>
                  <a:pt x="33405" y="449059"/>
                </a:cubicBezTo>
                <a:cubicBezTo>
                  <a:pt x="40284" y="374976"/>
                  <a:pt x="41343" y="166484"/>
                  <a:pt x="42930" y="144259"/>
                </a:cubicBezTo>
                <a:cubicBezTo>
                  <a:pt x="44517" y="122034"/>
                  <a:pt x="37638" y="307772"/>
                  <a:pt x="42930" y="315709"/>
                </a:cubicBezTo>
                <a:cubicBezTo>
                  <a:pt x="48222" y="323646"/>
                  <a:pt x="76267" y="237921"/>
                  <a:pt x="74680" y="191884"/>
                </a:cubicBezTo>
                <a:cubicBezTo>
                  <a:pt x="73093" y="145847"/>
                  <a:pt x="24409" y="-16608"/>
                  <a:pt x="27055" y="13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8" name="フリーフォーム 497">
            <a:extLst>
              <a:ext uri="{FF2B5EF4-FFF2-40B4-BE49-F238E27FC236}">
                <a16:creationId xmlns:a16="http://schemas.microsoft.com/office/drawing/2014/main" id="{B1AF69F1-DFEC-6579-B0B6-E391542397A3}"/>
              </a:ext>
            </a:extLst>
          </p:cNvPr>
          <p:cNvSpPr/>
          <p:nvPr/>
        </p:nvSpPr>
        <p:spPr>
          <a:xfrm>
            <a:off x="6126222" y="4085330"/>
            <a:ext cx="1143288" cy="128646"/>
          </a:xfrm>
          <a:custGeom>
            <a:avLst/>
            <a:gdLst>
              <a:gd name="connsiteX0" fmla="*/ 20578 w 1143288"/>
              <a:gd name="connsiteY0" fmla="*/ 70745 h 128646"/>
              <a:gd name="connsiteX1" fmla="*/ 792103 w 1143288"/>
              <a:gd name="connsiteY1" fmla="*/ 895 h 128646"/>
              <a:gd name="connsiteX2" fmla="*/ 449203 w 1143288"/>
              <a:gd name="connsiteY2" fmla="*/ 35820 h 128646"/>
              <a:gd name="connsiteX3" fmla="*/ 147578 w 1143288"/>
              <a:gd name="connsiteY3" fmla="*/ 102495 h 128646"/>
              <a:gd name="connsiteX4" fmla="*/ 1135003 w 1143288"/>
              <a:gd name="connsiteY4" fmla="*/ 115195 h 128646"/>
              <a:gd name="connsiteX5" fmla="*/ 592078 w 1143288"/>
              <a:gd name="connsiteY5" fmla="*/ 83445 h 128646"/>
              <a:gd name="connsiteX6" fmla="*/ 87253 w 1143288"/>
              <a:gd name="connsiteY6" fmla="*/ 127895 h 128646"/>
              <a:gd name="connsiteX7" fmla="*/ 493653 w 1143288"/>
              <a:gd name="connsiteY7" fmla="*/ 38995 h 128646"/>
              <a:gd name="connsiteX8" fmla="*/ 242828 w 1143288"/>
              <a:gd name="connsiteY8" fmla="*/ 51695 h 128646"/>
              <a:gd name="connsiteX9" fmla="*/ 20578 w 1143288"/>
              <a:gd name="connsiteY9" fmla="*/ 70745 h 1286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43288" h="128646">
                <a:moveTo>
                  <a:pt x="20578" y="70745"/>
                </a:moveTo>
                <a:lnTo>
                  <a:pt x="792103" y="895"/>
                </a:lnTo>
                <a:cubicBezTo>
                  <a:pt x="863541" y="-4926"/>
                  <a:pt x="556624" y="18887"/>
                  <a:pt x="449203" y="35820"/>
                </a:cubicBezTo>
                <a:cubicBezTo>
                  <a:pt x="341782" y="52753"/>
                  <a:pt x="33278" y="89266"/>
                  <a:pt x="147578" y="102495"/>
                </a:cubicBezTo>
                <a:cubicBezTo>
                  <a:pt x="261878" y="115724"/>
                  <a:pt x="1060920" y="118370"/>
                  <a:pt x="1135003" y="115195"/>
                </a:cubicBezTo>
                <a:cubicBezTo>
                  <a:pt x="1209086" y="112020"/>
                  <a:pt x="766703" y="81328"/>
                  <a:pt x="592078" y="83445"/>
                </a:cubicBezTo>
                <a:cubicBezTo>
                  <a:pt x="417453" y="85562"/>
                  <a:pt x="103657" y="135303"/>
                  <a:pt x="87253" y="127895"/>
                </a:cubicBezTo>
                <a:cubicBezTo>
                  <a:pt x="70849" y="120487"/>
                  <a:pt x="467724" y="51695"/>
                  <a:pt x="493653" y="38995"/>
                </a:cubicBezTo>
                <a:cubicBezTo>
                  <a:pt x="519582" y="26295"/>
                  <a:pt x="317441" y="44287"/>
                  <a:pt x="242828" y="51695"/>
                </a:cubicBezTo>
                <a:cubicBezTo>
                  <a:pt x="168216" y="59103"/>
                  <a:pt x="-70968" y="79212"/>
                  <a:pt x="20578" y="707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9" name="フリーフォーム 498">
            <a:extLst>
              <a:ext uri="{FF2B5EF4-FFF2-40B4-BE49-F238E27FC236}">
                <a16:creationId xmlns:a16="http://schemas.microsoft.com/office/drawing/2014/main" id="{C370AE17-6155-8EC5-4D5A-0F0622560E40}"/>
              </a:ext>
            </a:extLst>
          </p:cNvPr>
          <p:cNvSpPr/>
          <p:nvPr/>
        </p:nvSpPr>
        <p:spPr>
          <a:xfrm>
            <a:off x="8476835" y="4962771"/>
            <a:ext cx="273473" cy="762294"/>
          </a:xfrm>
          <a:custGeom>
            <a:avLst/>
            <a:gdLst>
              <a:gd name="connsiteX0" fmla="*/ 415 w 273473"/>
              <a:gd name="connsiteY0" fmla="*/ 41029 h 762294"/>
              <a:gd name="connsiteX1" fmla="*/ 95665 w 273473"/>
              <a:gd name="connsiteY1" fmla="*/ 422029 h 762294"/>
              <a:gd name="connsiteX2" fmla="*/ 130590 w 273473"/>
              <a:gd name="connsiteY2" fmla="*/ 336304 h 762294"/>
              <a:gd name="connsiteX3" fmla="*/ 273465 w 273473"/>
              <a:gd name="connsiteY3" fmla="*/ 761754 h 762294"/>
              <a:gd name="connsiteX4" fmla="*/ 136940 w 273473"/>
              <a:gd name="connsiteY4" fmla="*/ 415679 h 762294"/>
              <a:gd name="connsiteX5" fmla="*/ 41690 w 273473"/>
              <a:gd name="connsiteY5" fmla="*/ 2929 h 762294"/>
              <a:gd name="connsiteX6" fmla="*/ 60740 w 273473"/>
              <a:gd name="connsiteY6" fmla="*/ 222004 h 762294"/>
              <a:gd name="connsiteX7" fmla="*/ 415 w 273473"/>
              <a:gd name="connsiteY7" fmla="*/ 41029 h 762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3473" h="762294">
                <a:moveTo>
                  <a:pt x="415" y="41029"/>
                </a:moveTo>
                <a:cubicBezTo>
                  <a:pt x="6236" y="74366"/>
                  <a:pt x="73969" y="372817"/>
                  <a:pt x="95665" y="422029"/>
                </a:cubicBezTo>
                <a:cubicBezTo>
                  <a:pt x="117361" y="471241"/>
                  <a:pt x="100957" y="279683"/>
                  <a:pt x="130590" y="336304"/>
                </a:cubicBezTo>
                <a:cubicBezTo>
                  <a:pt x="160223" y="392925"/>
                  <a:pt x="272407" y="748525"/>
                  <a:pt x="273465" y="761754"/>
                </a:cubicBezTo>
                <a:cubicBezTo>
                  <a:pt x="274523" y="774983"/>
                  <a:pt x="175569" y="542150"/>
                  <a:pt x="136940" y="415679"/>
                </a:cubicBezTo>
                <a:cubicBezTo>
                  <a:pt x="98311" y="289208"/>
                  <a:pt x="54390" y="35208"/>
                  <a:pt x="41690" y="2929"/>
                </a:cubicBezTo>
                <a:cubicBezTo>
                  <a:pt x="28990" y="-29350"/>
                  <a:pt x="69736" y="215654"/>
                  <a:pt x="60740" y="222004"/>
                </a:cubicBezTo>
                <a:cubicBezTo>
                  <a:pt x="51744" y="228354"/>
                  <a:pt x="-5406" y="7692"/>
                  <a:pt x="415" y="410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0" name="フリーフォーム 499">
            <a:extLst>
              <a:ext uri="{FF2B5EF4-FFF2-40B4-BE49-F238E27FC236}">
                <a16:creationId xmlns:a16="http://schemas.microsoft.com/office/drawing/2014/main" id="{7D14A36E-1CB0-7B3F-B7F7-BEE2E5BB0A2D}"/>
              </a:ext>
            </a:extLst>
          </p:cNvPr>
          <p:cNvSpPr/>
          <p:nvPr/>
        </p:nvSpPr>
        <p:spPr>
          <a:xfrm>
            <a:off x="8715049" y="5705390"/>
            <a:ext cx="291303" cy="969746"/>
          </a:xfrm>
          <a:custGeom>
            <a:avLst/>
            <a:gdLst>
              <a:gd name="connsiteX0" fmla="*/ 16201 w 291303"/>
              <a:gd name="connsiteY0" fmla="*/ 85 h 969746"/>
              <a:gd name="connsiteX1" fmla="*/ 73351 w 291303"/>
              <a:gd name="connsiteY1" fmla="*/ 473160 h 969746"/>
              <a:gd name="connsiteX2" fmla="*/ 28901 w 291303"/>
              <a:gd name="connsiteY2" fmla="*/ 952585 h 969746"/>
              <a:gd name="connsiteX3" fmla="*/ 76526 w 291303"/>
              <a:gd name="connsiteY3" fmla="*/ 847810 h 969746"/>
              <a:gd name="connsiteX4" fmla="*/ 228926 w 291303"/>
              <a:gd name="connsiteY4" fmla="*/ 698585 h 969746"/>
              <a:gd name="connsiteX5" fmla="*/ 289251 w 291303"/>
              <a:gd name="connsiteY5" fmla="*/ 450935 h 969746"/>
              <a:gd name="connsiteX6" fmla="*/ 162251 w 291303"/>
              <a:gd name="connsiteY6" fmla="*/ 708110 h 969746"/>
              <a:gd name="connsiteX7" fmla="*/ 326 w 291303"/>
              <a:gd name="connsiteY7" fmla="*/ 809710 h 969746"/>
              <a:gd name="connsiteX8" fmla="*/ 120976 w 291303"/>
              <a:gd name="connsiteY8" fmla="*/ 546185 h 969746"/>
              <a:gd name="connsiteX9" fmla="*/ 143201 w 291303"/>
              <a:gd name="connsiteY9" fmla="*/ 327110 h 969746"/>
              <a:gd name="connsiteX10" fmla="*/ 279726 w 291303"/>
              <a:gd name="connsiteY10" fmla="*/ 466810 h 969746"/>
              <a:gd name="connsiteX11" fmla="*/ 143201 w 291303"/>
              <a:gd name="connsiteY11" fmla="*/ 196935 h 969746"/>
              <a:gd name="connsiteX12" fmla="*/ 114626 w 291303"/>
              <a:gd name="connsiteY12" fmla="*/ 431885 h 969746"/>
              <a:gd name="connsiteX13" fmla="*/ 16201 w 291303"/>
              <a:gd name="connsiteY13" fmla="*/ 85 h 969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91303" h="969746">
                <a:moveTo>
                  <a:pt x="16201" y="85"/>
                </a:moveTo>
                <a:cubicBezTo>
                  <a:pt x="9322" y="6964"/>
                  <a:pt x="71234" y="314410"/>
                  <a:pt x="73351" y="473160"/>
                </a:cubicBezTo>
                <a:cubicBezTo>
                  <a:pt x="75468" y="631910"/>
                  <a:pt x="28372" y="890143"/>
                  <a:pt x="28901" y="952585"/>
                </a:cubicBezTo>
                <a:cubicBezTo>
                  <a:pt x="29430" y="1015027"/>
                  <a:pt x="43189" y="890143"/>
                  <a:pt x="76526" y="847810"/>
                </a:cubicBezTo>
                <a:cubicBezTo>
                  <a:pt x="109863" y="805477"/>
                  <a:pt x="193472" y="764731"/>
                  <a:pt x="228926" y="698585"/>
                </a:cubicBezTo>
                <a:cubicBezTo>
                  <a:pt x="264380" y="632439"/>
                  <a:pt x="300363" y="449348"/>
                  <a:pt x="289251" y="450935"/>
                </a:cubicBezTo>
                <a:cubicBezTo>
                  <a:pt x="278139" y="452522"/>
                  <a:pt x="210405" y="648314"/>
                  <a:pt x="162251" y="708110"/>
                </a:cubicBezTo>
                <a:cubicBezTo>
                  <a:pt x="114097" y="767906"/>
                  <a:pt x="7205" y="836697"/>
                  <a:pt x="326" y="809710"/>
                </a:cubicBezTo>
                <a:cubicBezTo>
                  <a:pt x="-6553" y="782723"/>
                  <a:pt x="97164" y="626618"/>
                  <a:pt x="120976" y="546185"/>
                </a:cubicBezTo>
                <a:cubicBezTo>
                  <a:pt x="144788" y="465752"/>
                  <a:pt x="116743" y="340339"/>
                  <a:pt x="143201" y="327110"/>
                </a:cubicBezTo>
                <a:cubicBezTo>
                  <a:pt x="169659" y="313881"/>
                  <a:pt x="279726" y="488506"/>
                  <a:pt x="279726" y="466810"/>
                </a:cubicBezTo>
                <a:cubicBezTo>
                  <a:pt x="279726" y="445114"/>
                  <a:pt x="170718" y="202756"/>
                  <a:pt x="143201" y="196935"/>
                </a:cubicBezTo>
                <a:cubicBezTo>
                  <a:pt x="115684" y="191114"/>
                  <a:pt x="132618" y="460989"/>
                  <a:pt x="114626" y="431885"/>
                </a:cubicBezTo>
                <a:cubicBezTo>
                  <a:pt x="96634" y="402781"/>
                  <a:pt x="23080" y="-6794"/>
                  <a:pt x="16201" y="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1" name="フリーフォーム 500">
            <a:extLst>
              <a:ext uri="{FF2B5EF4-FFF2-40B4-BE49-F238E27FC236}">
                <a16:creationId xmlns:a16="http://schemas.microsoft.com/office/drawing/2014/main" id="{AE05D58F-1A73-1FA1-D071-BCB7C467E527}"/>
              </a:ext>
            </a:extLst>
          </p:cNvPr>
          <p:cNvSpPr/>
          <p:nvPr/>
        </p:nvSpPr>
        <p:spPr>
          <a:xfrm>
            <a:off x="9005849" y="6319064"/>
            <a:ext cx="583052" cy="1230528"/>
          </a:xfrm>
          <a:custGeom>
            <a:avLst/>
            <a:gdLst>
              <a:gd name="connsiteX0" fmla="*/ 7976 w 583052"/>
              <a:gd name="connsiteY0" fmla="*/ 8711 h 1230528"/>
              <a:gd name="connsiteX1" fmla="*/ 395326 w 583052"/>
              <a:gd name="connsiteY1" fmla="*/ 681811 h 1230528"/>
              <a:gd name="connsiteX2" fmla="*/ 214351 w 583052"/>
              <a:gd name="connsiteY2" fmla="*/ 973911 h 1230528"/>
              <a:gd name="connsiteX3" fmla="*/ 369926 w 583052"/>
              <a:gd name="connsiteY3" fmla="*/ 888186 h 1230528"/>
              <a:gd name="connsiteX4" fmla="*/ 528676 w 583052"/>
              <a:gd name="connsiteY4" fmla="*/ 1104086 h 1230528"/>
              <a:gd name="connsiteX5" fmla="*/ 582651 w 583052"/>
              <a:gd name="connsiteY5" fmla="*/ 1224736 h 1230528"/>
              <a:gd name="connsiteX6" fmla="*/ 506451 w 583052"/>
              <a:gd name="connsiteY6" fmla="*/ 923111 h 1230528"/>
              <a:gd name="connsiteX7" fmla="*/ 185776 w 583052"/>
              <a:gd name="connsiteY7" fmla="*/ 300811 h 1230528"/>
              <a:gd name="connsiteX8" fmla="*/ 36551 w 583052"/>
              <a:gd name="connsiteY8" fmla="*/ 116661 h 1230528"/>
              <a:gd name="connsiteX9" fmla="*/ 125451 w 583052"/>
              <a:gd name="connsiteY9" fmla="*/ 288111 h 1230528"/>
              <a:gd name="connsiteX10" fmla="*/ 7976 w 583052"/>
              <a:gd name="connsiteY10" fmla="*/ 8711 h 1230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83052" h="1230528">
                <a:moveTo>
                  <a:pt x="7976" y="8711"/>
                </a:moveTo>
                <a:cubicBezTo>
                  <a:pt x="52955" y="74328"/>
                  <a:pt x="360930" y="520944"/>
                  <a:pt x="395326" y="681811"/>
                </a:cubicBezTo>
                <a:cubicBezTo>
                  <a:pt x="429722" y="842678"/>
                  <a:pt x="218584" y="939515"/>
                  <a:pt x="214351" y="973911"/>
                </a:cubicBezTo>
                <a:cubicBezTo>
                  <a:pt x="210118" y="1008307"/>
                  <a:pt x="317539" y="866490"/>
                  <a:pt x="369926" y="888186"/>
                </a:cubicBezTo>
                <a:cubicBezTo>
                  <a:pt x="422313" y="909882"/>
                  <a:pt x="493222" y="1047994"/>
                  <a:pt x="528676" y="1104086"/>
                </a:cubicBezTo>
                <a:cubicBezTo>
                  <a:pt x="564130" y="1160178"/>
                  <a:pt x="586355" y="1254899"/>
                  <a:pt x="582651" y="1224736"/>
                </a:cubicBezTo>
                <a:cubicBezTo>
                  <a:pt x="578947" y="1194574"/>
                  <a:pt x="572597" y="1077099"/>
                  <a:pt x="506451" y="923111"/>
                </a:cubicBezTo>
                <a:cubicBezTo>
                  <a:pt x="440305" y="769124"/>
                  <a:pt x="264093" y="435219"/>
                  <a:pt x="185776" y="300811"/>
                </a:cubicBezTo>
                <a:cubicBezTo>
                  <a:pt x="107459" y="166403"/>
                  <a:pt x="46605" y="118778"/>
                  <a:pt x="36551" y="116661"/>
                </a:cubicBezTo>
                <a:cubicBezTo>
                  <a:pt x="26497" y="114544"/>
                  <a:pt x="128097" y="307161"/>
                  <a:pt x="125451" y="288111"/>
                </a:cubicBezTo>
                <a:cubicBezTo>
                  <a:pt x="122805" y="269061"/>
                  <a:pt x="-37003" y="-56906"/>
                  <a:pt x="7976" y="87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4" name="フリーフォーム 503">
            <a:extLst>
              <a:ext uri="{FF2B5EF4-FFF2-40B4-BE49-F238E27FC236}">
                <a16:creationId xmlns:a16="http://schemas.microsoft.com/office/drawing/2014/main" id="{DEF9E22D-DA7D-FAC2-A5A7-1EEBD9978C27}"/>
              </a:ext>
            </a:extLst>
          </p:cNvPr>
          <p:cNvSpPr/>
          <p:nvPr/>
        </p:nvSpPr>
        <p:spPr>
          <a:xfrm>
            <a:off x="5474442" y="4230918"/>
            <a:ext cx="4032083" cy="3646754"/>
          </a:xfrm>
          <a:custGeom>
            <a:avLst/>
            <a:gdLst>
              <a:gd name="connsiteX0" fmla="*/ 1632940 w 4032083"/>
              <a:gd name="connsiteY0" fmla="*/ 8573 h 3646754"/>
              <a:gd name="connsiteX1" fmla="*/ 2568122 w 4032083"/>
              <a:gd name="connsiteY1" fmla="*/ 1234700 h 3646754"/>
              <a:gd name="connsiteX2" fmla="*/ 2859067 w 4032083"/>
              <a:gd name="connsiteY2" fmla="*/ 2793337 h 3646754"/>
              <a:gd name="connsiteX3" fmla="*/ 2796722 w 4032083"/>
              <a:gd name="connsiteY3" fmla="*/ 2107537 h 3646754"/>
              <a:gd name="connsiteX4" fmla="*/ 2775940 w 4032083"/>
              <a:gd name="connsiteY4" fmla="*/ 3229755 h 3646754"/>
              <a:gd name="connsiteX5" fmla="*/ 2360303 w 4032083"/>
              <a:gd name="connsiteY5" fmla="*/ 3188191 h 3646754"/>
              <a:gd name="connsiteX6" fmla="*/ 1113394 w 4032083"/>
              <a:gd name="connsiteY6" fmla="*/ 3354446 h 3646754"/>
              <a:gd name="connsiteX7" fmla="*/ 11958 w 4032083"/>
              <a:gd name="connsiteY7" fmla="*/ 3645391 h 3646754"/>
              <a:gd name="connsiteX8" fmla="*/ 1840758 w 4032083"/>
              <a:gd name="connsiteY8" fmla="*/ 3458355 h 3646754"/>
              <a:gd name="connsiteX9" fmla="*/ 3918940 w 4032083"/>
              <a:gd name="connsiteY9" fmla="*/ 3333664 h 3646754"/>
              <a:gd name="connsiteX10" fmla="*/ 3648776 w 4032083"/>
              <a:gd name="connsiteY10" fmla="*/ 3125846 h 3646754"/>
              <a:gd name="connsiteX11" fmla="*/ 2734376 w 4032083"/>
              <a:gd name="connsiteY11" fmla="*/ 1858155 h 3646754"/>
              <a:gd name="connsiteX12" fmla="*/ 1632940 w 4032083"/>
              <a:gd name="connsiteY12" fmla="*/ 8573 h 36467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032083" h="3646754">
                <a:moveTo>
                  <a:pt x="1632940" y="8573"/>
                </a:moveTo>
                <a:cubicBezTo>
                  <a:pt x="1605231" y="-95336"/>
                  <a:pt x="2363768" y="770573"/>
                  <a:pt x="2568122" y="1234700"/>
                </a:cubicBezTo>
                <a:cubicBezTo>
                  <a:pt x="2772477" y="1698827"/>
                  <a:pt x="2820967" y="2647864"/>
                  <a:pt x="2859067" y="2793337"/>
                </a:cubicBezTo>
                <a:cubicBezTo>
                  <a:pt x="2897167" y="2938810"/>
                  <a:pt x="2810577" y="2034801"/>
                  <a:pt x="2796722" y="2107537"/>
                </a:cubicBezTo>
                <a:cubicBezTo>
                  <a:pt x="2782867" y="2180273"/>
                  <a:pt x="2848676" y="3049646"/>
                  <a:pt x="2775940" y="3229755"/>
                </a:cubicBezTo>
                <a:cubicBezTo>
                  <a:pt x="2703204" y="3409864"/>
                  <a:pt x="2637394" y="3167409"/>
                  <a:pt x="2360303" y="3188191"/>
                </a:cubicBezTo>
                <a:cubicBezTo>
                  <a:pt x="2083212" y="3208973"/>
                  <a:pt x="1504785" y="3278246"/>
                  <a:pt x="1113394" y="3354446"/>
                </a:cubicBezTo>
                <a:cubicBezTo>
                  <a:pt x="722003" y="3430646"/>
                  <a:pt x="-109269" y="3628073"/>
                  <a:pt x="11958" y="3645391"/>
                </a:cubicBezTo>
                <a:cubicBezTo>
                  <a:pt x="133185" y="3662709"/>
                  <a:pt x="1189594" y="3510309"/>
                  <a:pt x="1840758" y="3458355"/>
                </a:cubicBezTo>
                <a:cubicBezTo>
                  <a:pt x="2491922" y="3406401"/>
                  <a:pt x="3617604" y="3389082"/>
                  <a:pt x="3918940" y="3333664"/>
                </a:cubicBezTo>
                <a:cubicBezTo>
                  <a:pt x="4220276" y="3278246"/>
                  <a:pt x="3846203" y="3371764"/>
                  <a:pt x="3648776" y="3125846"/>
                </a:cubicBezTo>
                <a:cubicBezTo>
                  <a:pt x="3451349" y="2879928"/>
                  <a:pt x="3073812" y="2374237"/>
                  <a:pt x="2734376" y="1858155"/>
                </a:cubicBezTo>
                <a:cubicBezTo>
                  <a:pt x="2394940" y="1342073"/>
                  <a:pt x="1660649" y="112482"/>
                  <a:pt x="1632940" y="85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5" name="フリーフォーム 504">
            <a:extLst>
              <a:ext uri="{FF2B5EF4-FFF2-40B4-BE49-F238E27FC236}">
                <a16:creationId xmlns:a16="http://schemas.microsoft.com/office/drawing/2014/main" id="{137D04DB-805F-731C-2C3D-1C4639197263}"/>
              </a:ext>
            </a:extLst>
          </p:cNvPr>
          <p:cNvSpPr/>
          <p:nvPr/>
        </p:nvSpPr>
        <p:spPr>
          <a:xfrm>
            <a:off x="5275099" y="4696275"/>
            <a:ext cx="1758463" cy="296465"/>
          </a:xfrm>
          <a:custGeom>
            <a:avLst/>
            <a:gdLst>
              <a:gd name="connsiteX0" fmla="*/ 3483 w 1758463"/>
              <a:gd name="connsiteY0" fmla="*/ 208234 h 296465"/>
              <a:gd name="connsiteX1" fmla="*/ 938665 w 1758463"/>
              <a:gd name="connsiteY1" fmla="*/ 187452 h 296465"/>
              <a:gd name="connsiteX2" fmla="*/ 1749156 w 1758463"/>
              <a:gd name="connsiteY2" fmla="*/ 291361 h 296465"/>
              <a:gd name="connsiteX3" fmla="*/ 1291956 w 1758463"/>
              <a:gd name="connsiteY3" fmla="*/ 416 h 296465"/>
              <a:gd name="connsiteX4" fmla="*/ 3483 w 1758463"/>
              <a:gd name="connsiteY4" fmla="*/ 208234 h 2964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58463" h="296465">
                <a:moveTo>
                  <a:pt x="3483" y="208234"/>
                </a:moveTo>
                <a:cubicBezTo>
                  <a:pt x="-55399" y="239407"/>
                  <a:pt x="647720" y="173598"/>
                  <a:pt x="938665" y="187452"/>
                </a:cubicBezTo>
                <a:cubicBezTo>
                  <a:pt x="1229610" y="201306"/>
                  <a:pt x="1690274" y="322534"/>
                  <a:pt x="1749156" y="291361"/>
                </a:cubicBezTo>
                <a:cubicBezTo>
                  <a:pt x="1808038" y="260188"/>
                  <a:pt x="1579438" y="10807"/>
                  <a:pt x="1291956" y="416"/>
                </a:cubicBezTo>
                <a:cubicBezTo>
                  <a:pt x="1004474" y="-9975"/>
                  <a:pt x="62365" y="177061"/>
                  <a:pt x="3483" y="2082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6" name="フリーフォーム 505">
            <a:extLst>
              <a:ext uri="{FF2B5EF4-FFF2-40B4-BE49-F238E27FC236}">
                <a16:creationId xmlns:a16="http://schemas.microsoft.com/office/drawing/2014/main" id="{D1111D7D-BB54-00F7-6EFC-61CDDDBF5E0F}"/>
              </a:ext>
            </a:extLst>
          </p:cNvPr>
          <p:cNvSpPr/>
          <p:nvPr/>
        </p:nvSpPr>
        <p:spPr>
          <a:xfrm>
            <a:off x="3343268" y="4674816"/>
            <a:ext cx="1731629" cy="1740976"/>
          </a:xfrm>
          <a:custGeom>
            <a:avLst/>
            <a:gdLst>
              <a:gd name="connsiteX0" fmla="*/ 459805 w 1731629"/>
              <a:gd name="connsiteY0" fmla="*/ 458293 h 1740976"/>
              <a:gd name="connsiteX1" fmla="*/ 792314 w 1731629"/>
              <a:gd name="connsiteY1" fmla="*/ 811584 h 1740976"/>
              <a:gd name="connsiteX2" fmla="*/ 1270296 w 1731629"/>
              <a:gd name="connsiteY2" fmla="*/ 395948 h 1740976"/>
              <a:gd name="connsiteX3" fmla="*/ 1727496 w 1731629"/>
              <a:gd name="connsiteY3" fmla="*/ 1093 h 1740976"/>
              <a:gd name="connsiteX4" fmla="*/ 1415768 w 1731629"/>
              <a:gd name="connsiteY4" fmla="*/ 520639 h 1740976"/>
              <a:gd name="connsiteX5" fmla="*/ 189641 w 1731629"/>
              <a:gd name="connsiteY5" fmla="*/ 1725984 h 1740976"/>
              <a:gd name="connsiteX6" fmla="*/ 2605 w 1731629"/>
              <a:gd name="connsiteY6" fmla="*/ 1164875 h 1740976"/>
              <a:gd name="connsiteX7" fmla="*/ 168859 w 1731629"/>
              <a:gd name="connsiteY7" fmla="*/ 707675 h 1740976"/>
              <a:gd name="connsiteX8" fmla="*/ 459805 w 1731629"/>
              <a:gd name="connsiteY8" fmla="*/ 458293 h 17409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31629" h="1740976">
                <a:moveTo>
                  <a:pt x="459805" y="458293"/>
                </a:moveTo>
                <a:cubicBezTo>
                  <a:pt x="563714" y="475611"/>
                  <a:pt x="657232" y="821975"/>
                  <a:pt x="792314" y="811584"/>
                </a:cubicBezTo>
                <a:cubicBezTo>
                  <a:pt x="927396" y="801193"/>
                  <a:pt x="1270296" y="395948"/>
                  <a:pt x="1270296" y="395948"/>
                </a:cubicBezTo>
                <a:cubicBezTo>
                  <a:pt x="1426160" y="260866"/>
                  <a:pt x="1703251" y="-19689"/>
                  <a:pt x="1727496" y="1093"/>
                </a:cubicBezTo>
                <a:cubicBezTo>
                  <a:pt x="1751741" y="21875"/>
                  <a:pt x="1672077" y="233157"/>
                  <a:pt x="1415768" y="520639"/>
                </a:cubicBezTo>
                <a:cubicBezTo>
                  <a:pt x="1159459" y="808121"/>
                  <a:pt x="425168" y="1618611"/>
                  <a:pt x="189641" y="1725984"/>
                </a:cubicBezTo>
                <a:cubicBezTo>
                  <a:pt x="-45886" y="1833357"/>
                  <a:pt x="6069" y="1334593"/>
                  <a:pt x="2605" y="1164875"/>
                </a:cubicBezTo>
                <a:cubicBezTo>
                  <a:pt x="-859" y="995157"/>
                  <a:pt x="92659" y="828902"/>
                  <a:pt x="168859" y="707675"/>
                </a:cubicBezTo>
                <a:cubicBezTo>
                  <a:pt x="245059" y="586448"/>
                  <a:pt x="355896" y="440975"/>
                  <a:pt x="459805" y="4582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7" name="フリーフォーム 506">
            <a:extLst>
              <a:ext uri="{FF2B5EF4-FFF2-40B4-BE49-F238E27FC236}">
                <a16:creationId xmlns:a16="http://schemas.microsoft.com/office/drawing/2014/main" id="{DCC00F98-AC64-239F-B178-5E9D5F2C9555}"/>
              </a:ext>
            </a:extLst>
          </p:cNvPr>
          <p:cNvSpPr/>
          <p:nvPr/>
        </p:nvSpPr>
        <p:spPr>
          <a:xfrm>
            <a:off x="-124207" y="7950107"/>
            <a:ext cx="873154" cy="2731330"/>
          </a:xfrm>
          <a:custGeom>
            <a:avLst/>
            <a:gdLst>
              <a:gd name="connsiteX0" fmla="*/ 813774 w 873154"/>
              <a:gd name="connsiteY0" fmla="*/ 102256 h 5144899"/>
              <a:gd name="connsiteX1" fmla="*/ 24065 w 873154"/>
              <a:gd name="connsiteY1" fmla="*/ 4944419 h 5144899"/>
              <a:gd name="connsiteX2" fmla="*/ 252665 w 873154"/>
              <a:gd name="connsiteY2" fmla="*/ 3988456 h 5144899"/>
              <a:gd name="connsiteX3" fmla="*/ 751429 w 873154"/>
              <a:gd name="connsiteY3" fmla="*/ 1827147 h 5144899"/>
              <a:gd name="connsiteX4" fmla="*/ 813774 w 873154"/>
              <a:gd name="connsiteY4" fmla="*/ 102256 h 5144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73154" h="5144899">
                <a:moveTo>
                  <a:pt x="813774" y="102256"/>
                </a:moveTo>
                <a:cubicBezTo>
                  <a:pt x="692547" y="621801"/>
                  <a:pt x="117583" y="4296719"/>
                  <a:pt x="24065" y="4944419"/>
                </a:cubicBezTo>
                <a:cubicBezTo>
                  <a:pt x="-69453" y="5592119"/>
                  <a:pt x="131438" y="4508001"/>
                  <a:pt x="252665" y="3988456"/>
                </a:cubicBezTo>
                <a:cubicBezTo>
                  <a:pt x="373892" y="3468911"/>
                  <a:pt x="654447" y="2474847"/>
                  <a:pt x="751429" y="1827147"/>
                </a:cubicBezTo>
                <a:cubicBezTo>
                  <a:pt x="848411" y="1179447"/>
                  <a:pt x="935001" y="-417289"/>
                  <a:pt x="813774" y="1022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8" name="フリーフォーム 507">
            <a:extLst>
              <a:ext uri="{FF2B5EF4-FFF2-40B4-BE49-F238E27FC236}">
                <a16:creationId xmlns:a16="http://schemas.microsoft.com/office/drawing/2014/main" id="{07B34BA3-F2CD-F76C-A218-9A3155C307B9}"/>
              </a:ext>
            </a:extLst>
          </p:cNvPr>
          <p:cNvSpPr/>
          <p:nvPr/>
        </p:nvSpPr>
        <p:spPr>
          <a:xfrm>
            <a:off x="4229864" y="8048500"/>
            <a:ext cx="1138316" cy="2386494"/>
          </a:xfrm>
          <a:custGeom>
            <a:avLst/>
            <a:gdLst>
              <a:gd name="connsiteX0" fmla="*/ 99435 w 1138316"/>
              <a:gd name="connsiteY0" fmla="*/ 467385 h 4886870"/>
              <a:gd name="connsiteX1" fmla="*/ 1096962 w 1138316"/>
              <a:gd name="connsiteY1" fmla="*/ 4769221 h 4886870"/>
              <a:gd name="connsiteX2" fmla="*/ 930708 w 1138316"/>
              <a:gd name="connsiteY2" fmla="*/ 3543094 h 4886870"/>
              <a:gd name="connsiteX3" fmla="*/ 764453 w 1138316"/>
              <a:gd name="connsiteY3" fmla="*/ 2150712 h 4886870"/>
              <a:gd name="connsiteX4" fmla="*/ 868362 w 1138316"/>
              <a:gd name="connsiteY4" fmla="*/ 3002767 h 4886870"/>
              <a:gd name="connsiteX5" fmla="*/ 120217 w 1138316"/>
              <a:gd name="connsiteY5" fmla="*/ 405039 h 4886870"/>
              <a:gd name="connsiteX6" fmla="*/ 99435 w 1138316"/>
              <a:gd name="connsiteY6" fmla="*/ 467385 h 48868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38316" h="4886870">
                <a:moveTo>
                  <a:pt x="99435" y="467385"/>
                </a:moveTo>
                <a:cubicBezTo>
                  <a:pt x="262226" y="1194749"/>
                  <a:pt x="958417" y="4256603"/>
                  <a:pt x="1096962" y="4769221"/>
                </a:cubicBezTo>
                <a:cubicBezTo>
                  <a:pt x="1235508" y="5281839"/>
                  <a:pt x="986126" y="3979512"/>
                  <a:pt x="930708" y="3543094"/>
                </a:cubicBezTo>
                <a:cubicBezTo>
                  <a:pt x="875290" y="3106676"/>
                  <a:pt x="774844" y="2240766"/>
                  <a:pt x="764453" y="2150712"/>
                </a:cubicBezTo>
                <a:cubicBezTo>
                  <a:pt x="754062" y="2060658"/>
                  <a:pt x="975735" y="3293712"/>
                  <a:pt x="868362" y="3002767"/>
                </a:cubicBezTo>
                <a:cubicBezTo>
                  <a:pt x="760989" y="2711822"/>
                  <a:pt x="244908" y="834530"/>
                  <a:pt x="120217" y="405039"/>
                </a:cubicBezTo>
                <a:cubicBezTo>
                  <a:pt x="-4474" y="-24452"/>
                  <a:pt x="-63356" y="-259979"/>
                  <a:pt x="99435" y="4673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9" name="フリーフォーム 508">
            <a:extLst>
              <a:ext uri="{FF2B5EF4-FFF2-40B4-BE49-F238E27FC236}">
                <a16:creationId xmlns:a16="http://schemas.microsoft.com/office/drawing/2014/main" id="{7D1678A5-3670-1C83-054B-525A30B97F61}"/>
              </a:ext>
            </a:extLst>
          </p:cNvPr>
          <p:cNvSpPr/>
          <p:nvPr/>
        </p:nvSpPr>
        <p:spPr>
          <a:xfrm>
            <a:off x="2892666" y="5216044"/>
            <a:ext cx="5134910" cy="2557338"/>
          </a:xfrm>
          <a:custGeom>
            <a:avLst/>
            <a:gdLst>
              <a:gd name="connsiteX0" fmla="*/ 806498 w 5134910"/>
              <a:gd name="connsiteY0" fmla="*/ 1517265 h 2557338"/>
              <a:gd name="connsiteX1" fmla="*/ 1762461 w 5134910"/>
              <a:gd name="connsiteY1" fmla="*/ 2099156 h 2557338"/>
              <a:gd name="connsiteX2" fmla="*/ 1658552 w 5134910"/>
              <a:gd name="connsiteY2" fmla="*/ 2306974 h 2557338"/>
              <a:gd name="connsiteX3" fmla="*/ 3092498 w 5134910"/>
              <a:gd name="connsiteY3" fmla="*/ 2306974 h 2557338"/>
              <a:gd name="connsiteX4" fmla="*/ 2656079 w 5134910"/>
              <a:gd name="connsiteY4" fmla="*/ 1932901 h 2557338"/>
              <a:gd name="connsiteX5" fmla="*/ 4734261 w 5134910"/>
              <a:gd name="connsiteY5" fmla="*/ 2203065 h 2557338"/>
              <a:gd name="connsiteX6" fmla="*/ 4838170 w 5134910"/>
              <a:gd name="connsiteY6" fmla="*/ 2016029 h 2557338"/>
              <a:gd name="connsiteX7" fmla="*/ 4193934 w 5134910"/>
              <a:gd name="connsiteY7" fmla="*/ 192 h 2557338"/>
              <a:gd name="connsiteX8" fmla="*/ 5087552 w 5134910"/>
              <a:gd name="connsiteY8" fmla="*/ 2140720 h 2557338"/>
              <a:gd name="connsiteX9" fmla="*/ 2448261 w 5134910"/>
              <a:gd name="connsiteY9" fmla="*/ 2223847 h 2557338"/>
              <a:gd name="connsiteX10" fmla="*/ 37570 w 5134910"/>
              <a:gd name="connsiteY10" fmla="*/ 2556356 h 2557338"/>
              <a:gd name="connsiteX11" fmla="*/ 951970 w 5134910"/>
              <a:gd name="connsiteY11" fmla="*/ 2306974 h 2557338"/>
              <a:gd name="connsiteX12" fmla="*/ 598679 w 5134910"/>
              <a:gd name="connsiteY12" fmla="*/ 1787429 h 2557338"/>
              <a:gd name="connsiteX13" fmla="*/ 1242916 w 5134910"/>
              <a:gd name="connsiteY13" fmla="*/ 2182283 h 2557338"/>
              <a:gd name="connsiteX14" fmla="*/ 806498 w 5134910"/>
              <a:gd name="connsiteY14" fmla="*/ 1517265 h 2557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134910" h="2557338">
                <a:moveTo>
                  <a:pt x="806498" y="1517265"/>
                </a:moveTo>
                <a:cubicBezTo>
                  <a:pt x="893089" y="1503410"/>
                  <a:pt x="1620452" y="1967538"/>
                  <a:pt x="1762461" y="2099156"/>
                </a:cubicBezTo>
                <a:cubicBezTo>
                  <a:pt x="1904470" y="2230774"/>
                  <a:pt x="1436879" y="2272338"/>
                  <a:pt x="1658552" y="2306974"/>
                </a:cubicBezTo>
                <a:cubicBezTo>
                  <a:pt x="1880225" y="2341610"/>
                  <a:pt x="2926244" y="2369319"/>
                  <a:pt x="3092498" y="2306974"/>
                </a:cubicBezTo>
                <a:cubicBezTo>
                  <a:pt x="3258752" y="2244629"/>
                  <a:pt x="2382452" y="1950219"/>
                  <a:pt x="2656079" y="1932901"/>
                </a:cubicBezTo>
                <a:cubicBezTo>
                  <a:pt x="2929706" y="1915583"/>
                  <a:pt x="4370579" y="2189210"/>
                  <a:pt x="4734261" y="2203065"/>
                </a:cubicBezTo>
                <a:cubicBezTo>
                  <a:pt x="5097943" y="2216920"/>
                  <a:pt x="4928225" y="2383175"/>
                  <a:pt x="4838170" y="2016029"/>
                </a:cubicBezTo>
                <a:cubicBezTo>
                  <a:pt x="4748116" y="1648884"/>
                  <a:pt x="4152370" y="-20590"/>
                  <a:pt x="4193934" y="192"/>
                </a:cubicBezTo>
                <a:cubicBezTo>
                  <a:pt x="4235498" y="20974"/>
                  <a:pt x="5378497" y="1770111"/>
                  <a:pt x="5087552" y="2140720"/>
                </a:cubicBezTo>
                <a:cubicBezTo>
                  <a:pt x="4796607" y="2511329"/>
                  <a:pt x="3289925" y="2154574"/>
                  <a:pt x="2448261" y="2223847"/>
                </a:cubicBezTo>
                <a:cubicBezTo>
                  <a:pt x="1606597" y="2293120"/>
                  <a:pt x="286952" y="2542502"/>
                  <a:pt x="37570" y="2556356"/>
                </a:cubicBezTo>
                <a:cubicBezTo>
                  <a:pt x="-211812" y="2570210"/>
                  <a:pt x="858452" y="2435128"/>
                  <a:pt x="951970" y="2306974"/>
                </a:cubicBezTo>
                <a:cubicBezTo>
                  <a:pt x="1045488" y="2178820"/>
                  <a:pt x="550188" y="1808211"/>
                  <a:pt x="598679" y="1787429"/>
                </a:cubicBezTo>
                <a:cubicBezTo>
                  <a:pt x="647170" y="1766647"/>
                  <a:pt x="1208280" y="2223847"/>
                  <a:pt x="1242916" y="2182283"/>
                </a:cubicBezTo>
                <a:cubicBezTo>
                  <a:pt x="1277552" y="2140719"/>
                  <a:pt x="719907" y="1531120"/>
                  <a:pt x="806498" y="15172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0" name="フリーフォーム 509">
            <a:extLst>
              <a:ext uri="{FF2B5EF4-FFF2-40B4-BE49-F238E27FC236}">
                <a16:creationId xmlns:a16="http://schemas.microsoft.com/office/drawing/2014/main" id="{B8EEC5CD-A402-F188-B929-D5D6641C77E8}"/>
              </a:ext>
            </a:extLst>
          </p:cNvPr>
          <p:cNvSpPr/>
          <p:nvPr/>
        </p:nvSpPr>
        <p:spPr>
          <a:xfrm>
            <a:off x="585773" y="6107260"/>
            <a:ext cx="1550218" cy="1703061"/>
          </a:xfrm>
          <a:custGeom>
            <a:avLst/>
            <a:gdLst>
              <a:gd name="connsiteX0" fmla="*/ 266282 w 1550218"/>
              <a:gd name="connsiteY0" fmla="*/ 23376 h 1703061"/>
              <a:gd name="connsiteX1" fmla="*/ 1284591 w 1550218"/>
              <a:gd name="connsiteY1" fmla="*/ 231195 h 1703061"/>
              <a:gd name="connsiteX2" fmla="*/ 1222245 w 1550218"/>
              <a:gd name="connsiteY2" fmla="*/ 563704 h 1703061"/>
              <a:gd name="connsiteX3" fmla="*/ 1533972 w 1550218"/>
              <a:gd name="connsiteY3" fmla="*/ 916995 h 1703061"/>
              <a:gd name="connsiteX4" fmla="*/ 640354 w 1550218"/>
              <a:gd name="connsiteY4" fmla="*/ 1644358 h 1703061"/>
              <a:gd name="connsiteX5" fmla="*/ 203936 w 1550218"/>
              <a:gd name="connsiteY5" fmla="*/ 1498885 h 1703061"/>
              <a:gd name="connsiteX6" fmla="*/ 141591 w 1550218"/>
              <a:gd name="connsiteY6" fmla="*/ 231195 h 1703061"/>
              <a:gd name="connsiteX7" fmla="*/ 16900 w 1550218"/>
              <a:gd name="connsiteY7" fmla="*/ 1187158 h 1703061"/>
              <a:gd name="connsiteX8" fmla="*/ 37682 w 1550218"/>
              <a:gd name="connsiteY8" fmla="*/ 272758 h 1703061"/>
              <a:gd name="connsiteX9" fmla="*/ 349409 w 1550218"/>
              <a:gd name="connsiteY9" fmla="*/ 792304 h 1703061"/>
              <a:gd name="connsiteX10" fmla="*/ 266282 w 1550218"/>
              <a:gd name="connsiteY10" fmla="*/ 23376 h 1703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550218" h="1703061">
                <a:moveTo>
                  <a:pt x="266282" y="23376"/>
                </a:moveTo>
                <a:cubicBezTo>
                  <a:pt x="422146" y="-70142"/>
                  <a:pt x="1125264" y="141140"/>
                  <a:pt x="1284591" y="231195"/>
                </a:cubicBezTo>
                <a:cubicBezTo>
                  <a:pt x="1443918" y="321250"/>
                  <a:pt x="1180681" y="449404"/>
                  <a:pt x="1222245" y="563704"/>
                </a:cubicBezTo>
                <a:cubicBezTo>
                  <a:pt x="1263809" y="678004"/>
                  <a:pt x="1630954" y="736886"/>
                  <a:pt x="1533972" y="916995"/>
                </a:cubicBezTo>
                <a:cubicBezTo>
                  <a:pt x="1436990" y="1097104"/>
                  <a:pt x="862027" y="1547376"/>
                  <a:pt x="640354" y="1644358"/>
                </a:cubicBezTo>
                <a:cubicBezTo>
                  <a:pt x="418681" y="1741340"/>
                  <a:pt x="287063" y="1734412"/>
                  <a:pt x="203936" y="1498885"/>
                </a:cubicBezTo>
                <a:cubicBezTo>
                  <a:pt x="120809" y="1263358"/>
                  <a:pt x="172764" y="283149"/>
                  <a:pt x="141591" y="231195"/>
                </a:cubicBezTo>
                <a:cubicBezTo>
                  <a:pt x="110418" y="179241"/>
                  <a:pt x="34218" y="1180231"/>
                  <a:pt x="16900" y="1187158"/>
                </a:cubicBezTo>
                <a:cubicBezTo>
                  <a:pt x="-418" y="1194085"/>
                  <a:pt x="-17736" y="338567"/>
                  <a:pt x="37682" y="272758"/>
                </a:cubicBezTo>
                <a:cubicBezTo>
                  <a:pt x="93100" y="206949"/>
                  <a:pt x="307846" y="833868"/>
                  <a:pt x="349409" y="792304"/>
                </a:cubicBezTo>
                <a:cubicBezTo>
                  <a:pt x="390972" y="750740"/>
                  <a:pt x="110418" y="116894"/>
                  <a:pt x="266282" y="233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1" name="フリーフォーム 510">
            <a:extLst>
              <a:ext uri="{FF2B5EF4-FFF2-40B4-BE49-F238E27FC236}">
                <a16:creationId xmlns:a16="http://schemas.microsoft.com/office/drawing/2014/main" id="{E1407929-EC1F-BC70-1902-81D33194A1F8}"/>
              </a:ext>
            </a:extLst>
          </p:cNvPr>
          <p:cNvSpPr/>
          <p:nvPr/>
        </p:nvSpPr>
        <p:spPr>
          <a:xfrm>
            <a:off x="885429" y="4509079"/>
            <a:ext cx="929073" cy="918756"/>
          </a:xfrm>
          <a:custGeom>
            <a:avLst/>
            <a:gdLst>
              <a:gd name="connsiteX0" fmla="*/ 28971 w 929073"/>
              <a:gd name="connsiteY0" fmla="*/ 576 h 918756"/>
              <a:gd name="connsiteX1" fmla="*/ 797898 w 929073"/>
              <a:gd name="connsiteY1" fmla="*/ 270739 h 918756"/>
              <a:gd name="connsiteX2" fmla="*/ 860244 w 929073"/>
              <a:gd name="connsiteY2" fmla="*/ 894194 h 918756"/>
              <a:gd name="connsiteX3" fmla="*/ 91316 w 929073"/>
              <a:gd name="connsiteY3" fmla="*/ 748721 h 918756"/>
              <a:gd name="connsiteX4" fmla="*/ 153662 w 929073"/>
              <a:gd name="connsiteY4" fmla="*/ 333085 h 918756"/>
              <a:gd name="connsiteX5" fmla="*/ 28971 w 929073"/>
              <a:gd name="connsiteY5" fmla="*/ 576 h 9187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29073" h="918756">
                <a:moveTo>
                  <a:pt x="28971" y="576"/>
                </a:moveTo>
                <a:cubicBezTo>
                  <a:pt x="136344" y="-9815"/>
                  <a:pt x="659353" y="121803"/>
                  <a:pt x="797898" y="270739"/>
                </a:cubicBezTo>
                <a:cubicBezTo>
                  <a:pt x="936443" y="419675"/>
                  <a:pt x="978008" y="814530"/>
                  <a:pt x="860244" y="894194"/>
                </a:cubicBezTo>
                <a:cubicBezTo>
                  <a:pt x="742480" y="973858"/>
                  <a:pt x="209080" y="842239"/>
                  <a:pt x="91316" y="748721"/>
                </a:cubicBezTo>
                <a:cubicBezTo>
                  <a:pt x="-26448" y="655203"/>
                  <a:pt x="160589" y="454312"/>
                  <a:pt x="153662" y="333085"/>
                </a:cubicBezTo>
                <a:cubicBezTo>
                  <a:pt x="146735" y="211858"/>
                  <a:pt x="-78402" y="10967"/>
                  <a:pt x="28971" y="5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2" name="フリーフォーム 511">
            <a:extLst>
              <a:ext uri="{FF2B5EF4-FFF2-40B4-BE49-F238E27FC236}">
                <a16:creationId xmlns:a16="http://schemas.microsoft.com/office/drawing/2014/main" id="{B09AB66A-2F18-FE55-1EBA-CE43C8A48DE7}"/>
              </a:ext>
            </a:extLst>
          </p:cNvPr>
          <p:cNvSpPr/>
          <p:nvPr/>
        </p:nvSpPr>
        <p:spPr>
          <a:xfrm>
            <a:off x="5266670" y="5043990"/>
            <a:ext cx="1939465" cy="684726"/>
          </a:xfrm>
          <a:custGeom>
            <a:avLst/>
            <a:gdLst>
              <a:gd name="connsiteX0" fmla="*/ 53475 w 1939465"/>
              <a:gd name="connsiteY0" fmla="*/ 26774 h 684726"/>
              <a:gd name="connsiteX1" fmla="*/ 1861494 w 1939465"/>
              <a:gd name="connsiteY1" fmla="*/ 671010 h 684726"/>
              <a:gd name="connsiteX2" fmla="*/ 1508203 w 1939465"/>
              <a:gd name="connsiteY2" fmla="*/ 442410 h 684726"/>
              <a:gd name="connsiteX3" fmla="*/ 573021 w 1939465"/>
              <a:gd name="connsiteY3" fmla="*/ 151465 h 684726"/>
              <a:gd name="connsiteX4" fmla="*/ 53475 w 1939465"/>
              <a:gd name="connsiteY4" fmla="*/ 26774 h 6847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39465" h="684726">
                <a:moveTo>
                  <a:pt x="53475" y="26774"/>
                </a:moveTo>
                <a:cubicBezTo>
                  <a:pt x="268220" y="113365"/>
                  <a:pt x="1619039" y="601737"/>
                  <a:pt x="1861494" y="671010"/>
                </a:cubicBezTo>
                <a:cubicBezTo>
                  <a:pt x="2103949" y="740283"/>
                  <a:pt x="1722948" y="529001"/>
                  <a:pt x="1508203" y="442410"/>
                </a:cubicBezTo>
                <a:cubicBezTo>
                  <a:pt x="1293458" y="355819"/>
                  <a:pt x="822403" y="217274"/>
                  <a:pt x="573021" y="151465"/>
                </a:cubicBezTo>
                <a:cubicBezTo>
                  <a:pt x="323639" y="85656"/>
                  <a:pt x="-161270" y="-59817"/>
                  <a:pt x="53475" y="267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3" name="フリーフォーム 512">
            <a:extLst>
              <a:ext uri="{FF2B5EF4-FFF2-40B4-BE49-F238E27FC236}">
                <a16:creationId xmlns:a16="http://schemas.microsoft.com/office/drawing/2014/main" id="{FA2371F5-7F44-8D48-5E1B-27F5C32FC68C}"/>
              </a:ext>
            </a:extLst>
          </p:cNvPr>
          <p:cNvSpPr/>
          <p:nvPr/>
        </p:nvSpPr>
        <p:spPr>
          <a:xfrm>
            <a:off x="3977076" y="5460361"/>
            <a:ext cx="2512181" cy="653171"/>
          </a:xfrm>
          <a:custGeom>
            <a:avLst/>
            <a:gdLst>
              <a:gd name="connsiteX0" fmla="*/ 906651 w 2512181"/>
              <a:gd name="connsiteY0" fmla="*/ 26039 h 653171"/>
              <a:gd name="connsiteX1" fmla="*/ 1966524 w 2512181"/>
              <a:gd name="connsiteY1" fmla="*/ 296203 h 653171"/>
              <a:gd name="connsiteX2" fmla="*/ 2486069 w 2512181"/>
              <a:gd name="connsiteY2" fmla="*/ 649494 h 653171"/>
              <a:gd name="connsiteX3" fmla="*/ 2091215 w 2512181"/>
              <a:gd name="connsiteY3" fmla="*/ 483239 h 653171"/>
              <a:gd name="connsiteX4" fmla="*/ 761179 w 2512181"/>
              <a:gd name="connsiteY4" fmla="*/ 524803 h 653171"/>
              <a:gd name="connsiteX5" fmla="*/ 13033 w 2512181"/>
              <a:gd name="connsiteY5" fmla="*/ 607930 h 653171"/>
              <a:gd name="connsiteX6" fmla="*/ 1363851 w 2512181"/>
              <a:gd name="connsiteY6" fmla="*/ 441675 h 653171"/>
              <a:gd name="connsiteX7" fmla="*/ 1031342 w 2512181"/>
              <a:gd name="connsiteY7" fmla="*/ 358548 h 653171"/>
              <a:gd name="connsiteX8" fmla="*/ 2506851 w 2512181"/>
              <a:gd name="connsiteY8" fmla="*/ 441675 h 653171"/>
              <a:gd name="connsiteX9" fmla="*/ 1530106 w 2512181"/>
              <a:gd name="connsiteY9" fmla="*/ 5257 h 653171"/>
              <a:gd name="connsiteX10" fmla="*/ 1634015 w 2512181"/>
              <a:gd name="connsiteY10" fmla="*/ 192294 h 653171"/>
              <a:gd name="connsiteX11" fmla="*/ 906651 w 2512181"/>
              <a:gd name="connsiteY11" fmla="*/ 26039 h 653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12181" h="653171">
                <a:moveTo>
                  <a:pt x="906651" y="26039"/>
                </a:moveTo>
                <a:cubicBezTo>
                  <a:pt x="962069" y="43357"/>
                  <a:pt x="1703288" y="192294"/>
                  <a:pt x="1966524" y="296203"/>
                </a:cubicBezTo>
                <a:cubicBezTo>
                  <a:pt x="2229760" y="400112"/>
                  <a:pt x="2465287" y="618321"/>
                  <a:pt x="2486069" y="649494"/>
                </a:cubicBezTo>
                <a:cubicBezTo>
                  <a:pt x="2506851" y="680667"/>
                  <a:pt x="2378697" y="504021"/>
                  <a:pt x="2091215" y="483239"/>
                </a:cubicBezTo>
                <a:cubicBezTo>
                  <a:pt x="1803733" y="462457"/>
                  <a:pt x="1107543" y="504021"/>
                  <a:pt x="761179" y="524803"/>
                </a:cubicBezTo>
                <a:cubicBezTo>
                  <a:pt x="414815" y="545585"/>
                  <a:pt x="-87412" y="621785"/>
                  <a:pt x="13033" y="607930"/>
                </a:cubicBezTo>
                <a:cubicBezTo>
                  <a:pt x="113478" y="594075"/>
                  <a:pt x="1194133" y="483239"/>
                  <a:pt x="1363851" y="441675"/>
                </a:cubicBezTo>
                <a:cubicBezTo>
                  <a:pt x="1533569" y="400111"/>
                  <a:pt x="840842" y="358548"/>
                  <a:pt x="1031342" y="358548"/>
                </a:cubicBezTo>
                <a:cubicBezTo>
                  <a:pt x="1221842" y="358548"/>
                  <a:pt x="2423724" y="500557"/>
                  <a:pt x="2506851" y="441675"/>
                </a:cubicBezTo>
                <a:cubicBezTo>
                  <a:pt x="2589978" y="382793"/>
                  <a:pt x="1675579" y="46820"/>
                  <a:pt x="1530106" y="5257"/>
                </a:cubicBezTo>
                <a:cubicBezTo>
                  <a:pt x="1384633" y="-36306"/>
                  <a:pt x="1734460" y="181903"/>
                  <a:pt x="1634015" y="192294"/>
                </a:cubicBezTo>
                <a:cubicBezTo>
                  <a:pt x="1533570" y="202685"/>
                  <a:pt x="851233" y="8721"/>
                  <a:pt x="906651" y="260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4" name="フリーフォーム 513">
            <a:extLst>
              <a:ext uri="{FF2B5EF4-FFF2-40B4-BE49-F238E27FC236}">
                <a16:creationId xmlns:a16="http://schemas.microsoft.com/office/drawing/2014/main" id="{60673582-B9BE-AB57-6861-7159EF8F1AE0}"/>
              </a:ext>
            </a:extLst>
          </p:cNvPr>
          <p:cNvSpPr/>
          <p:nvPr/>
        </p:nvSpPr>
        <p:spPr>
          <a:xfrm>
            <a:off x="3969316" y="5920478"/>
            <a:ext cx="3456135" cy="1398029"/>
          </a:xfrm>
          <a:custGeom>
            <a:avLst/>
            <a:gdLst>
              <a:gd name="connsiteX0" fmla="*/ 831284 w 3456135"/>
              <a:gd name="connsiteY0" fmla="*/ 792049 h 1398029"/>
              <a:gd name="connsiteX1" fmla="*/ 2680866 w 3456135"/>
              <a:gd name="connsiteY1" fmla="*/ 895958 h 1398029"/>
              <a:gd name="connsiteX2" fmla="*/ 3034157 w 3456135"/>
              <a:gd name="connsiteY2" fmla="*/ 1041431 h 1398029"/>
              <a:gd name="connsiteX3" fmla="*/ 2930248 w 3456135"/>
              <a:gd name="connsiteY3" fmla="*/ 2340 h 1398029"/>
              <a:gd name="connsiteX4" fmla="*/ 3449793 w 3456135"/>
              <a:gd name="connsiteY4" fmla="*/ 1373940 h 1398029"/>
              <a:gd name="connsiteX5" fmla="*/ 2514611 w 3456135"/>
              <a:gd name="connsiteY5" fmla="*/ 895958 h 1398029"/>
              <a:gd name="connsiteX6" fmla="*/ 1205357 w 3456135"/>
              <a:gd name="connsiteY6" fmla="*/ 1145340 h 1398029"/>
              <a:gd name="connsiteX7" fmla="*/ 11 w 3456135"/>
              <a:gd name="connsiteY7" fmla="*/ 750486 h 1398029"/>
              <a:gd name="connsiteX8" fmla="*/ 1226139 w 3456135"/>
              <a:gd name="connsiteY8" fmla="*/ 1082995 h 1398029"/>
              <a:gd name="connsiteX9" fmla="*/ 1288484 w 3456135"/>
              <a:gd name="connsiteY9" fmla="*/ 999867 h 1398029"/>
              <a:gd name="connsiteX10" fmla="*/ 831284 w 3456135"/>
              <a:gd name="connsiteY10" fmla="*/ 792049 h 13980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456135" h="1398029">
                <a:moveTo>
                  <a:pt x="831284" y="792049"/>
                </a:moveTo>
                <a:cubicBezTo>
                  <a:pt x="1063348" y="774731"/>
                  <a:pt x="2313721" y="854394"/>
                  <a:pt x="2680866" y="895958"/>
                </a:cubicBezTo>
                <a:cubicBezTo>
                  <a:pt x="3048012" y="937522"/>
                  <a:pt x="2992593" y="1190367"/>
                  <a:pt x="3034157" y="1041431"/>
                </a:cubicBezTo>
                <a:cubicBezTo>
                  <a:pt x="3075721" y="892495"/>
                  <a:pt x="2860975" y="-53078"/>
                  <a:pt x="2930248" y="2340"/>
                </a:cubicBezTo>
                <a:cubicBezTo>
                  <a:pt x="2999521" y="57758"/>
                  <a:pt x="3519066" y="1225004"/>
                  <a:pt x="3449793" y="1373940"/>
                </a:cubicBezTo>
                <a:cubicBezTo>
                  <a:pt x="3380520" y="1522876"/>
                  <a:pt x="2888684" y="934058"/>
                  <a:pt x="2514611" y="895958"/>
                </a:cubicBezTo>
                <a:cubicBezTo>
                  <a:pt x="2140538" y="857858"/>
                  <a:pt x="1624457" y="1169585"/>
                  <a:pt x="1205357" y="1145340"/>
                </a:cubicBezTo>
                <a:cubicBezTo>
                  <a:pt x="786257" y="1121095"/>
                  <a:pt x="-3453" y="760877"/>
                  <a:pt x="11" y="750486"/>
                </a:cubicBezTo>
                <a:cubicBezTo>
                  <a:pt x="3475" y="740095"/>
                  <a:pt x="1226139" y="1082995"/>
                  <a:pt x="1226139" y="1082995"/>
                </a:cubicBezTo>
                <a:cubicBezTo>
                  <a:pt x="1440885" y="1124559"/>
                  <a:pt x="1361220" y="1048358"/>
                  <a:pt x="1288484" y="999867"/>
                </a:cubicBezTo>
                <a:cubicBezTo>
                  <a:pt x="1215748" y="951376"/>
                  <a:pt x="599220" y="809367"/>
                  <a:pt x="831284" y="7920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5" name="フリーフォーム 514">
            <a:extLst>
              <a:ext uri="{FF2B5EF4-FFF2-40B4-BE49-F238E27FC236}">
                <a16:creationId xmlns:a16="http://schemas.microsoft.com/office/drawing/2014/main" id="{CD12F81F-BCDB-6D4B-DAB9-86688C1BE9FB}"/>
              </a:ext>
            </a:extLst>
          </p:cNvPr>
          <p:cNvSpPr/>
          <p:nvPr/>
        </p:nvSpPr>
        <p:spPr>
          <a:xfrm>
            <a:off x="6047498" y="4280086"/>
            <a:ext cx="2706218" cy="2259142"/>
          </a:xfrm>
          <a:custGeom>
            <a:avLst/>
            <a:gdLst>
              <a:gd name="connsiteX0" fmla="*/ 11 w 2706218"/>
              <a:gd name="connsiteY0" fmla="*/ 167223 h 2259142"/>
              <a:gd name="connsiteX1" fmla="*/ 1122229 w 2706218"/>
              <a:gd name="connsiteY1" fmla="*/ 250350 h 2259142"/>
              <a:gd name="connsiteX2" fmla="*/ 1932720 w 2706218"/>
              <a:gd name="connsiteY2" fmla="*/ 936150 h 2259142"/>
              <a:gd name="connsiteX3" fmla="*/ 1953502 w 2706218"/>
              <a:gd name="connsiteY3" fmla="*/ 645205 h 2259142"/>
              <a:gd name="connsiteX4" fmla="*/ 2701647 w 2706218"/>
              <a:gd name="connsiteY4" fmla="*/ 2245405 h 2259142"/>
              <a:gd name="connsiteX5" fmla="*/ 2244447 w 2706218"/>
              <a:gd name="connsiteY5" fmla="*/ 1351787 h 2259142"/>
              <a:gd name="connsiteX6" fmla="*/ 1766466 w 2706218"/>
              <a:gd name="connsiteY6" fmla="*/ 188005 h 2259142"/>
              <a:gd name="connsiteX7" fmla="*/ 1537866 w 2706218"/>
              <a:gd name="connsiteY7" fmla="*/ 21750 h 2259142"/>
              <a:gd name="connsiteX8" fmla="*/ 1579429 w 2706218"/>
              <a:gd name="connsiteY8" fmla="*/ 250350 h 2259142"/>
              <a:gd name="connsiteX9" fmla="*/ 1143011 w 2706218"/>
              <a:gd name="connsiteY9" fmla="*/ 969 h 2259142"/>
              <a:gd name="connsiteX10" fmla="*/ 11 w 2706218"/>
              <a:gd name="connsiteY10" fmla="*/ 167223 h 2259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706218" h="2259142">
                <a:moveTo>
                  <a:pt x="11" y="167223"/>
                </a:moveTo>
                <a:cubicBezTo>
                  <a:pt x="-3453" y="208786"/>
                  <a:pt x="800111" y="122196"/>
                  <a:pt x="1122229" y="250350"/>
                </a:cubicBezTo>
                <a:cubicBezTo>
                  <a:pt x="1444347" y="378504"/>
                  <a:pt x="1794175" y="870341"/>
                  <a:pt x="1932720" y="936150"/>
                </a:cubicBezTo>
                <a:cubicBezTo>
                  <a:pt x="2071265" y="1001959"/>
                  <a:pt x="1825347" y="426996"/>
                  <a:pt x="1953502" y="645205"/>
                </a:cubicBezTo>
                <a:cubicBezTo>
                  <a:pt x="2081657" y="863414"/>
                  <a:pt x="2653156" y="2127641"/>
                  <a:pt x="2701647" y="2245405"/>
                </a:cubicBezTo>
                <a:cubicBezTo>
                  <a:pt x="2750138" y="2363169"/>
                  <a:pt x="2400310" y="1694687"/>
                  <a:pt x="2244447" y="1351787"/>
                </a:cubicBezTo>
                <a:cubicBezTo>
                  <a:pt x="2088584" y="1008887"/>
                  <a:pt x="1884230" y="409678"/>
                  <a:pt x="1766466" y="188005"/>
                </a:cubicBezTo>
                <a:cubicBezTo>
                  <a:pt x="1648703" y="-33668"/>
                  <a:pt x="1569039" y="11359"/>
                  <a:pt x="1537866" y="21750"/>
                </a:cubicBezTo>
                <a:cubicBezTo>
                  <a:pt x="1506693" y="32141"/>
                  <a:pt x="1645238" y="253814"/>
                  <a:pt x="1579429" y="250350"/>
                </a:cubicBezTo>
                <a:cubicBezTo>
                  <a:pt x="1513620" y="246887"/>
                  <a:pt x="1402784" y="14823"/>
                  <a:pt x="1143011" y="969"/>
                </a:cubicBezTo>
                <a:cubicBezTo>
                  <a:pt x="883238" y="-12885"/>
                  <a:pt x="3475" y="125660"/>
                  <a:pt x="11" y="1672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6" name="フリーフォーム 515">
            <a:extLst>
              <a:ext uri="{FF2B5EF4-FFF2-40B4-BE49-F238E27FC236}">
                <a16:creationId xmlns:a16="http://schemas.microsoft.com/office/drawing/2014/main" id="{3189FD15-CA75-588B-D67F-136F7C83F1B1}"/>
              </a:ext>
            </a:extLst>
          </p:cNvPr>
          <p:cNvSpPr/>
          <p:nvPr/>
        </p:nvSpPr>
        <p:spPr>
          <a:xfrm>
            <a:off x="3051066" y="5711527"/>
            <a:ext cx="338348" cy="905478"/>
          </a:xfrm>
          <a:custGeom>
            <a:avLst/>
            <a:gdLst>
              <a:gd name="connsiteX0" fmla="*/ 109 w 338348"/>
              <a:gd name="connsiteY0" fmla="*/ 298 h 905478"/>
              <a:gd name="connsiteX1" fmla="*/ 101709 w 338348"/>
              <a:gd name="connsiteY1" fmla="*/ 86023 h 905478"/>
              <a:gd name="connsiteX2" fmla="*/ 104884 w 338348"/>
              <a:gd name="connsiteY2" fmla="*/ 213023 h 905478"/>
              <a:gd name="connsiteX3" fmla="*/ 127109 w 338348"/>
              <a:gd name="connsiteY3" fmla="*/ 136823 h 905478"/>
              <a:gd name="connsiteX4" fmla="*/ 127109 w 338348"/>
              <a:gd name="connsiteY4" fmla="*/ 244773 h 905478"/>
              <a:gd name="connsiteX5" fmla="*/ 162034 w 338348"/>
              <a:gd name="connsiteY5" fmla="*/ 467023 h 905478"/>
              <a:gd name="connsiteX6" fmla="*/ 162034 w 338348"/>
              <a:gd name="connsiteY6" fmla="*/ 406698 h 905478"/>
              <a:gd name="connsiteX7" fmla="*/ 235059 w 338348"/>
              <a:gd name="connsiteY7" fmla="*/ 749598 h 905478"/>
              <a:gd name="connsiteX8" fmla="*/ 238234 w 338348"/>
              <a:gd name="connsiteY8" fmla="*/ 676573 h 905478"/>
              <a:gd name="connsiteX9" fmla="*/ 298559 w 338348"/>
              <a:gd name="connsiteY9" fmla="*/ 870248 h 905478"/>
              <a:gd name="connsiteX10" fmla="*/ 298559 w 338348"/>
              <a:gd name="connsiteY10" fmla="*/ 809923 h 905478"/>
              <a:gd name="connsiteX11" fmla="*/ 336659 w 338348"/>
              <a:gd name="connsiteY11" fmla="*/ 901998 h 905478"/>
              <a:gd name="connsiteX12" fmla="*/ 235059 w 338348"/>
              <a:gd name="connsiteY12" fmla="*/ 663873 h 905478"/>
              <a:gd name="connsiteX13" fmla="*/ 155684 w 338348"/>
              <a:gd name="connsiteY13" fmla="*/ 441623 h 905478"/>
              <a:gd name="connsiteX14" fmla="*/ 133459 w 338348"/>
              <a:gd name="connsiteY14" fmla="*/ 89198 h 905478"/>
              <a:gd name="connsiteX15" fmla="*/ 104884 w 338348"/>
              <a:gd name="connsiteY15" fmla="*/ 127298 h 905478"/>
              <a:gd name="connsiteX16" fmla="*/ 82659 w 338348"/>
              <a:gd name="connsiteY16" fmla="*/ 60623 h 905478"/>
              <a:gd name="connsiteX17" fmla="*/ 109 w 338348"/>
              <a:gd name="connsiteY17" fmla="*/ 298 h 905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38348" h="905478">
                <a:moveTo>
                  <a:pt x="109" y="298"/>
                </a:moveTo>
                <a:cubicBezTo>
                  <a:pt x="3284" y="4531"/>
                  <a:pt x="84247" y="50569"/>
                  <a:pt x="101709" y="86023"/>
                </a:cubicBezTo>
                <a:cubicBezTo>
                  <a:pt x="119171" y="121477"/>
                  <a:pt x="100651" y="204556"/>
                  <a:pt x="104884" y="213023"/>
                </a:cubicBezTo>
                <a:cubicBezTo>
                  <a:pt x="109117" y="221490"/>
                  <a:pt x="123405" y="131531"/>
                  <a:pt x="127109" y="136823"/>
                </a:cubicBezTo>
                <a:cubicBezTo>
                  <a:pt x="130813" y="142115"/>
                  <a:pt x="121288" y="189740"/>
                  <a:pt x="127109" y="244773"/>
                </a:cubicBezTo>
                <a:cubicBezTo>
                  <a:pt x="132930" y="299806"/>
                  <a:pt x="156213" y="440035"/>
                  <a:pt x="162034" y="467023"/>
                </a:cubicBezTo>
                <a:cubicBezTo>
                  <a:pt x="167855" y="494011"/>
                  <a:pt x="149863" y="359602"/>
                  <a:pt x="162034" y="406698"/>
                </a:cubicBezTo>
                <a:cubicBezTo>
                  <a:pt x="174205" y="453794"/>
                  <a:pt x="222359" y="704619"/>
                  <a:pt x="235059" y="749598"/>
                </a:cubicBezTo>
                <a:cubicBezTo>
                  <a:pt x="247759" y="794577"/>
                  <a:pt x="227651" y="656465"/>
                  <a:pt x="238234" y="676573"/>
                </a:cubicBezTo>
                <a:cubicBezTo>
                  <a:pt x="248817" y="696681"/>
                  <a:pt x="288505" y="848023"/>
                  <a:pt x="298559" y="870248"/>
                </a:cubicBezTo>
                <a:cubicBezTo>
                  <a:pt x="308613" y="892473"/>
                  <a:pt x="292209" y="804631"/>
                  <a:pt x="298559" y="809923"/>
                </a:cubicBezTo>
                <a:cubicBezTo>
                  <a:pt x="304909" y="815215"/>
                  <a:pt x="347242" y="926340"/>
                  <a:pt x="336659" y="901998"/>
                </a:cubicBezTo>
                <a:cubicBezTo>
                  <a:pt x="326076" y="877656"/>
                  <a:pt x="265221" y="740602"/>
                  <a:pt x="235059" y="663873"/>
                </a:cubicBezTo>
                <a:cubicBezTo>
                  <a:pt x="204897" y="587144"/>
                  <a:pt x="172617" y="537402"/>
                  <a:pt x="155684" y="441623"/>
                </a:cubicBezTo>
                <a:cubicBezTo>
                  <a:pt x="138751" y="345844"/>
                  <a:pt x="141926" y="141585"/>
                  <a:pt x="133459" y="89198"/>
                </a:cubicBezTo>
                <a:cubicBezTo>
                  <a:pt x="124992" y="36811"/>
                  <a:pt x="113351" y="132061"/>
                  <a:pt x="104884" y="127298"/>
                </a:cubicBezTo>
                <a:cubicBezTo>
                  <a:pt x="96417" y="122535"/>
                  <a:pt x="101709" y="83377"/>
                  <a:pt x="82659" y="60623"/>
                </a:cubicBezTo>
                <a:cubicBezTo>
                  <a:pt x="63609" y="37869"/>
                  <a:pt x="-3066" y="-3935"/>
                  <a:pt x="109" y="2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7" name="フリーフォーム 516">
            <a:extLst>
              <a:ext uri="{FF2B5EF4-FFF2-40B4-BE49-F238E27FC236}">
                <a16:creationId xmlns:a16="http://schemas.microsoft.com/office/drawing/2014/main" id="{18AF9F98-D21F-7161-B604-D7A17A810D8D}"/>
              </a:ext>
            </a:extLst>
          </p:cNvPr>
          <p:cNvSpPr/>
          <p:nvPr/>
        </p:nvSpPr>
        <p:spPr>
          <a:xfrm>
            <a:off x="3044532" y="5714419"/>
            <a:ext cx="134727" cy="71385"/>
          </a:xfrm>
          <a:custGeom>
            <a:avLst/>
            <a:gdLst>
              <a:gd name="connsiteX0" fmla="*/ 293 w 134727"/>
              <a:gd name="connsiteY0" fmla="*/ 581 h 71385"/>
              <a:gd name="connsiteX1" fmla="*/ 130468 w 134727"/>
              <a:gd name="connsiteY1" fmla="*/ 70431 h 71385"/>
              <a:gd name="connsiteX2" fmla="*/ 95543 w 134727"/>
              <a:gd name="connsiteY2" fmla="*/ 38681 h 71385"/>
              <a:gd name="connsiteX3" fmla="*/ 293 w 134727"/>
              <a:gd name="connsiteY3" fmla="*/ 581 h 713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4727" h="71385">
                <a:moveTo>
                  <a:pt x="293" y="581"/>
                </a:moveTo>
                <a:cubicBezTo>
                  <a:pt x="6114" y="5873"/>
                  <a:pt x="114593" y="64081"/>
                  <a:pt x="130468" y="70431"/>
                </a:cubicBezTo>
                <a:cubicBezTo>
                  <a:pt x="146343" y="76781"/>
                  <a:pt x="114064" y="49794"/>
                  <a:pt x="95543" y="38681"/>
                </a:cubicBezTo>
                <a:cubicBezTo>
                  <a:pt x="77022" y="27569"/>
                  <a:pt x="-5528" y="-4711"/>
                  <a:pt x="293" y="5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8" name="フリーフォーム 517">
            <a:extLst>
              <a:ext uri="{FF2B5EF4-FFF2-40B4-BE49-F238E27FC236}">
                <a16:creationId xmlns:a16="http://schemas.microsoft.com/office/drawing/2014/main" id="{DDC9BFAA-1F63-7109-3B19-956F5132F966}"/>
              </a:ext>
            </a:extLst>
          </p:cNvPr>
          <p:cNvSpPr/>
          <p:nvPr/>
        </p:nvSpPr>
        <p:spPr>
          <a:xfrm>
            <a:off x="2890064" y="5703428"/>
            <a:ext cx="145236" cy="360927"/>
          </a:xfrm>
          <a:custGeom>
            <a:avLst/>
            <a:gdLst>
              <a:gd name="connsiteX0" fmla="*/ 40461 w 145236"/>
              <a:gd name="connsiteY0" fmla="*/ 2047 h 360927"/>
              <a:gd name="connsiteX1" fmla="*/ 8711 w 145236"/>
              <a:gd name="connsiteY1" fmla="*/ 75072 h 360927"/>
              <a:gd name="connsiteX2" fmla="*/ 69036 w 145236"/>
              <a:gd name="connsiteY2" fmla="*/ 195722 h 360927"/>
              <a:gd name="connsiteX3" fmla="*/ 46811 w 145236"/>
              <a:gd name="connsiteY3" fmla="*/ 179847 h 360927"/>
              <a:gd name="connsiteX4" fmla="*/ 110311 w 145236"/>
              <a:gd name="connsiteY4" fmla="*/ 265572 h 360927"/>
              <a:gd name="connsiteX5" fmla="*/ 145236 w 145236"/>
              <a:gd name="connsiteY5" fmla="*/ 360822 h 360927"/>
              <a:gd name="connsiteX6" fmla="*/ 110311 w 145236"/>
              <a:gd name="connsiteY6" fmla="*/ 281447 h 360927"/>
              <a:gd name="connsiteX7" fmla="*/ 2361 w 145236"/>
              <a:gd name="connsiteY7" fmla="*/ 154447 h 360927"/>
              <a:gd name="connsiteX8" fmla="*/ 40461 w 145236"/>
              <a:gd name="connsiteY8" fmla="*/ 2047 h 360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5236" h="360927">
                <a:moveTo>
                  <a:pt x="40461" y="2047"/>
                </a:moveTo>
                <a:cubicBezTo>
                  <a:pt x="41519" y="-11182"/>
                  <a:pt x="3948" y="42793"/>
                  <a:pt x="8711" y="75072"/>
                </a:cubicBezTo>
                <a:cubicBezTo>
                  <a:pt x="13473" y="107351"/>
                  <a:pt x="62686" y="178260"/>
                  <a:pt x="69036" y="195722"/>
                </a:cubicBezTo>
                <a:cubicBezTo>
                  <a:pt x="75386" y="213184"/>
                  <a:pt x="39932" y="168205"/>
                  <a:pt x="46811" y="179847"/>
                </a:cubicBezTo>
                <a:cubicBezTo>
                  <a:pt x="53690" y="191489"/>
                  <a:pt x="93907" y="235410"/>
                  <a:pt x="110311" y="265572"/>
                </a:cubicBezTo>
                <a:cubicBezTo>
                  <a:pt x="126715" y="295734"/>
                  <a:pt x="145236" y="358176"/>
                  <a:pt x="145236" y="360822"/>
                </a:cubicBezTo>
                <a:cubicBezTo>
                  <a:pt x="145236" y="363468"/>
                  <a:pt x="134124" y="315843"/>
                  <a:pt x="110311" y="281447"/>
                </a:cubicBezTo>
                <a:cubicBezTo>
                  <a:pt x="86499" y="247051"/>
                  <a:pt x="16119" y="195722"/>
                  <a:pt x="2361" y="154447"/>
                </a:cubicBezTo>
                <a:cubicBezTo>
                  <a:pt x="-11397" y="113172"/>
                  <a:pt x="39403" y="15276"/>
                  <a:pt x="40461" y="20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9" name="フリーフォーム 518">
            <a:extLst>
              <a:ext uri="{FF2B5EF4-FFF2-40B4-BE49-F238E27FC236}">
                <a16:creationId xmlns:a16="http://schemas.microsoft.com/office/drawing/2014/main" id="{E894C971-5AF8-232A-0690-7EB7751EE3BF}"/>
              </a:ext>
            </a:extLst>
          </p:cNvPr>
          <p:cNvSpPr/>
          <p:nvPr/>
        </p:nvSpPr>
        <p:spPr>
          <a:xfrm>
            <a:off x="2901472" y="5675674"/>
            <a:ext cx="187864" cy="141059"/>
          </a:xfrm>
          <a:custGeom>
            <a:avLst/>
            <a:gdLst>
              <a:gd name="connsiteX0" fmla="*/ 57628 w 187864"/>
              <a:gd name="connsiteY0" fmla="*/ 1226 h 141059"/>
              <a:gd name="connsiteX1" fmla="*/ 143353 w 187864"/>
              <a:gd name="connsiteY1" fmla="*/ 36151 h 141059"/>
              <a:gd name="connsiteX2" fmla="*/ 162403 w 187864"/>
              <a:gd name="connsiteY2" fmla="*/ 61551 h 141059"/>
              <a:gd name="connsiteX3" fmla="*/ 70328 w 187864"/>
              <a:gd name="connsiteY3" fmla="*/ 80601 h 141059"/>
              <a:gd name="connsiteX4" fmla="*/ 478 w 187864"/>
              <a:gd name="connsiteY4" fmla="*/ 140926 h 141059"/>
              <a:gd name="connsiteX5" fmla="*/ 105253 w 187864"/>
              <a:gd name="connsiteY5" fmla="*/ 96476 h 141059"/>
              <a:gd name="connsiteX6" fmla="*/ 187803 w 187864"/>
              <a:gd name="connsiteY6" fmla="*/ 83776 h 141059"/>
              <a:gd name="connsiteX7" fmla="*/ 57628 w 187864"/>
              <a:gd name="connsiteY7" fmla="*/ 1226 h 1410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7864" h="141059">
                <a:moveTo>
                  <a:pt x="57628" y="1226"/>
                </a:moveTo>
                <a:cubicBezTo>
                  <a:pt x="50220" y="-6712"/>
                  <a:pt x="125891" y="26097"/>
                  <a:pt x="143353" y="36151"/>
                </a:cubicBezTo>
                <a:cubicBezTo>
                  <a:pt x="160815" y="46205"/>
                  <a:pt x="174574" y="54143"/>
                  <a:pt x="162403" y="61551"/>
                </a:cubicBezTo>
                <a:cubicBezTo>
                  <a:pt x="150232" y="68959"/>
                  <a:pt x="97316" y="67372"/>
                  <a:pt x="70328" y="80601"/>
                </a:cubicBezTo>
                <a:cubicBezTo>
                  <a:pt x="43340" y="93830"/>
                  <a:pt x="-5343" y="138280"/>
                  <a:pt x="478" y="140926"/>
                </a:cubicBezTo>
                <a:cubicBezTo>
                  <a:pt x="6299" y="143572"/>
                  <a:pt x="74032" y="106001"/>
                  <a:pt x="105253" y="96476"/>
                </a:cubicBezTo>
                <a:cubicBezTo>
                  <a:pt x="136474" y="86951"/>
                  <a:pt x="189920" y="95947"/>
                  <a:pt x="187803" y="83776"/>
                </a:cubicBezTo>
                <a:cubicBezTo>
                  <a:pt x="185686" y="71605"/>
                  <a:pt x="65036" y="9164"/>
                  <a:pt x="57628" y="12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0" name="フリーフォーム 519">
            <a:extLst>
              <a:ext uri="{FF2B5EF4-FFF2-40B4-BE49-F238E27FC236}">
                <a16:creationId xmlns:a16="http://schemas.microsoft.com/office/drawing/2014/main" id="{EE1236B8-BEA7-2E70-4B4B-1F34DF61DA4D}"/>
              </a:ext>
            </a:extLst>
          </p:cNvPr>
          <p:cNvSpPr/>
          <p:nvPr/>
        </p:nvSpPr>
        <p:spPr>
          <a:xfrm>
            <a:off x="3022600" y="5784228"/>
            <a:ext cx="129507" cy="235679"/>
          </a:xfrm>
          <a:custGeom>
            <a:avLst/>
            <a:gdLst>
              <a:gd name="connsiteX0" fmla="*/ 0 w 129507"/>
              <a:gd name="connsiteY0" fmla="*/ 57772 h 235679"/>
              <a:gd name="connsiteX1" fmla="*/ 123825 w 129507"/>
              <a:gd name="connsiteY1" fmla="*/ 622 h 235679"/>
              <a:gd name="connsiteX2" fmla="*/ 101600 w 129507"/>
              <a:gd name="connsiteY2" fmla="*/ 29197 h 235679"/>
              <a:gd name="connsiteX3" fmla="*/ 127000 w 129507"/>
              <a:gd name="connsiteY3" fmla="*/ 57772 h 235679"/>
              <a:gd name="connsiteX4" fmla="*/ 92075 w 129507"/>
              <a:gd name="connsiteY4" fmla="*/ 89522 h 235679"/>
              <a:gd name="connsiteX5" fmla="*/ 12700 w 129507"/>
              <a:gd name="connsiteY5" fmla="*/ 127622 h 235679"/>
              <a:gd name="connsiteX6" fmla="*/ 12700 w 129507"/>
              <a:gd name="connsiteY6" fmla="*/ 235572 h 235679"/>
              <a:gd name="connsiteX7" fmla="*/ 22225 w 129507"/>
              <a:gd name="connsiteY7" fmla="*/ 146672 h 235679"/>
              <a:gd name="connsiteX8" fmla="*/ 104775 w 129507"/>
              <a:gd name="connsiteY8" fmla="*/ 89522 h 235679"/>
              <a:gd name="connsiteX9" fmla="*/ 123825 w 129507"/>
              <a:gd name="connsiteY9" fmla="*/ 29197 h 235679"/>
              <a:gd name="connsiteX10" fmla="*/ 0 w 129507"/>
              <a:gd name="connsiteY10" fmla="*/ 57772 h 2356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9507" h="235679">
                <a:moveTo>
                  <a:pt x="0" y="57772"/>
                </a:moveTo>
                <a:cubicBezTo>
                  <a:pt x="0" y="53010"/>
                  <a:pt x="106892" y="5384"/>
                  <a:pt x="123825" y="622"/>
                </a:cubicBezTo>
                <a:cubicBezTo>
                  <a:pt x="140758" y="-4140"/>
                  <a:pt x="101071" y="19672"/>
                  <a:pt x="101600" y="29197"/>
                </a:cubicBezTo>
                <a:cubicBezTo>
                  <a:pt x="102129" y="38722"/>
                  <a:pt x="128587" y="47718"/>
                  <a:pt x="127000" y="57772"/>
                </a:cubicBezTo>
                <a:cubicBezTo>
                  <a:pt x="125413" y="67826"/>
                  <a:pt x="111125" y="77880"/>
                  <a:pt x="92075" y="89522"/>
                </a:cubicBezTo>
                <a:cubicBezTo>
                  <a:pt x="73025" y="101164"/>
                  <a:pt x="25929" y="103280"/>
                  <a:pt x="12700" y="127622"/>
                </a:cubicBezTo>
                <a:cubicBezTo>
                  <a:pt x="-529" y="151964"/>
                  <a:pt x="11113" y="232397"/>
                  <a:pt x="12700" y="235572"/>
                </a:cubicBezTo>
                <a:cubicBezTo>
                  <a:pt x="14287" y="238747"/>
                  <a:pt x="6879" y="171014"/>
                  <a:pt x="22225" y="146672"/>
                </a:cubicBezTo>
                <a:cubicBezTo>
                  <a:pt x="37571" y="122330"/>
                  <a:pt x="87842" y="109101"/>
                  <a:pt x="104775" y="89522"/>
                </a:cubicBezTo>
                <a:cubicBezTo>
                  <a:pt x="121708" y="69943"/>
                  <a:pt x="138642" y="36076"/>
                  <a:pt x="123825" y="29197"/>
                </a:cubicBezTo>
                <a:cubicBezTo>
                  <a:pt x="109008" y="22318"/>
                  <a:pt x="0" y="62534"/>
                  <a:pt x="0" y="577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1" name="フリーフォーム 520">
            <a:extLst>
              <a:ext uri="{FF2B5EF4-FFF2-40B4-BE49-F238E27FC236}">
                <a16:creationId xmlns:a16="http://schemas.microsoft.com/office/drawing/2014/main" id="{DDA01F9A-C2C6-65DC-5540-218F66C0BE5E}"/>
              </a:ext>
            </a:extLst>
          </p:cNvPr>
          <p:cNvSpPr/>
          <p:nvPr/>
        </p:nvSpPr>
        <p:spPr>
          <a:xfrm>
            <a:off x="2890665" y="5860026"/>
            <a:ext cx="411667" cy="680833"/>
          </a:xfrm>
          <a:custGeom>
            <a:avLst/>
            <a:gdLst>
              <a:gd name="connsiteX0" fmla="*/ 4935 w 411667"/>
              <a:gd name="connsiteY0" fmla="*/ 7374 h 680833"/>
              <a:gd name="connsiteX1" fmla="*/ 141460 w 411667"/>
              <a:gd name="connsiteY1" fmla="*/ 191524 h 680833"/>
              <a:gd name="connsiteX2" fmla="*/ 243060 w 411667"/>
              <a:gd name="connsiteY2" fmla="*/ 391549 h 680833"/>
              <a:gd name="connsiteX3" fmla="*/ 224010 w 411667"/>
              <a:gd name="connsiteY3" fmla="*/ 347099 h 680833"/>
              <a:gd name="connsiteX4" fmla="*/ 284335 w 411667"/>
              <a:gd name="connsiteY4" fmla="*/ 489974 h 680833"/>
              <a:gd name="connsiteX5" fmla="*/ 341485 w 411667"/>
              <a:gd name="connsiteY5" fmla="*/ 562999 h 680833"/>
              <a:gd name="connsiteX6" fmla="*/ 411335 w 411667"/>
              <a:gd name="connsiteY6" fmla="*/ 680474 h 680833"/>
              <a:gd name="connsiteX7" fmla="*/ 357360 w 411667"/>
              <a:gd name="connsiteY7" fmla="*/ 588399 h 680833"/>
              <a:gd name="connsiteX8" fmla="*/ 147810 w 411667"/>
              <a:gd name="connsiteY8" fmla="*/ 302649 h 680833"/>
              <a:gd name="connsiteX9" fmla="*/ 166860 w 411667"/>
              <a:gd name="connsiteY9" fmla="*/ 347099 h 680833"/>
              <a:gd name="connsiteX10" fmla="*/ 157335 w 411667"/>
              <a:gd name="connsiteY10" fmla="*/ 223274 h 680833"/>
              <a:gd name="connsiteX11" fmla="*/ 43035 w 411667"/>
              <a:gd name="connsiteY11" fmla="*/ 54999 h 680833"/>
              <a:gd name="connsiteX12" fmla="*/ 4935 w 411667"/>
              <a:gd name="connsiteY12" fmla="*/ 7374 h 6808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11667" h="680833">
                <a:moveTo>
                  <a:pt x="4935" y="7374"/>
                </a:moveTo>
                <a:cubicBezTo>
                  <a:pt x="21339" y="30128"/>
                  <a:pt x="101773" y="127495"/>
                  <a:pt x="141460" y="191524"/>
                </a:cubicBezTo>
                <a:cubicBezTo>
                  <a:pt x="181147" y="255553"/>
                  <a:pt x="229302" y="365620"/>
                  <a:pt x="243060" y="391549"/>
                </a:cubicBezTo>
                <a:cubicBezTo>
                  <a:pt x="256818" y="417478"/>
                  <a:pt x="217131" y="330695"/>
                  <a:pt x="224010" y="347099"/>
                </a:cubicBezTo>
                <a:cubicBezTo>
                  <a:pt x="230889" y="363503"/>
                  <a:pt x="264756" y="453991"/>
                  <a:pt x="284335" y="489974"/>
                </a:cubicBezTo>
                <a:cubicBezTo>
                  <a:pt x="303914" y="525957"/>
                  <a:pt x="320318" y="531249"/>
                  <a:pt x="341485" y="562999"/>
                </a:cubicBezTo>
                <a:cubicBezTo>
                  <a:pt x="362652" y="594749"/>
                  <a:pt x="408689" y="676241"/>
                  <a:pt x="411335" y="680474"/>
                </a:cubicBezTo>
                <a:cubicBezTo>
                  <a:pt x="413981" y="684707"/>
                  <a:pt x="401281" y="651370"/>
                  <a:pt x="357360" y="588399"/>
                </a:cubicBezTo>
                <a:cubicBezTo>
                  <a:pt x="313439" y="525428"/>
                  <a:pt x="179560" y="342866"/>
                  <a:pt x="147810" y="302649"/>
                </a:cubicBezTo>
                <a:cubicBezTo>
                  <a:pt x="116060" y="262432"/>
                  <a:pt x="165273" y="360328"/>
                  <a:pt x="166860" y="347099"/>
                </a:cubicBezTo>
                <a:cubicBezTo>
                  <a:pt x="168447" y="333870"/>
                  <a:pt x="177973" y="271957"/>
                  <a:pt x="157335" y="223274"/>
                </a:cubicBezTo>
                <a:cubicBezTo>
                  <a:pt x="136698" y="174591"/>
                  <a:pt x="70023" y="91512"/>
                  <a:pt x="43035" y="54999"/>
                </a:cubicBezTo>
                <a:cubicBezTo>
                  <a:pt x="16047" y="18486"/>
                  <a:pt x="-11469" y="-15380"/>
                  <a:pt x="4935" y="73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2" name="フリーフォーム 521">
            <a:extLst>
              <a:ext uri="{FF2B5EF4-FFF2-40B4-BE49-F238E27FC236}">
                <a16:creationId xmlns:a16="http://schemas.microsoft.com/office/drawing/2014/main" id="{47EA434F-5232-8143-FC04-F61C1166A9E3}"/>
              </a:ext>
            </a:extLst>
          </p:cNvPr>
          <p:cNvSpPr/>
          <p:nvPr/>
        </p:nvSpPr>
        <p:spPr>
          <a:xfrm>
            <a:off x="2953995" y="5746629"/>
            <a:ext cx="218390" cy="567924"/>
          </a:xfrm>
          <a:custGeom>
            <a:avLst/>
            <a:gdLst>
              <a:gd name="connsiteX0" fmla="*/ 1930 w 218390"/>
              <a:gd name="connsiteY0" fmla="*/ 121 h 567924"/>
              <a:gd name="connsiteX1" fmla="*/ 5105 w 218390"/>
              <a:gd name="connsiteY1" fmla="*/ 104896 h 567924"/>
              <a:gd name="connsiteX2" fmla="*/ 36855 w 218390"/>
              <a:gd name="connsiteY2" fmla="*/ 158871 h 567924"/>
              <a:gd name="connsiteX3" fmla="*/ 27330 w 218390"/>
              <a:gd name="connsiteY3" fmla="*/ 123946 h 567924"/>
              <a:gd name="connsiteX4" fmla="*/ 100355 w 218390"/>
              <a:gd name="connsiteY4" fmla="*/ 254121 h 567924"/>
              <a:gd name="connsiteX5" fmla="*/ 119405 w 218390"/>
              <a:gd name="connsiteY5" fmla="*/ 266821 h 567924"/>
              <a:gd name="connsiteX6" fmla="*/ 154330 w 218390"/>
              <a:gd name="connsiteY6" fmla="*/ 323971 h 567924"/>
              <a:gd name="connsiteX7" fmla="*/ 198780 w 218390"/>
              <a:gd name="connsiteY7" fmla="*/ 530346 h 567924"/>
              <a:gd name="connsiteX8" fmla="*/ 186080 w 218390"/>
              <a:gd name="connsiteY8" fmla="*/ 412871 h 567924"/>
              <a:gd name="connsiteX9" fmla="*/ 217830 w 218390"/>
              <a:gd name="connsiteY9" fmla="*/ 565271 h 567924"/>
              <a:gd name="connsiteX10" fmla="*/ 154330 w 218390"/>
              <a:gd name="connsiteY10" fmla="*/ 257296 h 567924"/>
              <a:gd name="connsiteX11" fmla="*/ 167030 w 218390"/>
              <a:gd name="connsiteY11" fmla="*/ 209671 h 567924"/>
              <a:gd name="connsiteX12" fmla="*/ 116230 w 218390"/>
              <a:gd name="connsiteY12" fmla="*/ 254121 h 567924"/>
              <a:gd name="connsiteX13" fmla="*/ 24155 w 218390"/>
              <a:gd name="connsiteY13" fmla="*/ 127121 h 567924"/>
              <a:gd name="connsiteX14" fmla="*/ 1930 w 218390"/>
              <a:gd name="connsiteY14" fmla="*/ 121 h 567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18390" h="567924">
                <a:moveTo>
                  <a:pt x="1930" y="121"/>
                </a:moveTo>
                <a:cubicBezTo>
                  <a:pt x="-1245" y="-3583"/>
                  <a:pt x="-716" y="78438"/>
                  <a:pt x="5105" y="104896"/>
                </a:cubicBezTo>
                <a:cubicBezTo>
                  <a:pt x="10926" y="131354"/>
                  <a:pt x="33151" y="155696"/>
                  <a:pt x="36855" y="158871"/>
                </a:cubicBezTo>
                <a:cubicBezTo>
                  <a:pt x="40559" y="162046"/>
                  <a:pt x="16747" y="108071"/>
                  <a:pt x="27330" y="123946"/>
                </a:cubicBezTo>
                <a:cubicBezTo>
                  <a:pt x="37913" y="139821"/>
                  <a:pt x="85009" y="230309"/>
                  <a:pt x="100355" y="254121"/>
                </a:cubicBezTo>
                <a:cubicBezTo>
                  <a:pt x="115701" y="277933"/>
                  <a:pt x="110409" y="255179"/>
                  <a:pt x="119405" y="266821"/>
                </a:cubicBezTo>
                <a:cubicBezTo>
                  <a:pt x="128401" y="278463"/>
                  <a:pt x="141101" y="280050"/>
                  <a:pt x="154330" y="323971"/>
                </a:cubicBezTo>
                <a:cubicBezTo>
                  <a:pt x="167559" y="367892"/>
                  <a:pt x="193488" y="515529"/>
                  <a:pt x="198780" y="530346"/>
                </a:cubicBezTo>
                <a:cubicBezTo>
                  <a:pt x="204072" y="545163"/>
                  <a:pt x="182905" y="407050"/>
                  <a:pt x="186080" y="412871"/>
                </a:cubicBezTo>
                <a:cubicBezTo>
                  <a:pt x="189255" y="418692"/>
                  <a:pt x="223122" y="591200"/>
                  <a:pt x="217830" y="565271"/>
                </a:cubicBezTo>
                <a:cubicBezTo>
                  <a:pt x="212538" y="539342"/>
                  <a:pt x="162797" y="316563"/>
                  <a:pt x="154330" y="257296"/>
                </a:cubicBezTo>
                <a:cubicBezTo>
                  <a:pt x="145863" y="198029"/>
                  <a:pt x="173380" y="210200"/>
                  <a:pt x="167030" y="209671"/>
                </a:cubicBezTo>
                <a:cubicBezTo>
                  <a:pt x="160680" y="209142"/>
                  <a:pt x="140042" y="267879"/>
                  <a:pt x="116230" y="254121"/>
                </a:cubicBezTo>
                <a:cubicBezTo>
                  <a:pt x="92418" y="240363"/>
                  <a:pt x="41617" y="165221"/>
                  <a:pt x="24155" y="127121"/>
                </a:cubicBezTo>
                <a:cubicBezTo>
                  <a:pt x="6693" y="89021"/>
                  <a:pt x="5105" y="3825"/>
                  <a:pt x="1930" y="1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3" name="フリーフォーム 522">
            <a:extLst>
              <a:ext uri="{FF2B5EF4-FFF2-40B4-BE49-F238E27FC236}">
                <a16:creationId xmlns:a16="http://schemas.microsoft.com/office/drawing/2014/main" id="{A8637BD0-AC1C-EA86-39FB-225CA2956F7E}"/>
              </a:ext>
            </a:extLst>
          </p:cNvPr>
          <p:cNvSpPr/>
          <p:nvPr/>
        </p:nvSpPr>
        <p:spPr>
          <a:xfrm>
            <a:off x="2390748" y="5872113"/>
            <a:ext cx="183496" cy="112931"/>
          </a:xfrm>
          <a:custGeom>
            <a:avLst/>
            <a:gdLst>
              <a:gd name="connsiteX0" fmla="*/ 27 w 183496"/>
              <a:gd name="connsiteY0" fmla="*/ 112762 h 112931"/>
              <a:gd name="connsiteX1" fmla="*/ 95277 w 183496"/>
              <a:gd name="connsiteY1" fmla="*/ 39737 h 112931"/>
              <a:gd name="connsiteX2" fmla="*/ 181002 w 183496"/>
              <a:gd name="connsiteY2" fmla="*/ 1637 h 112931"/>
              <a:gd name="connsiteX3" fmla="*/ 155602 w 183496"/>
              <a:gd name="connsiteY3" fmla="*/ 7987 h 112931"/>
              <a:gd name="connsiteX4" fmla="*/ 104802 w 183496"/>
              <a:gd name="connsiteY4" fmla="*/ 17512 h 112931"/>
              <a:gd name="connsiteX5" fmla="*/ 27 w 183496"/>
              <a:gd name="connsiteY5" fmla="*/ 112762 h 112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3496" h="112931">
                <a:moveTo>
                  <a:pt x="27" y="112762"/>
                </a:moveTo>
                <a:cubicBezTo>
                  <a:pt x="-1560" y="116466"/>
                  <a:pt x="65115" y="58258"/>
                  <a:pt x="95277" y="39737"/>
                </a:cubicBezTo>
                <a:cubicBezTo>
                  <a:pt x="125440" y="21216"/>
                  <a:pt x="170948" y="6929"/>
                  <a:pt x="181002" y="1637"/>
                </a:cubicBezTo>
                <a:cubicBezTo>
                  <a:pt x="191056" y="-3655"/>
                  <a:pt x="168302" y="5341"/>
                  <a:pt x="155602" y="7987"/>
                </a:cubicBezTo>
                <a:cubicBezTo>
                  <a:pt x="142902" y="10633"/>
                  <a:pt x="124910" y="1108"/>
                  <a:pt x="104802" y="17512"/>
                </a:cubicBezTo>
                <a:cubicBezTo>
                  <a:pt x="84694" y="33916"/>
                  <a:pt x="1614" y="109058"/>
                  <a:pt x="27" y="1127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4" name="フリーフォーム 523">
            <a:extLst>
              <a:ext uri="{FF2B5EF4-FFF2-40B4-BE49-F238E27FC236}">
                <a16:creationId xmlns:a16="http://schemas.microsoft.com/office/drawing/2014/main" id="{A2ED5E90-0806-4873-3FCA-2E970513AF2A}"/>
              </a:ext>
            </a:extLst>
          </p:cNvPr>
          <p:cNvSpPr/>
          <p:nvPr/>
        </p:nvSpPr>
        <p:spPr>
          <a:xfrm>
            <a:off x="2577581" y="5831999"/>
            <a:ext cx="315147" cy="105418"/>
          </a:xfrm>
          <a:custGeom>
            <a:avLst/>
            <a:gdLst>
              <a:gd name="connsiteX0" fmla="*/ 519 w 315147"/>
              <a:gd name="connsiteY0" fmla="*/ 51276 h 105418"/>
              <a:gd name="connsiteX1" fmla="*/ 165619 w 315147"/>
              <a:gd name="connsiteY1" fmla="*/ 79851 h 105418"/>
              <a:gd name="connsiteX2" fmla="*/ 314844 w 315147"/>
              <a:gd name="connsiteY2" fmla="*/ 105251 h 105418"/>
              <a:gd name="connsiteX3" fmla="*/ 200544 w 315147"/>
              <a:gd name="connsiteY3" fmla="*/ 67151 h 105418"/>
              <a:gd name="connsiteX4" fmla="*/ 70369 w 315147"/>
              <a:gd name="connsiteY4" fmla="*/ 476 h 105418"/>
              <a:gd name="connsiteX5" fmla="*/ 111644 w 315147"/>
              <a:gd name="connsiteY5" fmla="*/ 38576 h 105418"/>
              <a:gd name="connsiteX6" fmla="*/ 519 w 315147"/>
              <a:gd name="connsiteY6" fmla="*/ 51276 h 105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5147" h="105418">
                <a:moveTo>
                  <a:pt x="519" y="51276"/>
                </a:moveTo>
                <a:cubicBezTo>
                  <a:pt x="9515" y="58155"/>
                  <a:pt x="165619" y="79851"/>
                  <a:pt x="165619" y="79851"/>
                </a:cubicBezTo>
                <a:cubicBezTo>
                  <a:pt x="218006" y="88847"/>
                  <a:pt x="309023" y="107368"/>
                  <a:pt x="314844" y="105251"/>
                </a:cubicBezTo>
                <a:cubicBezTo>
                  <a:pt x="320665" y="103134"/>
                  <a:pt x="241290" y="84614"/>
                  <a:pt x="200544" y="67151"/>
                </a:cubicBezTo>
                <a:cubicBezTo>
                  <a:pt x="159798" y="49688"/>
                  <a:pt x="85186" y="5239"/>
                  <a:pt x="70369" y="476"/>
                </a:cubicBezTo>
                <a:cubicBezTo>
                  <a:pt x="55552" y="-4287"/>
                  <a:pt x="121169" y="27993"/>
                  <a:pt x="111644" y="38576"/>
                </a:cubicBezTo>
                <a:cubicBezTo>
                  <a:pt x="102119" y="49159"/>
                  <a:pt x="-8477" y="44397"/>
                  <a:pt x="519" y="512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5" name="フリーフォーム 524">
            <a:extLst>
              <a:ext uri="{FF2B5EF4-FFF2-40B4-BE49-F238E27FC236}">
                <a16:creationId xmlns:a16="http://schemas.microsoft.com/office/drawing/2014/main" id="{AA6B11D5-0062-4BCB-4365-B8C04DAAC2B7}"/>
              </a:ext>
            </a:extLst>
          </p:cNvPr>
          <p:cNvSpPr/>
          <p:nvPr/>
        </p:nvSpPr>
        <p:spPr>
          <a:xfrm>
            <a:off x="2605692" y="5899019"/>
            <a:ext cx="370691" cy="175412"/>
          </a:xfrm>
          <a:custGeom>
            <a:avLst/>
            <a:gdLst>
              <a:gd name="connsiteX0" fmla="*/ 983 w 370691"/>
              <a:gd name="connsiteY0" fmla="*/ 98556 h 175412"/>
              <a:gd name="connsiteX1" fmla="*/ 86708 w 370691"/>
              <a:gd name="connsiteY1" fmla="*/ 41406 h 175412"/>
              <a:gd name="connsiteX2" fmla="*/ 251808 w 370691"/>
              <a:gd name="connsiteY2" fmla="*/ 44581 h 175412"/>
              <a:gd name="connsiteX3" fmla="*/ 267683 w 370691"/>
              <a:gd name="connsiteY3" fmla="*/ 127131 h 175412"/>
              <a:gd name="connsiteX4" fmla="*/ 274033 w 370691"/>
              <a:gd name="connsiteY4" fmla="*/ 79506 h 175412"/>
              <a:gd name="connsiteX5" fmla="*/ 369283 w 370691"/>
              <a:gd name="connsiteY5" fmla="*/ 174756 h 175412"/>
              <a:gd name="connsiteX6" fmla="*/ 328008 w 370691"/>
              <a:gd name="connsiteY6" fmla="*/ 117606 h 175412"/>
              <a:gd name="connsiteX7" fmla="*/ 286733 w 370691"/>
              <a:gd name="connsiteY7" fmla="*/ 41406 h 175412"/>
              <a:gd name="connsiteX8" fmla="*/ 229583 w 370691"/>
              <a:gd name="connsiteY8" fmla="*/ 131 h 175412"/>
              <a:gd name="connsiteX9" fmla="*/ 280383 w 370691"/>
              <a:gd name="connsiteY9" fmla="*/ 54106 h 175412"/>
              <a:gd name="connsiteX10" fmla="*/ 197833 w 370691"/>
              <a:gd name="connsiteY10" fmla="*/ 25531 h 175412"/>
              <a:gd name="connsiteX11" fmla="*/ 48608 w 370691"/>
              <a:gd name="connsiteY11" fmla="*/ 31881 h 175412"/>
              <a:gd name="connsiteX12" fmla="*/ 983 w 370691"/>
              <a:gd name="connsiteY12" fmla="*/ 98556 h 175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70691" h="175412">
                <a:moveTo>
                  <a:pt x="983" y="98556"/>
                </a:moveTo>
                <a:cubicBezTo>
                  <a:pt x="7333" y="100144"/>
                  <a:pt x="44904" y="50402"/>
                  <a:pt x="86708" y="41406"/>
                </a:cubicBezTo>
                <a:cubicBezTo>
                  <a:pt x="128512" y="32410"/>
                  <a:pt x="221646" y="30294"/>
                  <a:pt x="251808" y="44581"/>
                </a:cubicBezTo>
                <a:cubicBezTo>
                  <a:pt x="281970" y="58868"/>
                  <a:pt x="263979" y="121310"/>
                  <a:pt x="267683" y="127131"/>
                </a:cubicBezTo>
                <a:cubicBezTo>
                  <a:pt x="271387" y="132952"/>
                  <a:pt x="257100" y="71569"/>
                  <a:pt x="274033" y="79506"/>
                </a:cubicBezTo>
                <a:cubicBezTo>
                  <a:pt x="290966" y="87443"/>
                  <a:pt x="360287" y="168406"/>
                  <a:pt x="369283" y="174756"/>
                </a:cubicBezTo>
                <a:cubicBezTo>
                  <a:pt x="378279" y="181106"/>
                  <a:pt x="341766" y="139831"/>
                  <a:pt x="328008" y="117606"/>
                </a:cubicBezTo>
                <a:cubicBezTo>
                  <a:pt x="314250" y="95381"/>
                  <a:pt x="303137" y="60985"/>
                  <a:pt x="286733" y="41406"/>
                </a:cubicBezTo>
                <a:cubicBezTo>
                  <a:pt x="270329" y="21827"/>
                  <a:pt x="230641" y="-1986"/>
                  <a:pt x="229583" y="131"/>
                </a:cubicBezTo>
                <a:cubicBezTo>
                  <a:pt x="228525" y="2248"/>
                  <a:pt x="285675" y="49873"/>
                  <a:pt x="280383" y="54106"/>
                </a:cubicBezTo>
                <a:cubicBezTo>
                  <a:pt x="275091" y="58339"/>
                  <a:pt x="236462" y="29235"/>
                  <a:pt x="197833" y="25531"/>
                </a:cubicBezTo>
                <a:cubicBezTo>
                  <a:pt x="159204" y="21827"/>
                  <a:pt x="77183" y="21827"/>
                  <a:pt x="48608" y="31881"/>
                </a:cubicBezTo>
                <a:cubicBezTo>
                  <a:pt x="20033" y="41935"/>
                  <a:pt x="-5367" y="96968"/>
                  <a:pt x="983" y="985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6" name="フリーフォーム 525">
            <a:extLst>
              <a:ext uri="{FF2B5EF4-FFF2-40B4-BE49-F238E27FC236}">
                <a16:creationId xmlns:a16="http://schemas.microsoft.com/office/drawing/2014/main" id="{BA7BE0FC-2C1D-A634-A8D8-AFEB465DAB46}"/>
              </a:ext>
            </a:extLst>
          </p:cNvPr>
          <p:cNvSpPr/>
          <p:nvPr/>
        </p:nvSpPr>
        <p:spPr>
          <a:xfrm>
            <a:off x="2552694" y="5889487"/>
            <a:ext cx="101612" cy="108119"/>
          </a:xfrm>
          <a:custGeom>
            <a:avLst/>
            <a:gdLst>
              <a:gd name="connsiteX0" fmla="*/ 6 w 101612"/>
              <a:gd name="connsiteY0" fmla="*/ 108088 h 108119"/>
              <a:gd name="connsiteX1" fmla="*/ 50806 w 101612"/>
              <a:gd name="connsiteY1" fmla="*/ 28713 h 108119"/>
              <a:gd name="connsiteX2" fmla="*/ 101606 w 101612"/>
              <a:gd name="connsiteY2" fmla="*/ 138 h 108119"/>
              <a:gd name="connsiteX3" fmla="*/ 47631 w 101612"/>
              <a:gd name="connsiteY3" fmla="*/ 38238 h 108119"/>
              <a:gd name="connsiteX4" fmla="*/ 6 w 101612"/>
              <a:gd name="connsiteY4" fmla="*/ 108088 h 108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1612" h="108119">
                <a:moveTo>
                  <a:pt x="6" y="108088"/>
                </a:moveTo>
                <a:cubicBezTo>
                  <a:pt x="535" y="106501"/>
                  <a:pt x="33873" y="46705"/>
                  <a:pt x="50806" y="28713"/>
                </a:cubicBezTo>
                <a:cubicBezTo>
                  <a:pt x="67739" y="10721"/>
                  <a:pt x="102135" y="-1449"/>
                  <a:pt x="101606" y="138"/>
                </a:cubicBezTo>
                <a:cubicBezTo>
                  <a:pt x="101077" y="1725"/>
                  <a:pt x="63506" y="26067"/>
                  <a:pt x="47631" y="38238"/>
                </a:cubicBezTo>
                <a:cubicBezTo>
                  <a:pt x="31756" y="50409"/>
                  <a:pt x="-523" y="109675"/>
                  <a:pt x="6" y="1080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7" name="フリーフォーム 526">
            <a:extLst>
              <a:ext uri="{FF2B5EF4-FFF2-40B4-BE49-F238E27FC236}">
                <a16:creationId xmlns:a16="http://schemas.microsoft.com/office/drawing/2014/main" id="{14940FF0-D7DC-33A0-63B4-BFF034D732BD}"/>
              </a:ext>
            </a:extLst>
          </p:cNvPr>
          <p:cNvSpPr/>
          <p:nvPr/>
        </p:nvSpPr>
        <p:spPr>
          <a:xfrm>
            <a:off x="2711395" y="5981072"/>
            <a:ext cx="152491" cy="64429"/>
          </a:xfrm>
          <a:custGeom>
            <a:avLst/>
            <a:gdLst>
              <a:gd name="connsiteX0" fmla="*/ 55 w 152491"/>
              <a:gd name="connsiteY0" fmla="*/ 628 h 64429"/>
              <a:gd name="connsiteX1" fmla="*/ 79430 w 152491"/>
              <a:gd name="connsiteY1" fmla="*/ 64128 h 64429"/>
              <a:gd name="connsiteX2" fmla="*/ 152455 w 152491"/>
              <a:gd name="connsiteY2" fmla="*/ 26028 h 64429"/>
              <a:gd name="connsiteX3" fmla="*/ 88955 w 152491"/>
              <a:gd name="connsiteY3" fmla="*/ 60953 h 64429"/>
              <a:gd name="connsiteX4" fmla="*/ 66730 w 152491"/>
              <a:gd name="connsiteY4" fmla="*/ 32378 h 64429"/>
              <a:gd name="connsiteX5" fmla="*/ 55 w 152491"/>
              <a:gd name="connsiteY5" fmla="*/ 628 h 64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2491" h="64429">
                <a:moveTo>
                  <a:pt x="55" y="628"/>
                </a:moveTo>
                <a:cubicBezTo>
                  <a:pt x="2172" y="5920"/>
                  <a:pt x="54030" y="59895"/>
                  <a:pt x="79430" y="64128"/>
                </a:cubicBezTo>
                <a:cubicBezTo>
                  <a:pt x="104830" y="68361"/>
                  <a:pt x="150868" y="26557"/>
                  <a:pt x="152455" y="26028"/>
                </a:cubicBezTo>
                <a:cubicBezTo>
                  <a:pt x="154042" y="25499"/>
                  <a:pt x="103242" y="59895"/>
                  <a:pt x="88955" y="60953"/>
                </a:cubicBezTo>
                <a:cubicBezTo>
                  <a:pt x="74668" y="62011"/>
                  <a:pt x="76784" y="39786"/>
                  <a:pt x="66730" y="32378"/>
                </a:cubicBezTo>
                <a:cubicBezTo>
                  <a:pt x="56676" y="24970"/>
                  <a:pt x="-2062" y="-4664"/>
                  <a:pt x="55" y="6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8" name="フリーフォーム 527">
            <a:extLst>
              <a:ext uri="{FF2B5EF4-FFF2-40B4-BE49-F238E27FC236}">
                <a16:creationId xmlns:a16="http://schemas.microsoft.com/office/drawing/2014/main" id="{0B30AC78-29E0-FF18-7A38-05B93680716F}"/>
              </a:ext>
            </a:extLst>
          </p:cNvPr>
          <p:cNvSpPr/>
          <p:nvPr/>
        </p:nvSpPr>
        <p:spPr>
          <a:xfrm>
            <a:off x="2536823" y="5864081"/>
            <a:ext cx="166490" cy="219270"/>
          </a:xfrm>
          <a:custGeom>
            <a:avLst/>
            <a:gdLst>
              <a:gd name="connsiteX0" fmla="*/ 85727 w 166490"/>
              <a:gd name="connsiteY0" fmla="*/ 144 h 219270"/>
              <a:gd name="connsiteX1" fmla="*/ 19052 w 166490"/>
              <a:gd name="connsiteY1" fmla="*/ 92219 h 219270"/>
              <a:gd name="connsiteX2" fmla="*/ 60327 w 166490"/>
              <a:gd name="connsiteY2" fmla="*/ 165244 h 219270"/>
              <a:gd name="connsiteX3" fmla="*/ 104777 w 166490"/>
              <a:gd name="connsiteY3" fmla="*/ 196994 h 219270"/>
              <a:gd name="connsiteX4" fmla="*/ 104777 w 166490"/>
              <a:gd name="connsiteY4" fmla="*/ 155719 h 219270"/>
              <a:gd name="connsiteX5" fmla="*/ 165102 w 166490"/>
              <a:gd name="connsiteY5" fmla="*/ 63644 h 219270"/>
              <a:gd name="connsiteX6" fmla="*/ 146052 w 166490"/>
              <a:gd name="connsiteY6" fmla="*/ 98569 h 219270"/>
              <a:gd name="connsiteX7" fmla="*/ 133352 w 166490"/>
              <a:gd name="connsiteY7" fmla="*/ 219219 h 219270"/>
              <a:gd name="connsiteX8" fmla="*/ 142877 w 166490"/>
              <a:gd name="connsiteY8" fmla="*/ 114444 h 219270"/>
              <a:gd name="connsiteX9" fmla="*/ 88902 w 166490"/>
              <a:gd name="connsiteY9" fmla="*/ 174769 h 219270"/>
              <a:gd name="connsiteX10" fmla="*/ 2 w 166490"/>
              <a:gd name="connsiteY10" fmla="*/ 133494 h 219270"/>
              <a:gd name="connsiteX11" fmla="*/ 85727 w 166490"/>
              <a:gd name="connsiteY11" fmla="*/ 57294 h 219270"/>
              <a:gd name="connsiteX12" fmla="*/ 31752 w 166490"/>
              <a:gd name="connsiteY12" fmla="*/ 69994 h 219270"/>
              <a:gd name="connsiteX13" fmla="*/ 85727 w 166490"/>
              <a:gd name="connsiteY13" fmla="*/ 144 h 2192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66490" h="219270">
                <a:moveTo>
                  <a:pt x="85727" y="144"/>
                </a:moveTo>
                <a:cubicBezTo>
                  <a:pt x="83610" y="3848"/>
                  <a:pt x="23285" y="64702"/>
                  <a:pt x="19052" y="92219"/>
                </a:cubicBezTo>
                <a:cubicBezTo>
                  <a:pt x="14819" y="119736"/>
                  <a:pt x="46040" y="147782"/>
                  <a:pt x="60327" y="165244"/>
                </a:cubicBezTo>
                <a:cubicBezTo>
                  <a:pt x="74614" y="182706"/>
                  <a:pt x="97369" y="198581"/>
                  <a:pt x="104777" y="196994"/>
                </a:cubicBezTo>
                <a:cubicBezTo>
                  <a:pt x="112185" y="195407"/>
                  <a:pt x="94723" y="177944"/>
                  <a:pt x="104777" y="155719"/>
                </a:cubicBezTo>
                <a:cubicBezTo>
                  <a:pt x="114831" y="133494"/>
                  <a:pt x="158223" y="73169"/>
                  <a:pt x="165102" y="63644"/>
                </a:cubicBezTo>
                <a:cubicBezTo>
                  <a:pt x="171981" y="54119"/>
                  <a:pt x="151344" y="72640"/>
                  <a:pt x="146052" y="98569"/>
                </a:cubicBezTo>
                <a:cubicBezTo>
                  <a:pt x="140760" y="124498"/>
                  <a:pt x="133881" y="216573"/>
                  <a:pt x="133352" y="219219"/>
                </a:cubicBezTo>
                <a:cubicBezTo>
                  <a:pt x="132823" y="221865"/>
                  <a:pt x="150285" y="121852"/>
                  <a:pt x="142877" y="114444"/>
                </a:cubicBezTo>
                <a:cubicBezTo>
                  <a:pt x="135469" y="107036"/>
                  <a:pt x="112715" y="171594"/>
                  <a:pt x="88902" y="174769"/>
                </a:cubicBezTo>
                <a:cubicBezTo>
                  <a:pt x="65089" y="177944"/>
                  <a:pt x="531" y="153073"/>
                  <a:pt x="2" y="133494"/>
                </a:cubicBezTo>
                <a:cubicBezTo>
                  <a:pt x="-527" y="113915"/>
                  <a:pt x="80435" y="67877"/>
                  <a:pt x="85727" y="57294"/>
                </a:cubicBezTo>
                <a:cubicBezTo>
                  <a:pt x="91019" y="46711"/>
                  <a:pt x="33339" y="74756"/>
                  <a:pt x="31752" y="69994"/>
                </a:cubicBezTo>
                <a:cubicBezTo>
                  <a:pt x="30165" y="65232"/>
                  <a:pt x="87844" y="-3560"/>
                  <a:pt x="85727" y="1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9" name="フリーフォーム 528">
            <a:extLst>
              <a:ext uri="{FF2B5EF4-FFF2-40B4-BE49-F238E27FC236}">
                <a16:creationId xmlns:a16="http://schemas.microsoft.com/office/drawing/2014/main" id="{828BE69A-266A-913C-738C-0909D42FC3C2}"/>
              </a:ext>
            </a:extLst>
          </p:cNvPr>
          <p:cNvSpPr/>
          <p:nvPr/>
        </p:nvSpPr>
        <p:spPr>
          <a:xfrm>
            <a:off x="2426876" y="5889298"/>
            <a:ext cx="360421" cy="375181"/>
          </a:xfrm>
          <a:custGeom>
            <a:avLst/>
            <a:gdLst>
              <a:gd name="connsiteX0" fmla="*/ 157574 w 360421"/>
              <a:gd name="connsiteY0" fmla="*/ 327 h 375181"/>
              <a:gd name="connsiteX1" fmla="*/ 14699 w 360421"/>
              <a:gd name="connsiteY1" fmla="*/ 101927 h 375181"/>
              <a:gd name="connsiteX2" fmla="*/ 195674 w 360421"/>
              <a:gd name="connsiteY2" fmla="*/ 149552 h 375181"/>
              <a:gd name="connsiteX3" fmla="*/ 246474 w 360421"/>
              <a:gd name="connsiteY3" fmla="*/ 184477 h 375181"/>
              <a:gd name="connsiteX4" fmla="*/ 243299 w 360421"/>
              <a:gd name="connsiteY4" fmla="*/ 168602 h 375181"/>
              <a:gd name="connsiteX5" fmla="*/ 354424 w 360421"/>
              <a:gd name="connsiteY5" fmla="*/ 371802 h 375181"/>
              <a:gd name="connsiteX6" fmla="*/ 335374 w 360421"/>
              <a:gd name="connsiteY6" fmla="*/ 286077 h 375181"/>
              <a:gd name="connsiteX7" fmla="*/ 249649 w 360421"/>
              <a:gd name="connsiteY7" fmla="*/ 162252 h 375181"/>
              <a:gd name="connsiteX8" fmla="*/ 59149 w 360421"/>
              <a:gd name="connsiteY8" fmla="*/ 111452 h 375181"/>
              <a:gd name="connsiteX9" fmla="*/ 1999 w 360421"/>
              <a:gd name="connsiteY9" fmla="*/ 70177 h 375181"/>
              <a:gd name="connsiteX10" fmla="*/ 157574 w 360421"/>
              <a:gd name="connsiteY10" fmla="*/ 327 h 3751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0421" h="375181">
                <a:moveTo>
                  <a:pt x="157574" y="327"/>
                </a:moveTo>
                <a:cubicBezTo>
                  <a:pt x="159691" y="5619"/>
                  <a:pt x="8349" y="77056"/>
                  <a:pt x="14699" y="101927"/>
                </a:cubicBezTo>
                <a:cubicBezTo>
                  <a:pt x="21049" y="126798"/>
                  <a:pt x="157045" y="135794"/>
                  <a:pt x="195674" y="149552"/>
                </a:cubicBezTo>
                <a:cubicBezTo>
                  <a:pt x="234303" y="163310"/>
                  <a:pt x="238536" y="181302"/>
                  <a:pt x="246474" y="184477"/>
                </a:cubicBezTo>
                <a:cubicBezTo>
                  <a:pt x="254412" y="187652"/>
                  <a:pt x="225307" y="137381"/>
                  <a:pt x="243299" y="168602"/>
                </a:cubicBezTo>
                <a:cubicBezTo>
                  <a:pt x="261291" y="199823"/>
                  <a:pt x="339078" y="352223"/>
                  <a:pt x="354424" y="371802"/>
                </a:cubicBezTo>
                <a:cubicBezTo>
                  <a:pt x="369770" y="391381"/>
                  <a:pt x="352837" y="321002"/>
                  <a:pt x="335374" y="286077"/>
                </a:cubicBezTo>
                <a:cubicBezTo>
                  <a:pt x="317912" y="251152"/>
                  <a:pt x="295687" y="191356"/>
                  <a:pt x="249649" y="162252"/>
                </a:cubicBezTo>
                <a:cubicBezTo>
                  <a:pt x="203611" y="133148"/>
                  <a:pt x="100424" y="126798"/>
                  <a:pt x="59149" y="111452"/>
                </a:cubicBezTo>
                <a:cubicBezTo>
                  <a:pt x="17874" y="96106"/>
                  <a:pt x="-7526" y="84994"/>
                  <a:pt x="1999" y="70177"/>
                </a:cubicBezTo>
                <a:cubicBezTo>
                  <a:pt x="11524" y="55360"/>
                  <a:pt x="155457" y="-4965"/>
                  <a:pt x="157574" y="3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0" name="フリーフォーム 529">
            <a:extLst>
              <a:ext uri="{FF2B5EF4-FFF2-40B4-BE49-F238E27FC236}">
                <a16:creationId xmlns:a16="http://schemas.microsoft.com/office/drawing/2014/main" id="{6DFF34CC-782E-13B0-8333-BADBC59F5BD2}"/>
              </a:ext>
            </a:extLst>
          </p:cNvPr>
          <p:cNvSpPr/>
          <p:nvPr/>
        </p:nvSpPr>
        <p:spPr>
          <a:xfrm>
            <a:off x="2876542" y="6133638"/>
            <a:ext cx="143118" cy="438970"/>
          </a:xfrm>
          <a:custGeom>
            <a:avLst/>
            <a:gdLst>
              <a:gd name="connsiteX0" fmla="*/ 8 w 143118"/>
              <a:gd name="connsiteY0" fmla="*/ 462 h 438970"/>
              <a:gd name="connsiteX1" fmla="*/ 117483 w 143118"/>
              <a:gd name="connsiteY1" fmla="*/ 244937 h 438970"/>
              <a:gd name="connsiteX2" fmla="*/ 101608 w 143118"/>
              <a:gd name="connsiteY2" fmla="*/ 368762 h 438970"/>
              <a:gd name="connsiteX3" fmla="*/ 133358 w 143118"/>
              <a:gd name="connsiteY3" fmla="*/ 308437 h 438970"/>
              <a:gd name="connsiteX4" fmla="*/ 85733 w 143118"/>
              <a:gd name="connsiteY4" fmla="*/ 438612 h 438970"/>
              <a:gd name="connsiteX5" fmla="*/ 139708 w 143118"/>
              <a:gd name="connsiteY5" fmla="*/ 260812 h 438970"/>
              <a:gd name="connsiteX6" fmla="*/ 123833 w 143118"/>
              <a:gd name="connsiteY6" fmla="*/ 184612 h 438970"/>
              <a:gd name="connsiteX7" fmla="*/ 8 w 143118"/>
              <a:gd name="connsiteY7" fmla="*/ 462 h 438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3118" h="438970">
                <a:moveTo>
                  <a:pt x="8" y="462"/>
                </a:moveTo>
                <a:cubicBezTo>
                  <a:pt x="-1050" y="10516"/>
                  <a:pt x="100550" y="183554"/>
                  <a:pt x="117483" y="244937"/>
                </a:cubicBezTo>
                <a:cubicBezTo>
                  <a:pt x="134416" y="306320"/>
                  <a:pt x="98962" y="358179"/>
                  <a:pt x="101608" y="368762"/>
                </a:cubicBezTo>
                <a:cubicBezTo>
                  <a:pt x="104254" y="379345"/>
                  <a:pt x="136004" y="296795"/>
                  <a:pt x="133358" y="308437"/>
                </a:cubicBezTo>
                <a:cubicBezTo>
                  <a:pt x="130712" y="320079"/>
                  <a:pt x="84675" y="446549"/>
                  <a:pt x="85733" y="438612"/>
                </a:cubicBezTo>
                <a:cubicBezTo>
                  <a:pt x="86791" y="430675"/>
                  <a:pt x="133358" y="303145"/>
                  <a:pt x="139708" y="260812"/>
                </a:cubicBezTo>
                <a:cubicBezTo>
                  <a:pt x="146058" y="218479"/>
                  <a:pt x="145000" y="222183"/>
                  <a:pt x="123833" y="184612"/>
                </a:cubicBezTo>
                <a:cubicBezTo>
                  <a:pt x="102666" y="147041"/>
                  <a:pt x="1066" y="-9592"/>
                  <a:pt x="8" y="4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1" name="フリーフォーム 530">
            <a:extLst>
              <a:ext uri="{FF2B5EF4-FFF2-40B4-BE49-F238E27FC236}">
                <a16:creationId xmlns:a16="http://schemas.microsoft.com/office/drawing/2014/main" id="{DF9E32ED-B2D4-5F99-ACAD-D6FE59F955B9}"/>
              </a:ext>
            </a:extLst>
          </p:cNvPr>
          <p:cNvSpPr/>
          <p:nvPr/>
        </p:nvSpPr>
        <p:spPr>
          <a:xfrm>
            <a:off x="2924076" y="6064003"/>
            <a:ext cx="315942" cy="594837"/>
          </a:xfrm>
          <a:custGeom>
            <a:avLst/>
            <a:gdLst>
              <a:gd name="connsiteX0" fmla="*/ 99 w 315942"/>
              <a:gd name="connsiteY0" fmla="*/ 247 h 594837"/>
              <a:gd name="connsiteX1" fmla="*/ 171549 w 315942"/>
              <a:gd name="connsiteY1" fmla="*/ 311397 h 594837"/>
              <a:gd name="connsiteX2" fmla="*/ 257274 w 315942"/>
              <a:gd name="connsiteY2" fmla="*/ 432047 h 594837"/>
              <a:gd name="connsiteX3" fmla="*/ 260449 w 315942"/>
              <a:gd name="connsiteY3" fmla="*/ 378072 h 594837"/>
              <a:gd name="connsiteX4" fmla="*/ 311249 w 315942"/>
              <a:gd name="connsiteY4" fmla="*/ 470147 h 594837"/>
              <a:gd name="connsiteX5" fmla="*/ 308074 w 315942"/>
              <a:gd name="connsiteY5" fmla="*/ 593972 h 594837"/>
              <a:gd name="connsiteX6" fmla="*/ 311249 w 315942"/>
              <a:gd name="connsiteY6" fmla="*/ 403472 h 594837"/>
              <a:gd name="connsiteX7" fmla="*/ 235049 w 315942"/>
              <a:gd name="connsiteY7" fmla="*/ 333622 h 594837"/>
              <a:gd name="connsiteX8" fmla="*/ 123924 w 315942"/>
              <a:gd name="connsiteY8" fmla="*/ 184397 h 594837"/>
              <a:gd name="connsiteX9" fmla="*/ 146149 w 315942"/>
              <a:gd name="connsiteY9" fmla="*/ 257422 h 594837"/>
              <a:gd name="connsiteX10" fmla="*/ 99 w 315942"/>
              <a:gd name="connsiteY10" fmla="*/ 247 h 594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15942" h="594837">
                <a:moveTo>
                  <a:pt x="99" y="247"/>
                </a:moveTo>
                <a:cubicBezTo>
                  <a:pt x="4332" y="9243"/>
                  <a:pt x="128687" y="239430"/>
                  <a:pt x="171549" y="311397"/>
                </a:cubicBezTo>
                <a:cubicBezTo>
                  <a:pt x="214411" y="383364"/>
                  <a:pt x="242458" y="420935"/>
                  <a:pt x="257274" y="432047"/>
                </a:cubicBezTo>
                <a:cubicBezTo>
                  <a:pt x="272090" y="443159"/>
                  <a:pt x="251453" y="371722"/>
                  <a:pt x="260449" y="378072"/>
                </a:cubicBezTo>
                <a:cubicBezTo>
                  <a:pt x="269445" y="384422"/>
                  <a:pt x="303312" y="434164"/>
                  <a:pt x="311249" y="470147"/>
                </a:cubicBezTo>
                <a:cubicBezTo>
                  <a:pt x="319187" y="506130"/>
                  <a:pt x="308074" y="605084"/>
                  <a:pt x="308074" y="593972"/>
                </a:cubicBezTo>
                <a:cubicBezTo>
                  <a:pt x="308074" y="582860"/>
                  <a:pt x="323420" y="446864"/>
                  <a:pt x="311249" y="403472"/>
                </a:cubicBezTo>
                <a:cubicBezTo>
                  <a:pt x="299078" y="360080"/>
                  <a:pt x="266270" y="370135"/>
                  <a:pt x="235049" y="333622"/>
                </a:cubicBezTo>
                <a:cubicBezTo>
                  <a:pt x="203828" y="297110"/>
                  <a:pt x="138741" y="197097"/>
                  <a:pt x="123924" y="184397"/>
                </a:cubicBezTo>
                <a:cubicBezTo>
                  <a:pt x="109107" y="171697"/>
                  <a:pt x="163612" y="284939"/>
                  <a:pt x="146149" y="257422"/>
                </a:cubicBezTo>
                <a:cubicBezTo>
                  <a:pt x="128687" y="229905"/>
                  <a:pt x="-4134" y="-8749"/>
                  <a:pt x="99" y="2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2" name="フリーフォーム 531">
            <a:extLst>
              <a:ext uri="{FF2B5EF4-FFF2-40B4-BE49-F238E27FC236}">
                <a16:creationId xmlns:a16="http://schemas.microsoft.com/office/drawing/2014/main" id="{F98FA1F9-93BF-01FD-8417-5E660604EC96}"/>
              </a:ext>
            </a:extLst>
          </p:cNvPr>
          <p:cNvSpPr/>
          <p:nvPr/>
        </p:nvSpPr>
        <p:spPr>
          <a:xfrm>
            <a:off x="2806698" y="6108333"/>
            <a:ext cx="165106" cy="467238"/>
          </a:xfrm>
          <a:custGeom>
            <a:avLst/>
            <a:gdLst>
              <a:gd name="connsiteX0" fmla="*/ 2 w 165106"/>
              <a:gd name="connsiteY0" fmla="*/ 367 h 467238"/>
              <a:gd name="connsiteX1" fmla="*/ 95252 w 165106"/>
              <a:gd name="connsiteY1" fmla="*/ 200392 h 467238"/>
              <a:gd name="connsiteX2" fmla="*/ 111127 w 165106"/>
              <a:gd name="connsiteY2" fmla="*/ 314692 h 467238"/>
              <a:gd name="connsiteX3" fmla="*/ 165102 w 165106"/>
              <a:gd name="connsiteY3" fmla="*/ 467092 h 467238"/>
              <a:gd name="connsiteX4" fmla="*/ 107952 w 165106"/>
              <a:gd name="connsiteY4" fmla="*/ 286117 h 467238"/>
              <a:gd name="connsiteX5" fmla="*/ 19052 w 165106"/>
              <a:gd name="connsiteY5" fmla="*/ 178167 h 467238"/>
              <a:gd name="connsiteX6" fmla="*/ 76202 w 165106"/>
              <a:gd name="connsiteY6" fmla="*/ 244842 h 467238"/>
              <a:gd name="connsiteX7" fmla="*/ 92077 w 165106"/>
              <a:gd name="connsiteY7" fmla="*/ 152767 h 467238"/>
              <a:gd name="connsiteX8" fmla="*/ 2 w 165106"/>
              <a:gd name="connsiteY8" fmla="*/ 367 h 467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5106" h="467238">
                <a:moveTo>
                  <a:pt x="2" y="367"/>
                </a:moveTo>
                <a:cubicBezTo>
                  <a:pt x="531" y="8305"/>
                  <a:pt x="76731" y="148005"/>
                  <a:pt x="95252" y="200392"/>
                </a:cubicBezTo>
                <a:cubicBezTo>
                  <a:pt x="113773" y="252779"/>
                  <a:pt x="99485" y="270242"/>
                  <a:pt x="111127" y="314692"/>
                </a:cubicBezTo>
                <a:cubicBezTo>
                  <a:pt x="122769" y="359142"/>
                  <a:pt x="165631" y="471855"/>
                  <a:pt x="165102" y="467092"/>
                </a:cubicBezTo>
                <a:cubicBezTo>
                  <a:pt x="164573" y="462330"/>
                  <a:pt x="132294" y="334271"/>
                  <a:pt x="107952" y="286117"/>
                </a:cubicBezTo>
                <a:cubicBezTo>
                  <a:pt x="83610" y="237963"/>
                  <a:pt x="24344" y="185046"/>
                  <a:pt x="19052" y="178167"/>
                </a:cubicBezTo>
                <a:cubicBezTo>
                  <a:pt x="13760" y="171288"/>
                  <a:pt x="64031" y="249075"/>
                  <a:pt x="76202" y="244842"/>
                </a:cubicBezTo>
                <a:cubicBezTo>
                  <a:pt x="88373" y="240609"/>
                  <a:pt x="102660" y="190338"/>
                  <a:pt x="92077" y="152767"/>
                </a:cubicBezTo>
                <a:cubicBezTo>
                  <a:pt x="81494" y="115196"/>
                  <a:pt x="-527" y="-7571"/>
                  <a:pt x="2" y="3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3" name="フリーフォーム 532">
            <a:extLst>
              <a:ext uri="{FF2B5EF4-FFF2-40B4-BE49-F238E27FC236}">
                <a16:creationId xmlns:a16="http://schemas.microsoft.com/office/drawing/2014/main" id="{D1B909E7-FCDE-3DA1-051B-0C0723F126C3}"/>
              </a:ext>
            </a:extLst>
          </p:cNvPr>
          <p:cNvSpPr/>
          <p:nvPr/>
        </p:nvSpPr>
        <p:spPr>
          <a:xfrm>
            <a:off x="2158953" y="5957888"/>
            <a:ext cx="330432" cy="125412"/>
          </a:xfrm>
          <a:custGeom>
            <a:avLst/>
            <a:gdLst>
              <a:gd name="connsiteX0" fmla="*/ 47 w 330432"/>
              <a:gd name="connsiteY0" fmla="*/ 125412 h 125412"/>
              <a:gd name="connsiteX1" fmla="*/ 127047 w 330432"/>
              <a:gd name="connsiteY1" fmla="*/ 11112 h 125412"/>
              <a:gd name="connsiteX2" fmla="*/ 193722 w 330432"/>
              <a:gd name="connsiteY2" fmla="*/ 11112 h 125412"/>
              <a:gd name="connsiteX3" fmla="*/ 181022 w 330432"/>
              <a:gd name="connsiteY3" fmla="*/ 7937 h 125412"/>
              <a:gd name="connsiteX4" fmla="*/ 327072 w 330432"/>
              <a:gd name="connsiteY4" fmla="*/ 65087 h 125412"/>
              <a:gd name="connsiteX5" fmla="*/ 279447 w 330432"/>
              <a:gd name="connsiteY5" fmla="*/ 26987 h 125412"/>
              <a:gd name="connsiteX6" fmla="*/ 231822 w 330432"/>
              <a:gd name="connsiteY6" fmla="*/ 4762 h 125412"/>
              <a:gd name="connsiteX7" fmla="*/ 38147 w 330432"/>
              <a:gd name="connsiteY7" fmla="*/ 1587 h 125412"/>
              <a:gd name="connsiteX8" fmla="*/ 111172 w 330432"/>
              <a:gd name="connsiteY8" fmla="*/ 11112 h 125412"/>
              <a:gd name="connsiteX9" fmla="*/ 47 w 330432"/>
              <a:gd name="connsiteY9" fmla="*/ 125412 h 125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30432" h="125412">
                <a:moveTo>
                  <a:pt x="47" y="125412"/>
                </a:moveTo>
                <a:cubicBezTo>
                  <a:pt x="2693" y="125412"/>
                  <a:pt x="94768" y="30162"/>
                  <a:pt x="127047" y="11112"/>
                </a:cubicBezTo>
                <a:cubicBezTo>
                  <a:pt x="159326" y="-7938"/>
                  <a:pt x="193722" y="11112"/>
                  <a:pt x="193722" y="11112"/>
                </a:cubicBezTo>
                <a:cubicBezTo>
                  <a:pt x="202718" y="10583"/>
                  <a:pt x="158797" y="-1059"/>
                  <a:pt x="181022" y="7937"/>
                </a:cubicBezTo>
                <a:cubicBezTo>
                  <a:pt x="203247" y="16933"/>
                  <a:pt x="310668" y="61912"/>
                  <a:pt x="327072" y="65087"/>
                </a:cubicBezTo>
                <a:cubicBezTo>
                  <a:pt x="343476" y="68262"/>
                  <a:pt x="295322" y="37041"/>
                  <a:pt x="279447" y="26987"/>
                </a:cubicBezTo>
                <a:cubicBezTo>
                  <a:pt x="263572" y="16933"/>
                  <a:pt x="272039" y="8995"/>
                  <a:pt x="231822" y="4762"/>
                </a:cubicBezTo>
                <a:cubicBezTo>
                  <a:pt x="191605" y="529"/>
                  <a:pt x="58255" y="529"/>
                  <a:pt x="38147" y="1587"/>
                </a:cubicBezTo>
                <a:cubicBezTo>
                  <a:pt x="18039" y="2645"/>
                  <a:pt x="116464" y="-6880"/>
                  <a:pt x="111172" y="11112"/>
                </a:cubicBezTo>
                <a:cubicBezTo>
                  <a:pt x="105880" y="29104"/>
                  <a:pt x="-2599" y="125412"/>
                  <a:pt x="47" y="1254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4" name="フリーフォーム 533">
            <a:extLst>
              <a:ext uri="{FF2B5EF4-FFF2-40B4-BE49-F238E27FC236}">
                <a16:creationId xmlns:a16="http://schemas.microsoft.com/office/drawing/2014/main" id="{40B6A592-48C9-BD16-F9E4-8A3F13385A31}"/>
              </a:ext>
            </a:extLst>
          </p:cNvPr>
          <p:cNvSpPr/>
          <p:nvPr/>
        </p:nvSpPr>
        <p:spPr>
          <a:xfrm>
            <a:off x="2179951" y="5945693"/>
            <a:ext cx="145982" cy="150667"/>
          </a:xfrm>
          <a:custGeom>
            <a:avLst/>
            <a:gdLst>
              <a:gd name="connsiteX0" fmla="*/ 1274 w 145982"/>
              <a:gd name="connsiteY0" fmla="*/ 150307 h 150667"/>
              <a:gd name="connsiteX1" fmla="*/ 144149 w 145982"/>
              <a:gd name="connsiteY1" fmla="*/ 4257 h 150667"/>
              <a:gd name="connsiteX2" fmla="*/ 77474 w 145982"/>
              <a:gd name="connsiteY2" fmla="*/ 45532 h 150667"/>
              <a:gd name="connsiteX3" fmla="*/ 1274 w 145982"/>
              <a:gd name="connsiteY3" fmla="*/ 150307 h 150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5982" h="150667">
                <a:moveTo>
                  <a:pt x="1274" y="150307"/>
                </a:moveTo>
                <a:cubicBezTo>
                  <a:pt x="12386" y="143428"/>
                  <a:pt x="131449" y="21719"/>
                  <a:pt x="144149" y="4257"/>
                </a:cubicBezTo>
                <a:cubicBezTo>
                  <a:pt x="156849" y="-13206"/>
                  <a:pt x="100228" y="27540"/>
                  <a:pt x="77474" y="45532"/>
                </a:cubicBezTo>
                <a:cubicBezTo>
                  <a:pt x="54720" y="63524"/>
                  <a:pt x="-9838" y="157186"/>
                  <a:pt x="1274" y="1503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5" name="フリーフォーム 534">
            <a:extLst>
              <a:ext uri="{FF2B5EF4-FFF2-40B4-BE49-F238E27FC236}">
                <a16:creationId xmlns:a16="http://schemas.microsoft.com/office/drawing/2014/main" id="{D47ACF9F-FFF8-125D-CA14-08A5C37E640C}"/>
              </a:ext>
            </a:extLst>
          </p:cNvPr>
          <p:cNvSpPr/>
          <p:nvPr/>
        </p:nvSpPr>
        <p:spPr>
          <a:xfrm>
            <a:off x="2209736" y="5974729"/>
            <a:ext cx="242366" cy="70574"/>
          </a:xfrm>
          <a:custGeom>
            <a:avLst/>
            <a:gdLst>
              <a:gd name="connsiteX0" fmla="*/ 64 w 242366"/>
              <a:gd name="connsiteY0" fmla="*/ 70471 h 70574"/>
              <a:gd name="connsiteX1" fmla="*/ 88964 w 242366"/>
              <a:gd name="connsiteY1" fmla="*/ 19671 h 70574"/>
              <a:gd name="connsiteX2" fmla="*/ 241364 w 242366"/>
              <a:gd name="connsiteY2" fmla="*/ 41896 h 70574"/>
              <a:gd name="connsiteX3" fmla="*/ 152464 w 242366"/>
              <a:gd name="connsiteY3" fmla="*/ 10146 h 70574"/>
              <a:gd name="connsiteX4" fmla="*/ 101664 w 242366"/>
              <a:gd name="connsiteY4" fmla="*/ 3796 h 70574"/>
              <a:gd name="connsiteX5" fmla="*/ 64 w 242366"/>
              <a:gd name="connsiteY5" fmla="*/ 70471 h 705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2366" h="70574">
                <a:moveTo>
                  <a:pt x="64" y="70471"/>
                </a:moveTo>
                <a:cubicBezTo>
                  <a:pt x="-2053" y="73117"/>
                  <a:pt x="48747" y="24433"/>
                  <a:pt x="88964" y="19671"/>
                </a:cubicBezTo>
                <a:cubicBezTo>
                  <a:pt x="129181" y="14908"/>
                  <a:pt x="230781" y="43483"/>
                  <a:pt x="241364" y="41896"/>
                </a:cubicBezTo>
                <a:cubicBezTo>
                  <a:pt x="251947" y="40308"/>
                  <a:pt x="175747" y="16496"/>
                  <a:pt x="152464" y="10146"/>
                </a:cubicBezTo>
                <a:cubicBezTo>
                  <a:pt x="129181" y="3796"/>
                  <a:pt x="129710" y="-5200"/>
                  <a:pt x="101664" y="3796"/>
                </a:cubicBezTo>
                <a:cubicBezTo>
                  <a:pt x="73618" y="12792"/>
                  <a:pt x="2181" y="67825"/>
                  <a:pt x="64" y="704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6" name="フリーフォーム 535">
            <a:extLst>
              <a:ext uri="{FF2B5EF4-FFF2-40B4-BE49-F238E27FC236}">
                <a16:creationId xmlns:a16="http://schemas.microsoft.com/office/drawing/2014/main" id="{8846F077-E8B6-EFFF-5DA8-1253FFCE6DD1}"/>
              </a:ext>
            </a:extLst>
          </p:cNvPr>
          <p:cNvSpPr/>
          <p:nvPr/>
        </p:nvSpPr>
        <p:spPr>
          <a:xfrm>
            <a:off x="2355797" y="6010243"/>
            <a:ext cx="265651" cy="114347"/>
          </a:xfrm>
          <a:custGeom>
            <a:avLst/>
            <a:gdLst>
              <a:gd name="connsiteX0" fmla="*/ 28628 w 265651"/>
              <a:gd name="connsiteY0" fmla="*/ 114332 h 114347"/>
              <a:gd name="connsiteX1" fmla="*/ 88953 w 265651"/>
              <a:gd name="connsiteY1" fmla="*/ 38132 h 114347"/>
              <a:gd name="connsiteX2" fmla="*/ 263578 w 265651"/>
              <a:gd name="connsiteY2" fmla="*/ 38132 h 114347"/>
              <a:gd name="connsiteX3" fmla="*/ 181028 w 265651"/>
              <a:gd name="connsiteY3" fmla="*/ 31782 h 114347"/>
              <a:gd name="connsiteX4" fmla="*/ 120703 w 265651"/>
              <a:gd name="connsiteY4" fmla="*/ 32 h 114347"/>
              <a:gd name="connsiteX5" fmla="*/ 53 w 265651"/>
              <a:gd name="connsiteY5" fmla="*/ 25432 h 114347"/>
              <a:gd name="connsiteX6" fmla="*/ 104828 w 265651"/>
              <a:gd name="connsiteY6" fmla="*/ 6382 h 114347"/>
              <a:gd name="connsiteX7" fmla="*/ 69903 w 265651"/>
              <a:gd name="connsiteY7" fmla="*/ 44482 h 114347"/>
              <a:gd name="connsiteX8" fmla="*/ 28628 w 265651"/>
              <a:gd name="connsiteY8" fmla="*/ 114332 h 114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5651" h="114347">
                <a:moveTo>
                  <a:pt x="28628" y="114332"/>
                </a:moveTo>
                <a:cubicBezTo>
                  <a:pt x="31803" y="113274"/>
                  <a:pt x="49795" y="50832"/>
                  <a:pt x="88953" y="38132"/>
                </a:cubicBezTo>
                <a:cubicBezTo>
                  <a:pt x="128111" y="25432"/>
                  <a:pt x="248232" y="39190"/>
                  <a:pt x="263578" y="38132"/>
                </a:cubicBezTo>
                <a:cubicBezTo>
                  <a:pt x="278924" y="37074"/>
                  <a:pt x="204840" y="38132"/>
                  <a:pt x="181028" y="31782"/>
                </a:cubicBezTo>
                <a:cubicBezTo>
                  <a:pt x="157216" y="25432"/>
                  <a:pt x="150865" y="1090"/>
                  <a:pt x="120703" y="32"/>
                </a:cubicBezTo>
                <a:cubicBezTo>
                  <a:pt x="90541" y="-1026"/>
                  <a:pt x="2699" y="24374"/>
                  <a:pt x="53" y="25432"/>
                </a:cubicBezTo>
                <a:cubicBezTo>
                  <a:pt x="-2593" y="26490"/>
                  <a:pt x="93186" y="3207"/>
                  <a:pt x="104828" y="6382"/>
                </a:cubicBezTo>
                <a:cubicBezTo>
                  <a:pt x="116470" y="9557"/>
                  <a:pt x="84720" y="28078"/>
                  <a:pt x="69903" y="44482"/>
                </a:cubicBezTo>
                <a:cubicBezTo>
                  <a:pt x="55086" y="60886"/>
                  <a:pt x="25453" y="115390"/>
                  <a:pt x="28628" y="1143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7" name="フリーフォーム 536">
            <a:extLst>
              <a:ext uri="{FF2B5EF4-FFF2-40B4-BE49-F238E27FC236}">
                <a16:creationId xmlns:a16="http://schemas.microsoft.com/office/drawing/2014/main" id="{06AE694C-BA05-A7FF-D478-80D0FC13EEBE}"/>
              </a:ext>
            </a:extLst>
          </p:cNvPr>
          <p:cNvSpPr/>
          <p:nvPr/>
        </p:nvSpPr>
        <p:spPr>
          <a:xfrm>
            <a:off x="2460386" y="6061075"/>
            <a:ext cx="266845" cy="151621"/>
          </a:xfrm>
          <a:custGeom>
            <a:avLst/>
            <a:gdLst>
              <a:gd name="connsiteX0" fmla="*/ 239 w 266845"/>
              <a:gd name="connsiteY0" fmla="*/ 50800 h 151621"/>
              <a:gd name="connsiteX1" fmla="*/ 254239 w 266845"/>
              <a:gd name="connsiteY1" fmla="*/ 149225 h 151621"/>
              <a:gd name="connsiteX2" fmla="*/ 222489 w 266845"/>
              <a:gd name="connsiteY2" fmla="*/ 111125 h 151621"/>
              <a:gd name="connsiteX3" fmla="*/ 171689 w 266845"/>
              <a:gd name="connsiteY3" fmla="*/ 0 h 151621"/>
              <a:gd name="connsiteX4" fmla="*/ 206614 w 266845"/>
              <a:gd name="connsiteY4" fmla="*/ 111125 h 151621"/>
              <a:gd name="connsiteX5" fmla="*/ 239 w 266845"/>
              <a:gd name="connsiteY5" fmla="*/ 50800 h 1516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6845" h="151621">
                <a:moveTo>
                  <a:pt x="239" y="50800"/>
                </a:moveTo>
                <a:cubicBezTo>
                  <a:pt x="8176" y="57150"/>
                  <a:pt x="217197" y="139171"/>
                  <a:pt x="254239" y="149225"/>
                </a:cubicBezTo>
                <a:cubicBezTo>
                  <a:pt x="291281" y="159279"/>
                  <a:pt x="236247" y="135996"/>
                  <a:pt x="222489" y="111125"/>
                </a:cubicBezTo>
                <a:cubicBezTo>
                  <a:pt x="208731" y="86254"/>
                  <a:pt x="174335" y="0"/>
                  <a:pt x="171689" y="0"/>
                </a:cubicBezTo>
                <a:cubicBezTo>
                  <a:pt x="169043" y="0"/>
                  <a:pt x="228839" y="100542"/>
                  <a:pt x="206614" y="111125"/>
                </a:cubicBezTo>
                <a:cubicBezTo>
                  <a:pt x="184389" y="121708"/>
                  <a:pt x="-7698" y="44450"/>
                  <a:pt x="239" y="508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8" name="フリーフォーム 537">
            <a:extLst>
              <a:ext uri="{FF2B5EF4-FFF2-40B4-BE49-F238E27FC236}">
                <a16:creationId xmlns:a16="http://schemas.microsoft.com/office/drawing/2014/main" id="{DF1E0029-624F-1E9D-BC8A-8EAA199CEF52}"/>
              </a:ext>
            </a:extLst>
          </p:cNvPr>
          <p:cNvSpPr/>
          <p:nvPr/>
        </p:nvSpPr>
        <p:spPr>
          <a:xfrm>
            <a:off x="2301830" y="6035275"/>
            <a:ext cx="315600" cy="114725"/>
          </a:xfrm>
          <a:custGeom>
            <a:avLst/>
            <a:gdLst>
              <a:gd name="connsiteX0" fmla="*/ 76245 w 315600"/>
              <a:gd name="connsiteY0" fmla="*/ 114700 h 114725"/>
              <a:gd name="connsiteX1" fmla="*/ 152445 w 315600"/>
              <a:gd name="connsiteY1" fmla="*/ 32150 h 114725"/>
              <a:gd name="connsiteX2" fmla="*/ 314370 w 315600"/>
              <a:gd name="connsiteY2" fmla="*/ 48025 h 114725"/>
              <a:gd name="connsiteX3" fmla="*/ 222295 w 315600"/>
              <a:gd name="connsiteY3" fmla="*/ 16275 h 114725"/>
              <a:gd name="connsiteX4" fmla="*/ 136570 w 315600"/>
              <a:gd name="connsiteY4" fmla="*/ 400 h 114725"/>
              <a:gd name="connsiteX5" fmla="*/ 95295 w 315600"/>
              <a:gd name="connsiteY5" fmla="*/ 13100 h 114725"/>
              <a:gd name="connsiteX6" fmla="*/ 45 w 315600"/>
              <a:gd name="connsiteY6" fmla="*/ 92475 h 114725"/>
              <a:gd name="connsiteX7" fmla="*/ 82595 w 315600"/>
              <a:gd name="connsiteY7" fmla="*/ 22625 h 114725"/>
              <a:gd name="connsiteX8" fmla="*/ 76245 w 315600"/>
              <a:gd name="connsiteY8" fmla="*/ 114700 h 11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5600" h="114725">
                <a:moveTo>
                  <a:pt x="76245" y="114700"/>
                </a:moveTo>
                <a:cubicBezTo>
                  <a:pt x="87887" y="116287"/>
                  <a:pt x="112758" y="43262"/>
                  <a:pt x="152445" y="32150"/>
                </a:cubicBezTo>
                <a:cubicBezTo>
                  <a:pt x="192133" y="21037"/>
                  <a:pt x="302728" y="50671"/>
                  <a:pt x="314370" y="48025"/>
                </a:cubicBezTo>
                <a:cubicBezTo>
                  <a:pt x="326012" y="45379"/>
                  <a:pt x="251928" y="24212"/>
                  <a:pt x="222295" y="16275"/>
                </a:cubicBezTo>
                <a:cubicBezTo>
                  <a:pt x="192662" y="8338"/>
                  <a:pt x="157737" y="929"/>
                  <a:pt x="136570" y="400"/>
                </a:cubicBezTo>
                <a:cubicBezTo>
                  <a:pt x="115403" y="-129"/>
                  <a:pt x="118049" y="-2246"/>
                  <a:pt x="95295" y="13100"/>
                </a:cubicBezTo>
                <a:cubicBezTo>
                  <a:pt x="72541" y="28446"/>
                  <a:pt x="2162" y="90887"/>
                  <a:pt x="45" y="92475"/>
                </a:cubicBezTo>
                <a:cubicBezTo>
                  <a:pt x="-2072" y="94063"/>
                  <a:pt x="70953" y="16804"/>
                  <a:pt x="82595" y="22625"/>
                </a:cubicBezTo>
                <a:cubicBezTo>
                  <a:pt x="94237" y="28446"/>
                  <a:pt x="64603" y="113113"/>
                  <a:pt x="76245" y="1147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9" name="フリーフォーム 538">
            <a:extLst>
              <a:ext uri="{FF2B5EF4-FFF2-40B4-BE49-F238E27FC236}">
                <a16:creationId xmlns:a16="http://schemas.microsoft.com/office/drawing/2014/main" id="{41A19A01-D11C-AA8E-2926-EF860E1BBED6}"/>
              </a:ext>
            </a:extLst>
          </p:cNvPr>
          <p:cNvSpPr/>
          <p:nvPr/>
        </p:nvSpPr>
        <p:spPr>
          <a:xfrm>
            <a:off x="2168305" y="6089293"/>
            <a:ext cx="324082" cy="229017"/>
          </a:xfrm>
          <a:custGeom>
            <a:avLst/>
            <a:gdLst>
              <a:gd name="connsiteX0" fmla="*/ 220 w 324082"/>
              <a:gd name="connsiteY0" fmla="*/ 357 h 229017"/>
              <a:gd name="connsiteX1" fmla="*/ 114520 w 324082"/>
              <a:gd name="connsiteY1" fmla="*/ 25757 h 229017"/>
              <a:gd name="connsiteX2" fmla="*/ 168495 w 324082"/>
              <a:gd name="connsiteY2" fmla="*/ 89257 h 229017"/>
              <a:gd name="connsiteX3" fmla="*/ 155795 w 324082"/>
              <a:gd name="connsiteY3" fmla="*/ 44807 h 229017"/>
              <a:gd name="connsiteX4" fmla="*/ 228820 w 324082"/>
              <a:gd name="connsiteY4" fmla="*/ 146407 h 229017"/>
              <a:gd name="connsiteX5" fmla="*/ 324070 w 324082"/>
              <a:gd name="connsiteY5" fmla="*/ 228957 h 229017"/>
              <a:gd name="connsiteX6" fmla="*/ 222470 w 324082"/>
              <a:gd name="connsiteY6" fmla="*/ 133707 h 229017"/>
              <a:gd name="connsiteX7" fmla="*/ 146270 w 324082"/>
              <a:gd name="connsiteY7" fmla="*/ 19407 h 229017"/>
              <a:gd name="connsiteX8" fmla="*/ 220 w 324082"/>
              <a:gd name="connsiteY8" fmla="*/ 357 h 2290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24082" h="229017">
                <a:moveTo>
                  <a:pt x="220" y="357"/>
                </a:moveTo>
                <a:cubicBezTo>
                  <a:pt x="-5071" y="1415"/>
                  <a:pt x="86474" y="10940"/>
                  <a:pt x="114520" y="25757"/>
                </a:cubicBezTo>
                <a:cubicBezTo>
                  <a:pt x="142566" y="40574"/>
                  <a:pt x="161616" y="86082"/>
                  <a:pt x="168495" y="89257"/>
                </a:cubicBezTo>
                <a:cubicBezTo>
                  <a:pt x="175374" y="92432"/>
                  <a:pt x="145741" y="35282"/>
                  <a:pt x="155795" y="44807"/>
                </a:cubicBezTo>
                <a:cubicBezTo>
                  <a:pt x="165849" y="54332"/>
                  <a:pt x="200774" y="115715"/>
                  <a:pt x="228820" y="146407"/>
                </a:cubicBezTo>
                <a:cubicBezTo>
                  <a:pt x="256866" y="177099"/>
                  <a:pt x="325128" y="231074"/>
                  <a:pt x="324070" y="228957"/>
                </a:cubicBezTo>
                <a:cubicBezTo>
                  <a:pt x="323012" y="226840"/>
                  <a:pt x="252103" y="168632"/>
                  <a:pt x="222470" y="133707"/>
                </a:cubicBezTo>
                <a:cubicBezTo>
                  <a:pt x="192837" y="98782"/>
                  <a:pt x="176433" y="39515"/>
                  <a:pt x="146270" y="19407"/>
                </a:cubicBezTo>
                <a:cubicBezTo>
                  <a:pt x="116107" y="-701"/>
                  <a:pt x="5511" y="-701"/>
                  <a:pt x="220" y="3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0" name="フリーフォーム 539">
            <a:extLst>
              <a:ext uri="{FF2B5EF4-FFF2-40B4-BE49-F238E27FC236}">
                <a16:creationId xmlns:a16="http://schemas.microsoft.com/office/drawing/2014/main" id="{09B4CB00-29F8-1991-408C-0FF255898AC1}"/>
              </a:ext>
            </a:extLst>
          </p:cNvPr>
          <p:cNvSpPr/>
          <p:nvPr/>
        </p:nvSpPr>
        <p:spPr>
          <a:xfrm>
            <a:off x="2457347" y="6270455"/>
            <a:ext cx="120303" cy="264361"/>
          </a:xfrm>
          <a:custGeom>
            <a:avLst/>
            <a:gdLst>
              <a:gd name="connsiteX0" fmla="*/ 3278 w 120303"/>
              <a:gd name="connsiteY0" fmla="*/ 3345 h 264361"/>
              <a:gd name="connsiteX1" fmla="*/ 117578 w 120303"/>
              <a:gd name="connsiteY1" fmla="*/ 257345 h 264361"/>
              <a:gd name="connsiteX2" fmla="*/ 79478 w 120303"/>
              <a:gd name="connsiteY2" fmla="*/ 184320 h 264361"/>
              <a:gd name="connsiteX3" fmla="*/ 22328 w 120303"/>
              <a:gd name="connsiteY3" fmla="*/ 89070 h 264361"/>
              <a:gd name="connsiteX4" fmla="*/ 28678 w 120303"/>
              <a:gd name="connsiteY4" fmla="*/ 108120 h 264361"/>
              <a:gd name="connsiteX5" fmla="*/ 3278 w 120303"/>
              <a:gd name="connsiteY5" fmla="*/ 3345 h 264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0303" h="264361">
                <a:moveTo>
                  <a:pt x="3278" y="3345"/>
                </a:moveTo>
                <a:cubicBezTo>
                  <a:pt x="18095" y="28216"/>
                  <a:pt x="104878" y="227183"/>
                  <a:pt x="117578" y="257345"/>
                </a:cubicBezTo>
                <a:cubicBezTo>
                  <a:pt x="130278" y="287508"/>
                  <a:pt x="95353" y="212366"/>
                  <a:pt x="79478" y="184320"/>
                </a:cubicBezTo>
                <a:cubicBezTo>
                  <a:pt x="63603" y="156274"/>
                  <a:pt x="30795" y="101770"/>
                  <a:pt x="22328" y="89070"/>
                </a:cubicBezTo>
                <a:cubicBezTo>
                  <a:pt x="13861" y="76370"/>
                  <a:pt x="28678" y="116057"/>
                  <a:pt x="28678" y="108120"/>
                </a:cubicBezTo>
                <a:cubicBezTo>
                  <a:pt x="28678" y="100183"/>
                  <a:pt x="-11539" y="-21526"/>
                  <a:pt x="3278" y="33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1" name="フリーフォーム 540">
            <a:extLst>
              <a:ext uri="{FF2B5EF4-FFF2-40B4-BE49-F238E27FC236}">
                <a16:creationId xmlns:a16="http://schemas.microsoft.com/office/drawing/2014/main" id="{B67BA509-B08D-5E67-D0BA-E8031E181352}"/>
              </a:ext>
            </a:extLst>
          </p:cNvPr>
          <p:cNvSpPr/>
          <p:nvPr/>
        </p:nvSpPr>
        <p:spPr>
          <a:xfrm>
            <a:off x="2438400" y="6184828"/>
            <a:ext cx="271072" cy="435102"/>
          </a:xfrm>
          <a:custGeom>
            <a:avLst/>
            <a:gdLst>
              <a:gd name="connsiteX0" fmla="*/ 0 w 271072"/>
              <a:gd name="connsiteY0" fmla="*/ 72 h 435102"/>
              <a:gd name="connsiteX1" fmla="*/ 136525 w 271072"/>
              <a:gd name="connsiteY1" fmla="*/ 142947 h 435102"/>
              <a:gd name="connsiteX2" fmla="*/ 165100 w 271072"/>
              <a:gd name="connsiteY2" fmla="*/ 260422 h 435102"/>
              <a:gd name="connsiteX3" fmla="*/ 177800 w 271072"/>
              <a:gd name="connsiteY3" fmla="*/ 152472 h 435102"/>
              <a:gd name="connsiteX4" fmla="*/ 187325 w 271072"/>
              <a:gd name="connsiteY4" fmla="*/ 295347 h 435102"/>
              <a:gd name="connsiteX5" fmla="*/ 203200 w 271072"/>
              <a:gd name="connsiteY5" fmla="*/ 273122 h 435102"/>
              <a:gd name="connsiteX6" fmla="*/ 263525 w 271072"/>
              <a:gd name="connsiteY6" fmla="*/ 317572 h 435102"/>
              <a:gd name="connsiteX7" fmla="*/ 266700 w 271072"/>
              <a:gd name="connsiteY7" fmla="*/ 435047 h 435102"/>
              <a:gd name="connsiteX8" fmla="*/ 231775 w 271072"/>
              <a:gd name="connsiteY8" fmla="*/ 330272 h 435102"/>
              <a:gd name="connsiteX9" fmla="*/ 114300 w 271072"/>
              <a:gd name="connsiteY9" fmla="*/ 146122 h 435102"/>
              <a:gd name="connsiteX10" fmla="*/ 136525 w 271072"/>
              <a:gd name="connsiteY10" fmla="*/ 161997 h 435102"/>
              <a:gd name="connsiteX11" fmla="*/ 0 w 271072"/>
              <a:gd name="connsiteY11" fmla="*/ 72 h 4351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71072" h="435102">
                <a:moveTo>
                  <a:pt x="0" y="72"/>
                </a:moveTo>
                <a:cubicBezTo>
                  <a:pt x="0" y="-3103"/>
                  <a:pt x="109008" y="99555"/>
                  <a:pt x="136525" y="142947"/>
                </a:cubicBezTo>
                <a:cubicBezTo>
                  <a:pt x="164042" y="186339"/>
                  <a:pt x="158221" y="258835"/>
                  <a:pt x="165100" y="260422"/>
                </a:cubicBezTo>
                <a:cubicBezTo>
                  <a:pt x="171979" y="262009"/>
                  <a:pt x="174096" y="146651"/>
                  <a:pt x="177800" y="152472"/>
                </a:cubicBezTo>
                <a:cubicBezTo>
                  <a:pt x="181504" y="158293"/>
                  <a:pt x="183092" y="275239"/>
                  <a:pt x="187325" y="295347"/>
                </a:cubicBezTo>
                <a:cubicBezTo>
                  <a:pt x="191558" y="315455"/>
                  <a:pt x="190500" y="269418"/>
                  <a:pt x="203200" y="273122"/>
                </a:cubicBezTo>
                <a:cubicBezTo>
                  <a:pt x="215900" y="276826"/>
                  <a:pt x="252942" y="290585"/>
                  <a:pt x="263525" y="317572"/>
                </a:cubicBezTo>
                <a:cubicBezTo>
                  <a:pt x="274108" y="344559"/>
                  <a:pt x="271992" y="432930"/>
                  <a:pt x="266700" y="435047"/>
                </a:cubicBezTo>
                <a:cubicBezTo>
                  <a:pt x="261408" y="437164"/>
                  <a:pt x="257175" y="378426"/>
                  <a:pt x="231775" y="330272"/>
                </a:cubicBezTo>
                <a:cubicBezTo>
                  <a:pt x="206375" y="282118"/>
                  <a:pt x="130175" y="174168"/>
                  <a:pt x="114300" y="146122"/>
                </a:cubicBezTo>
                <a:cubicBezTo>
                  <a:pt x="98425" y="118076"/>
                  <a:pt x="152400" y="185810"/>
                  <a:pt x="136525" y="161997"/>
                </a:cubicBezTo>
                <a:cubicBezTo>
                  <a:pt x="120650" y="138185"/>
                  <a:pt x="0" y="3247"/>
                  <a:pt x="0" y="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2" name="フリーフォーム 541">
            <a:extLst>
              <a:ext uri="{FF2B5EF4-FFF2-40B4-BE49-F238E27FC236}">
                <a16:creationId xmlns:a16="http://schemas.microsoft.com/office/drawing/2014/main" id="{C74D5853-BF89-5B90-8201-148718F408CB}"/>
              </a:ext>
            </a:extLst>
          </p:cNvPr>
          <p:cNvSpPr/>
          <p:nvPr/>
        </p:nvSpPr>
        <p:spPr>
          <a:xfrm>
            <a:off x="2555733" y="6212206"/>
            <a:ext cx="167059" cy="71665"/>
          </a:xfrm>
          <a:custGeom>
            <a:avLst/>
            <a:gdLst>
              <a:gd name="connsiteX0" fmla="*/ 142 w 167059"/>
              <a:gd name="connsiteY0" fmla="*/ 55244 h 71665"/>
              <a:gd name="connsiteX1" fmla="*/ 69992 w 167059"/>
              <a:gd name="connsiteY1" fmla="*/ 26669 h 71665"/>
              <a:gd name="connsiteX2" fmla="*/ 165242 w 167059"/>
              <a:gd name="connsiteY2" fmla="*/ 71119 h 71665"/>
              <a:gd name="connsiteX3" fmla="*/ 127142 w 167059"/>
              <a:gd name="connsiteY3" fmla="*/ 52069 h 71665"/>
              <a:gd name="connsiteX4" fmla="*/ 60467 w 167059"/>
              <a:gd name="connsiteY4" fmla="*/ 61594 h 71665"/>
              <a:gd name="connsiteX5" fmla="*/ 127142 w 167059"/>
              <a:gd name="connsiteY5" fmla="*/ 1269 h 71665"/>
              <a:gd name="connsiteX6" fmla="*/ 54117 w 167059"/>
              <a:gd name="connsiteY6" fmla="*/ 23494 h 71665"/>
              <a:gd name="connsiteX7" fmla="*/ 142 w 167059"/>
              <a:gd name="connsiteY7" fmla="*/ 55244 h 71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7059" h="71665">
                <a:moveTo>
                  <a:pt x="142" y="55244"/>
                </a:moveTo>
                <a:cubicBezTo>
                  <a:pt x="2788" y="55773"/>
                  <a:pt x="42475" y="24023"/>
                  <a:pt x="69992" y="26669"/>
                </a:cubicBezTo>
                <a:cubicBezTo>
                  <a:pt x="97509" y="29315"/>
                  <a:pt x="155717" y="66886"/>
                  <a:pt x="165242" y="71119"/>
                </a:cubicBezTo>
                <a:cubicBezTo>
                  <a:pt x="174767" y="75352"/>
                  <a:pt x="144604" y="53656"/>
                  <a:pt x="127142" y="52069"/>
                </a:cubicBezTo>
                <a:cubicBezTo>
                  <a:pt x="109680" y="50482"/>
                  <a:pt x="60467" y="70061"/>
                  <a:pt x="60467" y="61594"/>
                </a:cubicBezTo>
                <a:cubicBezTo>
                  <a:pt x="60467" y="53127"/>
                  <a:pt x="128200" y="7619"/>
                  <a:pt x="127142" y="1269"/>
                </a:cubicBezTo>
                <a:cubicBezTo>
                  <a:pt x="126084" y="-5081"/>
                  <a:pt x="75813" y="13969"/>
                  <a:pt x="54117" y="23494"/>
                </a:cubicBezTo>
                <a:cubicBezTo>
                  <a:pt x="32421" y="33019"/>
                  <a:pt x="-2504" y="54715"/>
                  <a:pt x="142" y="552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3" name="フリーフォーム 542">
            <a:extLst>
              <a:ext uri="{FF2B5EF4-FFF2-40B4-BE49-F238E27FC236}">
                <a16:creationId xmlns:a16="http://schemas.microsoft.com/office/drawing/2014/main" id="{94D15653-A675-FAEA-774C-111665299614}"/>
              </a:ext>
            </a:extLst>
          </p:cNvPr>
          <p:cNvSpPr/>
          <p:nvPr/>
        </p:nvSpPr>
        <p:spPr>
          <a:xfrm>
            <a:off x="2708113" y="6356016"/>
            <a:ext cx="89389" cy="281046"/>
          </a:xfrm>
          <a:custGeom>
            <a:avLst/>
            <a:gdLst>
              <a:gd name="connsiteX0" fmla="*/ 162 w 89389"/>
              <a:gd name="connsiteY0" fmla="*/ 334 h 281046"/>
              <a:gd name="connsiteX1" fmla="*/ 47787 w 89389"/>
              <a:gd name="connsiteY1" fmla="*/ 117809 h 281046"/>
              <a:gd name="connsiteX2" fmla="*/ 38262 w 89389"/>
              <a:gd name="connsiteY2" fmla="*/ 225759 h 281046"/>
              <a:gd name="connsiteX3" fmla="*/ 57312 w 89389"/>
              <a:gd name="connsiteY3" fmla="*/ 178134 h 281046"/>
              <a:gd name="connsiteX4" fmla="*/ 31912 w 89389"/>
              <a:gd name="connsiteY4" fmla="*/ 279734 h 281046"/>
              <a:gd name="connsiteX5" fmla="*/ 73187 w 89389"/>
              <a:gd name="connsiteY5" fmla="*/ 92409 h 281046"/>
              <a:gd name="connsiteX6" fmla="*/ 89062 w 89389"/>
              <a:gd name="connsiteY6" fmla="*/ 41609 h 281046"/>
              <a:gd name="connsiteX7" fmla="*/ 60487 w 89389"/>
              <a:gd name="connsiteY7" fmla="*/ 3509 h 281046"/>
              <a:gd name="connsiteX8" fmla="*/ 66837 w 89389"/>
              <a:gd name="connsiteY8" fmla="*/ 79709 h 281046"/>
              <a:gd name="connsiteX9" fmla="*/ 162 w 89389"/>
              <a:gd name="connsiteY9" fmla="*/ 334 h 2810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9389" h="281046">
                <a:moveTo>
                  <a:pt x="162" y="334"/>
                </a:moveTo>
                <a:cubicBezTo>
                  <a:pt x="-3013" y="6684"/>
                  <a:pt x="41437" y="80238"/>
                  <a:pt x="47787" y="117809"/>
                </a:cubicBezTo>
                <a:cubicBezTo>
                  <a:pt x="54137" y="155380"/>
                  <a:pt x="36675" y="215705"/>
                  <a:pt x="38262" y="225759"/>
                </a:cubicBezTo>
                <a:cubicBezTo>
                  <a:pt x="39849" y="235813"/>
                  <a:pt x="58370" y="169138"/>
                  <a:pt x="57312" y="178134"/>
                </a:cubicBezTo>
                <a:cubicBezTo>
                  <a:pt x="56254" y="187130"/>
                  <a:pt x="29266" y="294021"/>
                  <a:pt x="31912" y="279734"/>
                </a:cubicBezTo>
                <a:cubicBezTo>
                  <a:pt x="34558" y="265447"/>
                  <a:pt x="63662" y="132097"/>
                  <a:pt x="73187" y="92409"/>
                </a:cubicBezTo>
                <a:cubicBezTo>
                  <a:pt x="82712" y="52722"/>
                  <a:pt x="91179" y="56426"/>
                  <a:pt x="89062" y="41609"/>
                </a:cubicBezTo>
                <a:cubicBezTo>
                  <a:pt x="86945" y="26792"/>
                  <a:pt x="64191" y="-2841"/>
                  <a:pt x="60487" y="3509"/>
                </a:cubicBezTo>
                <a:cubicBezTo>
                  <a:pt x="56783" y="9859"/>
                  <a:pt x="74775" y="79180"/>
                  <a:pt x="66837" y="79709"/>
                </a:cubicBezTo>
                <a:cubicBezTo>
                  <a:pt x="58900" y="80238"/>
                  <a:pt x="3337" y="-6016"/>
                  <a:pt x="162" y="3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4" name="フリーフォーム 543">
            <a:extLst>
              <a:ext uri="{FF2B5EF4-FFF2-40B4-BE49-F238E27FC236}">
                <a16:creationId xmlns:a16="http://schemas.microsoft.com/office/drawing/2014/main" id="{8C291D44-67E8-2F84-D5D2-AEDA9D633FDD}"/>
              </a:ext>
            </a:extLst>
          </p:cNvPr>
          <p:cNvSpPr/>
          <p:nvPr/>
        </p:nvSpPr>
        <p:spPr>
          <a:xfrm>
            <a:off x="2015861" y="6065896"/>
            <a:ext cx="550077" cy="420176"/>
          </a:xfrm>
          <a:custGeom>
            <a:avLst/>
            <a:gdLst>
              <a:gd name="connsiteX0" fmla="*/ 264 w 550077"/>
              <a:gd name="connsiteY0" fmla="*/ 55504 h 420176"/>
              <a:gd name="connsiteX1" fmla="*/ 225689 w 550077"/>
              <a:gd name="connsiteY1" fmla="*/ 14229 h 420176"/>
              <a:gd name="connsiteX2" fmla="*/ 171714 w 550077"/>
              <a:gd name="connsiteY2" fmla="*/ 7879 h 420176"/>
              <a:gd name="connsiteX3" fmla="*/ 308239 w 550077"/>
              <a:gd name="connsiteY3" fmla="*/ 119004 h 420176"/>
              <a:gd name="connsiteX4" fmla="*/ 476514 w 550077"/>
              <a:gd name="connsiteY4" fmla="*/ 319029 h 420176"/>
              <a:gd name="connsiteX5" fmla="*/ 546364 w 550077"/>
              <a:gd name="connsiteY5" fmla="*/ 417454 h 420176"/>
              <a:gd name="connsiteX6" fmla="*/ 371739 w 550077"/>
              <a:gd name="connsiteY6" fmla="*/ 217429 h 420176"/>
              <a:gd name="connsiteX7" fmla="*/ 184414 w 550077"/>
              <a:gd name="connsiteY7" fmla="*/ 119004 h 420176"/>
              <a:gd name="connsiteX8" fmla="*/ 264 w 550077"/>
              <a:gd name="connsiteY8" fmla="*/ 55504 h 4201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50077" h="420176">
                <a:moveTo>
                  <a:pt x="264" y="55504"/>
                </a:moveTo>
                <a:cubicBezTo>
                  <a:pt x="7143" y="38042"/>
                  <a:pt x="197114" y="22167"/>
                  <a:pt x="225689" y="14229"/>
                </a:cubicBezTo>
                <a:cubicBezTo>
                  <a:pt x="254264" y="6291"/>
                  <a:pt x="157956" y="-9583"/>
                  <a:pt x="171714" y="7879"/>
                </a:cubicBezTo>
                <a:cubicBezTo>
                  <a:pt x="185472" y="25341"/>
                  <a:pt x="257439" y="67146"/>
                  <a:pt x="308239" y="119004"/>
                </a:cubicBezTo>
                <a:cubicBezTo>
                  <a:pt x="359039" y="170862"/>
                  <a:pt x="436827" y="269287"/>
                  <a:pt x="476514" y="319029"/>
                </a:cubicBezTo>
                <a:cubicBezTo>
                  <a:pt x="516202" y="368771"/>
                  <a:pt x="563826" y="434387"/>
                  <a:pt x="546364" y="417454"/>
                </a:cubicBezTo>
                <a:cubicBezTo>
                  <a:pt x="528902" y="400521"/>
                  <a:pt x="432064" y="267171"/>
                  <a:pt x="371739" y="217429"/>
                </a:cubicBezTo>
                <a:cubicBezTo>
                  <a:pt x="311414" y="167687"/>
                  <a:pt x="246327" y="141758"/>
                  <a:pt x="184414" y="119004"/>
                </a:cubicBezTo>
                <a:cubicBezTo>
                  <a:pt x="122502" y="96250"/>
                  <a:pt x="-6615" y="72966"/>
                  <a:pt x="264" y="555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5" name="フリーフォーム 544">
            <a:extLst>
              <a:ext uri="{FF2B5EF4-FFF2-40B4-BE49-F238E27FC236}">
                <a16:creationId xmlns:a16="http://schemas.microsoft.com/office/drawing/2014/main" id="{5C25CF7A-26D1-FDBB-99C9-CDE17FC18D2C}"/>
              </a:ext>
            </a:extLst>
          </p:cNvPr>
          <p:cNvSpPr/>
          <p:nvPr/>
        </p:nvSpPr>
        <p:spPr>
          <a:xfrm>
            <a:off x="2144873" y="6199362"/>
            <a:ext cx="430895" cy="348345"/>
          </a:xfrm>
          <a:custGeom>
            <a:avLst/>
            <a:gdLst>
              <a:gd name="connsiteX0" fmla="*/ 1427 w 430895"/>
              <a:gd name="connsiteY0" fmla="*/ 1413 h 348345"/>
              <a:gd name="connsiteX1" fmla="*/ 255427 w 430895"/>
              <a:gd name="connsiteY1" fmla="*/ 125238 h 348345"/>
              <a:gd name="connsiteX2" fmla="*/ 233202 w 430895"/>
              <a:gd name="connsiteY2" fmla="*/ 96663 h 348345"/>
              <a:gd name="connsiteX3" fmla="*/ 430052 w 430895"/>
              <a:gd name="connsiteY3" fmla="*/ 347488 h 348345"/>
              <a:gd name="connsiteX4" fmla="*/ 296702 w 430895"/>
              <a:gd name="connsiteY4" fmla="*/ 172863 h 348345"/>
              <a:gd name="connsiteX5" fmla="*/ 115727 w 430895"/>
              <a:gd name="connsiteY5" fmla="*/ 14113 h 348345"/>
              <a:gd name="connsiteX6" fmla="*/ 150652 w 430895"/>
              <a:gd name="connsiteY6" fmla="*/ 55388 h 348345"/>
              <a:gd name="connsiteX7" fmla="*/ 1427 w 430895"/>
              <a:gd name="connsiteY7" fmla="*/ 1413 h 348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30895" h="348345">
                <a:moveTo>
                  <a:pt x="1427" y="1413"/>
                </a:moveTo>
                <a:cubicBezTo>
                  <a:pt x="18889" y="13055"/>
                  <a:pt x="216798" y="109363"/>
                  <a:pt x="255427" y="125238"/>
                </a:cubicBezTo>
                <a:cubicBezTo>
                  <a:pt x="294056" y="141113"/>
                  <a:pt x="233202" y="96663"/>
                  <a:pt x="233202" y="96663"/>
                </a:cubicBezTo>
                <a:lnTo>
                  <a:pt x="430052" y="347488"/>
                </a:lnTo>
                <a:cubicBezTo>
                  <a:pt x="440635" y="360188"/>
                  <a:pt x="349089" y="228425"/>
                  <a:pt x="296702" y="172863"/>
                </a:cubicBezTo>
                <a:cubicBezTo>
                  <a:pt x="244315" y="117301"/>
                  <a:pt x="140069" y="33692"/>
                  <a:pt x="115727" y="14113"/>
                </a:cubicBezTo>
                <a:cubicBezTo>
                  <a:pt x="91385" y="-5466"/>
                  <a:pt x="169173" y="56975"/>
                  <a:pt x="150652" y="55388"/>
                </a:cubicBezTo>
                <a:cubicBezTo>
                  <a:pt x="132131" y="53801"/>
                  <a:pt x="-16035" y="-10229"/>
                  <a:pt x="1427" y="14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6" name="フリーフォーム 545">
            <a:extLst>
              <a:ext uri="{FF2B5EF4-FFF2-40B4-BE49-F238E27FC236}">
                <a16:creationId xmlns:a16="http://schemas.microsoft.com/office/drawing/2014/main" id="{4886C1A5-AFFE-F761-5868-989633855E42}"/>
              </a:ext>
            </a:extLst>
          </p:cNvPr>
          <p:cNvSpPr/>
          <p:nvPr/>
        </p:nvSpPr>
        <p:spPr>
          <a:xfrm>
            <a:off x="2047555" y="6165637"/>
            <a:ext cx="254525" cy="521388"/>
          </a:xfrm>
          <a:custGeom>
            <a:avLst/>
            <a:gdLst>
              <a:gd name="connsiteX0" fmla="*/ 320 w 254525"/>
              <a:gd name="connsiteY0" fmla="*/ 213 h 521388"/>
              <a:gd name="connsiteX1" fmla="*/ 57470 w 254525"/>
              <a:gd name="connsiteY1" fmla="*/ 203413 h 521388"/>
              <a:gd name="connsiteX2" fmla="*/ 57470 w 254525"/>
              <a:gd name="connsiteY2" fmla="*/ 292313 h 521388"/>
              <a:gd name="connsiteX3" fmla="*/ 92395 w 254525"/>
              <a:gd name="connsiteY3" fmla="*/ 273263 h 521388"/>
              <a:gd name="connsiteX4" fmla="*/ 206695 w 254525"/>
              <a:gd name="connsiteY4" fmla="*/ 397088 h 521388"/>
              <a:gd name="connsiteX5" fmla="*/ 254320 w 254525"/>
              <a:gd name="connsiteY5" fmla="*/ 520913 h 521388"/>
              <a:gd name="connsiteX6" fmla="*/ 190820 w 254525"/>
              <a:gd name="connsiteY6" fmla="*/ 432013 h 521388"/>
              <a:gd name="connsiteX7" fmla="*/ 41595 w 254525"/>
              <a:gd name="connsiteY7" fmla="*/ 244688 h 521388"/>
              <a:gd name="connsiteX8" fmla="*/ 320 w 254525"/>
              <a:gd name="connsiteY8" fmla="*/ 213 h 521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4525" h="521388">
                <a:moveTo>
                  <a:pt x="320" y="213"/>
                </a:moveTo>
                <a:cubicBezTo>
                  <a:pt x="2966" y="-6666"/>
                  <a:pt x="47945" y="154730"/>
                  <a:pt x="57470" y="203413"/>
                </a:cubicBezTo>
                <a:cubicBezTo>
                  <a:pt x="66995" y="252096"/>
                  <a:pt x="51649" y="280671"/>
                  <a:pt x="57470" y="292313"/>
                </a:cubicBezTo>
                <a:cubicBezTo>
                  <a:pt x="63291" y="303955"/>
                  <a:pt x="67524" y="255801"/>
                  <a:pt x="92395" y="273263"/>
                </a:cubicBezTo>
                <a:cubicBezTo>
                  <a:pt x="117266" y="290725"/>
                  <a:pt x="179708" y="355813"/>
                  <a:pt x="206695" y="397088"/>
                </a:cubicBezTo>
                <a:cubicBezTo>
                  <a:pt x="233682" y="438363"/>
                  <a:pt x="256966" y="515092"/>
                  <a:pt x="254320" y="520913"/>
                </a:cubicBezTo>
                <a:cubicBezTo>
                  <a:pt x="251674" y="526734"/>
                  <a:pt x="226274" y="478050"/>
                  <a:pt x="190820" y="432013"/>
                </a:cubicBezTo>
                <a:cubicBezTo>
                  <a:pt x="155366" y="385976"/>
                  <a:pt x="71757" y="312421"/>
                  <a:pt x="41595" y="244688"/>
                </a:cubicBezTo>
                <a:cubicBezTo>
                  <a:pt x="11433" y="176955"/>
                  <a:pt x="-2326" y="7092"/>
                  <a:pt x="320" y="2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7" name="フリーフォーム 546">
            <a:extLst>
              <a:ext uri="{FF2B5EF4-FFF2-40B4-BE49-F238E27FC236}">
                <a16:creationId xmlns:a16="http://schemas.microsoft.com/office/drawing/2014/main" id="{6CBE2FD8-56B5-4AC2-D211-35C8A801E1F2}"/>
              </a:ext>
            </a:extLst>
          </p:cNvPr>
          <p:cNvSpPr/>
          <p:nvPr/>
        </p:nvSpPr>
        <p:spPr>
          <a:xfrm>
            <a:off x="2100820" y="6196959"/>
            <a:ext cx="61904" cy="193765"/>
          </a:xfrm>
          <a:custGeom>
            <a:avLst/>
            <a:gdLst>
              <a:gd name="connsiteX0" fmla="*/ 61355 w 61904"/>
              <a:gd name="connsiteY0" fmla="*/ 641 h 193765"/>
              <a:gd name="connsiteX1" fmla="*/ 29605 w 61904"/>
              <a:gd name="connsiteY1" fmla="*/ 45091 h 193765"/>
              <a:gd name="connsiteX2" fmla="*/ 7380 w 61904"/>
              <a:gd name="connsiteY2" fmla="*/ 191141 h 193765"/>
              <a:gd name="connsiteX3" fmla="*/ 10555 w 61904"/>
              <a:gd name="connsiteY3" fmla="*/ 133991 h 193765"/>
              <a:gd name="connsiteX4" fmla="*/ 1030 w 61904"/>
              <a:gd name="connsiteY4" fmla="*/ 70491 h 193765"/>
              <a:gd name="connsiteX5" fmla="*/ 61355 w 61904"/>
              <a:gd name="connsiteY5" fmla="*/ 641 h 1937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1904" h="193765">
                <a:moveTo>
                  <a:pt x="61355" y="641"/>
                </a:moveTo>
                <a:cubicBezTo>
                  <a:pt x="66117" y="-3592"/>
                  <a:pt x="38601" y="13341"/>
                  <a:pt x="29605" y="45091"/>
                </a:cubicBezTo>
                <a:cubicBezTo>
                  <a:pt x="20609" y="76841"/>
                  <a:pt x="10555" y="176324"/>
                  <a:pt x="7380" y="191141"/>
                </a:cubicBezTo>
                <a:cubicBezTo>
                  <a:pt x="4205" y="205958"/>
                  <a:pt x="11613" y="154099"/>
                  <a:pt x="10555" y="133991"/>
                </a:cubicBezTo>
                <a:cubicBezTo>
                  <a:pt x="9497" y="113883"/>
                  <a:pt x="-3732" y="92187"/>
                  <a:pt x="1030" y="70491"/>
                </a:cubicBezTo>
                <a:cubicBezTo>
                  <a:pt x="5792" y="48795"/>
                  <a:pt x="56593" y="4874"/>
                  <a:pt x="61355" y="6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8" name="フリーフォーム 547">
            <a:extLst>
              <a:ext uri="{FF2B5EF4-FFF2-40B4-BE49-F238E27FC236}">
                <a16:creationId xmlns:a16="http://schemas.microsoft.com/office/drawing/2014/main" id="{6E76F378-AE5F-AB71-E5F6-9EE42446D22A}"/>
              </a:ext>
            </a:extLst>
          </p:cNvPr>
          <p:cNvSpPr/>
          <p:nvPr/>
        </p:nvSpPr>
        <p:spPr>
          <a:xfrm>
            <a:off x="2339271" y="6318276"/>
            <a:ext cx="100097" cy="219540"/>
          </a:xfrm>
          <a:custGeom>
            <a:avLst/>
            <a:gdLst>
              <a:gd name="connsiteX0" fmla="*/ 3879 w 100097"/>
              <a:gd name="connsiteY0" fmla="*/ 3149 h 219540"/>
              <a:gd name="connsiteX1" fmla="*/ 99129 w 100097"/>
              <a:gd name="connsiteY1" fmla="*/ 136499 h 219540"/>
              <a:gd name="connsiteX2" fmla="*/ 54679 w 100097"/>
              <a:gd name="connsiteY2" fmla="*/ 219049 h 219540"/>
              <a:gd name="connsiteX3" fmla="*/ 80079 w 100097"/>
              <a:gd name="connsiteY3" fmla="*/ 165074 h 219540"/>
              <a:gd name="connsiteX4" fmla="*/ 22929 w 100097"/>
              <a:gd name="connsiteY4" fmla="*/ 50774 h 219540"/>
              <a:gd name="connsiteX5" fmla="*/ 3879 w 100097"/>
              <a:gd name="connsiteY5" fmla="*/ 3149 h 2195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097" h="219540">
                <a:moveTo>
                  <a:pt x="3879" y="3149"/>
                </a:moveTo>
                <a:cubicBezTo>
                  <a:pt x="16579" y="17437"/>
                  <a:pt x="90662" y="100516"/>
                  <a:pt x="99129" y="136499"/>
                </a:cubicBezTo>
                <a:cubicBezTo>
                  <a:pt x="107596" y="172482"/>
                  <a:pt x="57854" y="214287"/>
                  <a:pt x="54679" y="219049"/>
                </a:cubicBezTo>
                <a:cubicBezTo>
                  <a:pt x="51504" y="223811"/>
                  <a:pt x="85371" y="193120"/>
                  <a:pt x="80079" y="165074"/>
                </a:cubicBezTo>
                <a:cubicBezTo>
                  <a:pt x="74787" y="137028"/>
                  <a:pt x="32983" y="75116"/>
                  <a:pt x="22929" y="50774"/>
                </a:cubicBezTo>
                <a:cubicBezTo>
                  <a:pt x="12875" y="26432"/>
                  <a:pt x="-8821" y="-11139"/>
                  <a:pt x="3879" y="31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9" name="フリーフォーム 548">
            <a:extLst>
              <a:ext uri="{FF2B5EF4-FFF2-40B4-BE49-F238E27FC236}">
                <a16:creationId xmlns:a16="http://schemas.microsoft.com/office/drawing/2014/main" id="{B20B63DC-11BC-FC95-6223-29BEBEC991B2}"/>
              </a:ext>
            </a:extLst>
          </p:cNvPr>
          <p:cNvSpPr/>
          <p:nvPr/>
        </p:nvSpPr>
        <p:spPr>
          <a:xfrm>
            <a:off x="2232020" y="6295299"/>
            <a:ext cx="131122" cy="638252"/>
          </a:xfrm>
          <a:custGeom>
            <a:avLst/>
            <a:gdLst>
              <a:gd name="connsiteX0" fmla="*/ 5 w 131122"/>
              <a:gd name="connsiteY0" fmla="*/ 726 h 638252"/>
              <a:gd name="connsiteX1" fmla="*/ 47630 w 131122"/>
              <a:gd name="connsiteY1" fmla="*/ 194401 h 638252"/>
              <a:gd name="connsiteX2" fmla="*/ 79380 w 131122"/>
              <a:gd name="connsiteY2" fmla="*/ 248376 h 638252"/>
              <a:gd name="connsiteX3" fmla="*/ 98430 w 131122"/>
              <a:gd name="connsiteY3" fmla="*/ 169001 h 638252"/>
              <a:gd name="connsiteX4" fmla="*/ 107955 w 131122"/>
              <a:gd name="connsiteY4" fmla="*/ 340451 h 638252"/>
              <a:gd name="connsiteX5" fmla="*/ 130180 w 131122"/>
              <a:gd name="connsiteY5" fmla="*/ 410301 h 638252"/>
              <a:gd name="connsiteX6" fmla="*/ 127005 w 131122"/>
              <a:gd name="connsiteY6" fmla="*/ 457926 h 638252"/>
              <a:gd name="connsiteX7" fmla="*/ 127005 w 131122"/>
              <a:gd name="connsiteY7" fmla="*/ 635726 h 638252"/>
              <a:gd name="connsiteX8" fmla="*/ 117480 w 131122"/>
              <a:gd name="connsiteY8" fmla="*/ 540476 h 638252"/>
              <a:gd name="connsiteX9" fmla="*/ 73030 w 131122"/>
              <a:gd name="connsiteY9" fmla="*/ 245201 h 638252"/>
              <a:gd name="connsiteX10" fmla="*/ 79380 w 131122"/>
              <a:gd name="connsiteY10" fmla="*/ 296001 h 638252"/>
              <a:gd name="connsiteX11" fmla="*/ 50805 w 131122"/>
              <a:gd name="connsiteY11" fmla="*/ 134076 h 638252"/>
              <a:gd name="connsiteX12" fmla="*/ 5 w 131122"/>
              <a:gd name="connsiteY12" fmla="*/ 726 h 638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31122" h="638252">
                <a:moveTo>
                  <a:pt x="5" y="726"/>
                </a:moveTo>
                <a:cubicBezTo>
                  <a:pt x="-524" y="10780"/>
                  <a:pt x="34401" y="153126"/>
                  <a:pt x="47630" y="194401"/>
                </a:cubicBezTo>
                <a:cubicBezTo>
                  <a:pt x="60859" y="235676"/>
                  <a:pt x="70913" y="252609"/>
                  <a:pt x="79380" y="248376"/>
                </a:cubicBezTo>
                <a:cubicBezTo>
                  <a:pt x="87847" y="244143"/>
                  <a:pt x="93667" y="153655"/>
                  <a:pt x="98430" y="169001"/>
                </a:cubicBezTo>
                <a:cubicBezTo>
                  <a:pt x="103193" y="184347"/>
                  <a:pt x="102663" y="300234"/>
                  <a:pt x="107955" y="340451"/>
                </a:cubicBezTo>
                <a:cubicBezTo>
                  <a:pt x="113247" y="380668"/>
                  <a:pt x="127005" y="390722"/>
                  <a:pt x="130180" y="410301"/>
                </a:cubicBezTo>
                <a:cubicBezTo>
                  <a:pt x="133355" y="429880"/>
                  <a:pt x="127534" y="420355"/>
                  <a:pt x="127005" y="457926"/>
                </a:cubicBezTo>
                <a:cubicBezTo>
                  <a:pt x="126476" y="495497"/>
                  <a:pt x="128592" y="621968"/>
                  <a:pt x="127005" y="635726"/>
                </a:cubicBezTo>
                <a:cubicBezTo>
                  <a:pt x="125418" y="649484"/>
                  <a:pt x="126476" y="605563"/>
                  <a:pt x="117480" y="540476"/>
                </a:cubicBezTo>
                <a:cubicBezTo>
                  <a:pt x="108484" y="475389"/>
                  <a:pt x="79380" y="285947"/>
                  <a:pt x="73030" y="245201"/>
                </a:cubicBezTo>
                <a:cubicBezTo>
                  <a:pt x="66680" y="204455"/>
                  <a:pt x="83084" y="314522"/>
                  <a:pt x="79380" y="296001"/>
                </a:cubicBezTo>
                <a:cubicBezTo>
                  <a:pt x="75676" y="277480"/>
                  <a:pt x="64034" y="180643"/>
                  <a:pt x="50805" y="134076"/>
                </a:cubicBezTo>
                <a:cubicBezTo>
                  <a:pt x="37576" y="87509"/>
                  <a:pt x="534" y="-9328"/>
                  <a:pt x="5" y="7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0" name="フリーフォーム 549">
            <a:extLst>
              <a:ext uri="{FF2B5EF4-FFF2-40B4-BE49-F238E27FC236}">
                <a16:creationId xmlns:a16="http://schemas.microsoft.com/office/drawing/2014/main" id="{C26A70D3-2BC5-9638-BF3C-7F797F7D6972}"/>
              </a:ext>
            </a:extLst>
          </p:cNvPr>
          <p:cNvSpPr/>
          <p:nvPr/>
        </p:nvSpPr>
        <p:spPr>
          <a:xfrm>
            <a:off x="2197025" y="6299864"/>
            <a:ext cx="62795" cy="259387"/>
          </a:xfrm>
          <a:custGeom>
            <a:avLst/>
            <a:gdLst>
              <a:gd name="connsiteX0" fmla="*/ 75 w 62795"/>
              <a:gd name="connsiteY0" fmla="*/ 2511 h 259387"/>
              <a:gd name="connsiteX1" fmla="*/ 60400 w 62795"/>
              <a:gd name="connsiteY1" fmla="*/ 256511 h 259387"/>
              <a:gd name="connsiteX2" fmla="*/ 47700 w 62795"/>
              <a:gd name="connsiteY2" fmla="*/ 132686 h 259387"/>
              <a:gd name="connsiteX3" fmla="*/ 75 w 62795"/>
              <a:gd name="connsiteY3" fmla="*/ 2511 h 2593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2795" h="259387">
                <a:moveTo>
                  <a:pt x="75" y="2511"/>
                </a:moveTo>
                <a:cubicBezTo>
                  <a:pt x="2192" y="23148"/>
                  <a:pt x="52463" y="234815"/>
                  <a:pt x="60400" y="256511"/>
                </a:cubicBezTo>
                <a:cubicBezTo>
                  <a:pt x="68337" y="278207"/>
                  <a:pt x="54579" y="171315"/>
                  <a:pt x="47700" y="132686"/>
                </a:cubicBezTo>
                <a:cubicBezTo>
                  <a:pt x="40821" y="94057"/>
                  <a:pt x="-2042" y="-18126"/>
                  <a:pt x="75" y="25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1" name="フリーフォーム 550">
            <a:extLst>
              <a:ext uri="{FF2B5EF4-FFF2-40B4-BE49-F238E27FC236}">
                <a16:creationId xmlns:a16="http://schemas.microsoft.com/office/drawing/2014/main" id="{F8DEEBC0-486F-07CC-DB0E-11E25BBF1823}"/>
              </a:ext>
            </a:extLst>
          </p:cNvPr>
          <p:cNvSpPr/>
          <p:nvPr/>
        </p:nvSpPr>
        <p:spPr>
          <a:xfrm>
            <a:off x="2126914" y="6238666"/>
            <a:ext cx="241636" cy="249752"/>
          </a:xfrm>
          <a:custGeom>
            <a:avLst/>
            <a:gdLst>
              <a:gd name="connsiteX0" fmla="*/ 336 w 241636"/>
              <a:gd name="connsiteY0" fmla="*/ 181184 h 249752"/>
              <a:gd name="connsiteX1" fmla="*/ 25736 w 241636"/>
              <a:gd name="connsiteY1" fmla="*/ 73234 h 249752"/>
              <a:gd name="connsiteX2" fmla="*/ 51136 w 241636"/>
              <a:gd name="connsiteY2" fmla="*/ 209 h 249752"/>
              <a:gd name="connsiteX3" fmla="*/ 63836 w 241636"/>
              <a:gd name="connsiteY3" fmla="*/ 51009 h 249752"/>
              <a:gd name="connsiteX4" fmla="*/ 178136 w 241636"/>
              <a:gd name="connsiteY4" fmla="*/ 47834 h 249752"/>
              <a:gd name="connsiteX5" fmla="*/ 190836 w 241636"/>
              <a:gd name="connsiteY5" fmla="*/ 168484 h 249752"/>
              <a:gd name="connsiteX6" fmla="*/ 241636 w 241636"/>
              <a:gd name="connsiteY6" fmla="*/ 247859 h 249752"/>
              <a:gd name="connsiteX7" fmla="*/ 190836 w 241636"/>
              <a:gd name="connsiteY7" fmla="*/ 89109 h 249752"/>
              <a:gd name="connsiteX8" fmla="*/ 44786 w 241636"/>
              <a:gd name="connsiteY8" fmla="*/ 19259 h 249752"/>
              <a:gd name="connsiteX9" fmla="*/ 336 w 241636"/>
              <a:gd name="connsiteY9" fmla="*/ 181184 h 2497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41636" h="249752">
                <a:moveTo>
                  <a:pt x="336" y="181184"/>
                </a:moveTo>
                <a:cubicBezTo>
                  <a:pt x="-2839" y="190180"/>
                  <a:pt x="17269" y="103396"/>
                  <a:pt x="25736" y="73234"/>
                </a:cubicBezTo>
                <a:cubicBezTo>
                  <a:pt x="34203" y="43071"/>
                  <a:pt x="44786" y="3913"/>
                  <a:pt x="51136" y="209"/>
                </a:cubicBezTo>
                <a:cubicBezTo>
                  <a:pt x="57486" y="-3495"/>
                  <a:pt x="42669" y="43071"/>
                  <a:pt x="63836" y="51009"/>
                </a:cubicBezTo>
                <a:cubicBezTo>
                  <a:pt x="85003" y="58946"/>
                  <a:pt x="156969" y="28255"/>
                  <a:pt x="178136" y="47834"/>
                </a:cubicBezTo>
                <a:cubicBezTo>
                  <a:pt x="199303" y="67413"/>
                  <a:pt x="180253" y="135146"/>
                  <a:pt x="190836" y="168484"/>
                </a:cubicBezTo>
                <a:cubicBezTo>
                  <a:pt x="201419" y="201822"/>
                  <a:pt x="241636" y="261088"/>
                  <a:pt x="241636" y="247859"/>
                </a:cubicBezTo>
                <a:cubicBezTo>
                  <a:pt x="241636" y="234630"/>
                  <a:pt x="223644" y="127209"/>
                  <a:pt x="190836" y="89109"/>
                </a:cubicBezTo>
                <a:cubicBezTo>
                  <a:pt x="158028" y="51009"/>
                  <a:pt x="76536" y="9205"/>
                  <a:pt x="44786" y="19259"/>
                </a:cubicBezTo>
                <a:cubicBezTo>
                  <a:pt x="13036" y="29313"/>
                  <a:pt x="3511" y="172188"/>
                  <a:pt x="336" y="1811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2" name="フリーフォーム 551">
            <a:extLst>
              <a:ext uri="{FF2B5EF4-FFF2-40B4-BE49-F238E27FC236}">
                <a16:creationId xmlns:a16="http://schemas.microsoft.com/office/drawing/2014/main" id="{C8E589E2-2F59-23A8-190A-BDCF8F53AC5E}"/>
              </a:ext>
            </a:extLst>
          </p:cNvPr>
          <p:cNvSpPr/>
          <p:nvPr/>
        </p:nvSpPr>
        <p:spPr>
          <a:xfrm>
            <a:off x="2797122" y="6179698"/>
            <a:ext cx="86649" cy="313661"/>
          </a:xfrm>
          <a:custGeom>
            <a:avLst/>
            <a:gdLst>
              <a:gd name="connsiteX0" fmla="*/ 53 w 86649"/>
              <a:gd name="connsiteY0" fmla="*/ 2027 h 313661"/>
              <a:gd name="connsiteX1" fmla="*/ 28628 w 86649"/>
              <a:gd name="connsiteY1" fmla="*/ 157602 h 313661"/>
              <a:gd name="connsiteX2" fmla="*/ 85778 w 86649"/>
              <a:gd name="connsiteY2" fmla="*/ 313177 h 313661"/>
              <a:gd name="connsiteX3" fmla="*/ 60378 w 86649"/>
              <a:gd name="connsiteY3" fmla="*/ 202052 h 313661"/>
              <a:gd name="connsiteX4" fmla="*/ 22278 w 86649"/>
              <a:gd name="connsiteY4" fmla="*/ 78227 h 313661"/>
              <a:gd name="connsiteX5" fmla="*/ 53 w 86649"/>
              <a:gd name="connsiteY5" fmla="*/ 2027 h 3136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6649" h="313661">
                <a:moveTo>
                  <a:pt x="53" y="2027"/>
                </a:moveTo>
                <a:cubicBezTo>
                  <a:pt x="1111" y="15256"/>
                  <a:pt x="14341" y="105744"/>
                  <a:pt x="28628" y="157602"/>
                </a:cubicBezTo>
                <a:cubicBezTo>
                  <a:pt x="42915" y="209460"/>
                  <a:pt x="80486" y="305769"/>
                  <a:pt x="85778" y="313177"/>
                </a:cubicBezTo>
                <a:cubicBezTo>
                  <a:pt x="91070" y="320585"/>
                  <a:pt x="70961" y="241210"/>
                  <a:pt x="60378" y="202052"/>
                </a:cubicBezTo>
                <a:cubicBezTo>
                  <a:pt x="49795" y="162894"/>
                  <a:pt x="30745" y="113152"/>
                  <a:pt x="22278" y="78227"/>
                </a:cubicBezTo>
                <a:cubicBezTo>
                  <a:pt x="13811" y="43302"/>
                  <a:pt x="-1005" y="-11202"/>
                  <a:pt x="53" y="20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3" name="フリーフォーム 552">
            <a:extLst>
              <a:ext uri="{FF2B5EF4-FFF2-40B4-BE49-F238E27FC236}">
                <a16:creationId xmlns:a16="http://schemas.microsoft.com/office/drawing/2014/main" id="{357B077D-F8C3-72AC-4A32-5D1B7B7890A5}"/>
              </a:ext>
            </a:extLst>
          </p:cNvPr>
          <p:cNvSpPr/>
          <p:nvPr/>
        </p:nvSpPr>
        <p:spPr>
          <a:xfrm>
            <a:off x="2397125" y="6318118"/>
            <a:ext cx="156378" cy="269691"/>
          </a:xfrm>
          <a:custGeom>
            <a:avLst/>
            <a:gdLst>
              <a:gd name="connsiteX0" fmla="*/ 0 w 156378"/>
              <a:gd name="connsiteY0" fmla="*/ 132 h 269691"/>
              <a:gd name="connsiteX1" fmla="*/ 139700 w 156378"/>
              <a:gd name="connsiteY1" fmla="*/ 254132 h 269691"/>
              <a:gd name="connsiteX2" fmla="*/ 139700 w 156378"/>
              <a:gd name="connsiteY2" fmla="*/ 219207 h 269691"/>
              <a:gd name="connsiteX3" fmla="*/ 0 w 156378"/>
              <a:gd name="connsiteY3" fmla="*/ 132 h 2696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6378" h="269691">
                <a:moveTo>
                  <a:pt x="0" y="132"/>
                </a:moveTo>
                <a:cubicBezTo>
                  <a:pt x="0" y="5953"/>
                  <a:pt x="116417" y="217620"/>
                  <a:pt x="139700" y="254132"/>
                </a:cubicBezTo>
                <a:cubicBezTo>
                  <a:pt x="162983" y="290645"/>
                  <a:pt x="160867" y="256249"/>
                  <a:pt x="139700" y="219207"/>
                </a:cubicBezTo>
                <a:cubicBezTo>
                  <a:pt x="118533" y="182165"/>
                  <a:pt x="0" y="-5689"/>
                  <a:pt x="0" y="1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4" name="フリーフォーム 553">
            <a:extLst>
              <a:ext uri="{FF2B5EF4-FFF2-40B4-BE49-F238E27FC236}">
                <a16:creationId xmlns:a16="http://schemas.microsoft.com/office/drawing/2014/main" id="{C2B36D2D-2A68-8DF9-208E-129EB91BD8E9}"/>
              </a:ext>
            </a:extLst>
          </p:cNvPr>
          <p:cNvSpPr/>
          <p:nvPr/>
        </p:nvSpPr>
        <p:spPr>
          <a:xfrm>
            <a:off x="2399977" y="6670548"/>
            <a:ext cx="92515" cy="219256"/>
          </a:xfrm>
          <a:custGeom>
            <a:avLst/>
            <a:gdLst>
              <a:gd name="connsiteX0" fmla="*/ 22548 w 92515"/>
              <a:gd name="connsiteY0" fmla="*/ 127 h 219256"/>
              <a:gd name="connsiteX1" fmla="*/ 38423 w 92515"/>
              <a:gd name="connsiteY1" fmla="*/ 85852 h 219256"/>
              <a:gd name="connsiteX2" fmla="*/ 323 w 92515"/>
              <a:gd name="connsiteY2" fmla="*/ 219202 h 219256"/>
              <a:gd name="connsiteX3" fmla="*/ 63823 w 92515"/>
              <a:gd name="connsiteY3" fmla="*/ 101727 h 219256"/>
              <a:gd name="connsiteX4" fmla="*/ 92398 w 92515"/>
              <a:gd name="connsiteY4" fmla="*/ 66802 h 219256"/>
              <a:gd name="connsiteX5" fmla="*/ 22548 w 92515"/>
              <a:gd name="connsiteY5" fmla="*/ 127 h 2192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2515" h="219256">
                <a:moveTo>
                  <a:pt x="22548" y="127"/>
                </a:moveTo>
                <a:cubicBezTo>
                  <a:pt x="13552" y="3302"/>
                  <a:pt x="42127" y="49340"/>
                  <a:pt x="38423" y="85852"/>
                </a:cubicBezTo>
                <a:cubicBezTo>
                  <a:pt x="34719" y="122364"/>
                  <a:pt x="-3910" y="216556"/>
                  <a:pt x="323" y="219202"/>
                </a:cubicBezTo>
                <a:cubicBezTo>
                  <a:pt x="4556" y="221848"/>
                  <a:pt x="48477" y="127127"/>
                  <a:pt x="63823" y="101727"/>
                </a:cubicBezTo>
                <a:cubicBezTo>
                  <a:pt x="79169" y="76327"/>
                  <a:pt x="93985" y="79502"/>
                  <a:pt x="92398" y="66802"/>
                </a:cubicBezTo>
                <a:cubicBezTo>
                  <a:pt x="90811" y="54102"/>
                  <a:pt x="31544" y="-3048"/>
                  <a:pt x="22548" y="1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5" name="フリーフォーム 554">
            <a:extLst>
              <a:ext uri="{FF2B5EF4-FFF2-40B4-BE49-F238E27FC236}">
                <a16:creationId xmlns:a16="http://schemas.microsoft.com/office/drawing/2014/main" id="{1A16A962-24ED-BFE3-BE7A-C4B5D2A42D9E}"/>
              </a:ext>
            </a:extLst>
          </p:cNvPr>
          <p:cNvSpPr/>
          <p:nvPr/>
        </p:nvSpPr>
        <p:spPr>
          <a:xfrm>
            <a:off x="2578100" y="6524602"/>
            <a:ext cx="733452" cy="174752"/>
          </a:xfrm>
          <a:custGeom>
            <a:avLst/>
            <a:gdLst>
              <a:gd name="connsiteX0" fmla="*/ 663575 w 733452"/>
              <a:gd name="connsiteY0" fmla="*/ 23 h 174752"/>
              <a:gd name="connsiteX1" fmla="*/ 717550 w 733452"/>
              <a:gd name="connsiteY1" fmla="*/ 95273 h 174752"/>
              <a:gd name="connsiteX2" fmla="*/ 565150 w 733452"/>
              <a:gd name="connsiteY2" fmla="*/ 104798 h 174752"/>
              <a:gd name="connsiteX3" fmla="*/ 260350 w 733452"/>
              <a:gd name="connsiteY3" fmla="*/ 101623 h 174752"/>
              <a:gd name="connsiteX4" fmla="*/ 336550 w 733452"/>
              <a:gd name="connsiteY4" fmla="*/ 117498 h 174752"/>
              <a:gd name="connsiteX5" fmla="*/ 0 w 733452"/>
              <a:gd name="connsiteY5" fmla="*/ 174648 h 174752"/>
              <a:gd name="connsiteX6" fmla="*/ 333375 w 733452"/>
              <a:gd name="connsiteY6" fmla="*/ 130198 h 174752"/>
              <a:gd name="connsiteX7" fmla="*/ 663575 w 733452"/>
              <a:gd name="connsiteY7" fmla="*/ 79398 h 174752"/>
              <a:gd name="connsiteX8" fmla="*/ 628650 w 733452"/>
              <a:gd name="connsiteY8" fmla="*/ 41298 h 174752"/>
              <a:gd name="connsiteX9" fmla="*/ 733425 w 733452"/>
              <a:gd name="connsiteY9" fmla="*/ 104798 h 174752"/>
              <a:gd name="connsiteX10" fmla="*/ 663575 w 733452"/>
              <a:gd name="connsiteY10" fmla="*/ 23 h 1747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33452" h="174752">
                <a:moveTo>
                  <a:pt x="663575" y="23"/>
                </a:moveTo>
                <a:cubicBezTo>
                  <a:pt x="660929" y="-1565"/>
                  <a:pt x="733954" y="77811"/>
                  <a:pt x="717550" y="95273"/>
                </a:cubicBezTo>
                <a:cubicBezTo>
                  <a:pt x="701146" y="112736"/>
                  <a:pt x="565150" y="104798"/>
                  <a:pt x="565150" y="104798"/>
                </a:cubicBezTo>
                <a:lnTo>
                  <a:pt x="260350" y="101623"/>
                </a:lnTo>
                <a:cubicBezTo>
                  <a:pt x="222250" y="103740"/>
                  <a:pt x="379942" y="105327"/>
                  <a:pt x="336550" y="117498"/>
                </a:cubicBezTo>
                <a:cubicBezTo>
                  <a:pt x="293158" y="129669"/>
                  <a:pt x="529" y="172531"/>
                  <a:pt x="0" y="174648"/>
                </a:cubicBezTo>
                <a:cubicBezTo>
                  <a:pt x="-529" y="176765"/>
                  <a:pt x="222779" y="146073"/>
                  <a:pt x="333375" y="130198"/>
                </a:cubicBezTo>
                <a:cubicBezTo>
                  <a:pt x="443971" y="114323"/>
                  <a:pt x="614363" y="94215"/>
                  <a:pt x="663575" y="79398"/>
                </a:cubicBezTo>
                <a:cubicBezTo>
                  <a:pt x="712787" y="64581"/>
                  <a:pt x="617008" y="37065"/>
                  <a:pt x="628650" y="41298"/>
                </a:cubicBezTo>
                <a:cubicBezTo>
                  <a:pt x="640292" y="45531"/>
                  <a:pt x="731837" y="106915"/>
                  <a:pt x="733425" y="104798"/>
                </a:cubicBezTo>
                <a:cubicBezTo>
                  <a:pt x="735013" y="102681"/>
                  <a:pt x="666221" y="1611"/>
                  <a:pt x="663575" y="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6" name="フリーフォーム 555">
            <a:extLst>
              <a:ext uri="{FF2B5EF4-FFF2-40B4-BE49-F238E27FC236}">
                <a16:creationId xmlns:a16="http://schemas.microsoft.com/office/drawing/2014/main" id="{27247D0C-E2B5-B7FB-A123-AF5FFD3EA809}"/>
              </a:ext>
            </a:extLst>
          </p:cNvPr>
          <p:cNvSpPr/>
          <p:nvPr/>
        </p:nvSpPr>
        <p:spPr>
          <a:xfrm>
            <a:off x="2422130" y="6626159"/>
            <a:ext cx="178467" cy="143415"/>
          </a:xfrm>
          <a:custGeom>
            <a:avLst/>
            <a:gdLst>
              <a:gd name="connsiteX0" fmla="*/ 54370 w 178467"/>
              <a:gd name="connsiteY0" fmla="*/ 66 h 143415"/>
              <a:gd name="connsiteX1" fmla="*/ 146445 w 178467"/>
              <a:gd name="connsiteY1" fmla="*/ 108016 h 143415"/>
              <a:gd name="connsiteX2" fmla="*/ 130570 w 178467"/>
              <a:gd name="connsiteY2" fmla="*/ 127066 h 143415"/>
              <a:gd name="connsiteX3" fmla="*/ 395 w 178467"/>
              <a:gd name="connsiteY3" fmla="*/ 142941 h 143415"/>
              <a:gd name="connsiteX4" fmla="*/ 178195 w 178467"/>
              <a:gd name="connsiteY4" fmla="*/ 127066 h 143415"/>
              <a:gd name="connsiteX5" fmla="*/ 54370 w 178467"/>
              <a:gd name="connsiteY5" fmla="*/ 66 h 1434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8467" h="143415">
                <a:moveTo>
                  <a:pt x="54370" y="66"/>
                </a:moveTo>
                <a:cubicBezTo>
                  <a:pt x="49078" y="-3109"/>
                  <a:pt x="146445" y="108016"/>
                  <a:pt x="146445" y="108016"/>
                </a:cubicBezTo>
                <a:cubicBezTo>
                  <a:pt x="159145" y="129183"/>
                  <a:pt x="154912" y="121245"/>
                  <a:pt x="130570" y="127066"/>
                </a:cubicBezTo>
                <a:cubicBezTo>
                  <a:pt x="106228" y="132887"/>
                  <a:pt x="-7542" y="142941"/>
                  <a:pt x="395" y="142941"/>
                </a:cubicBezTo>
                <a:cubicBezTo>
                  <a:pt x="8332" y="142941"/>
                  <a:pt x="171316" y="147703"/>
                  <a:pt x="178195" y="127066"/>
                </a:cubicBezTo>
                <a:cubicBezTo>
                  <a:pt x="185074" y="106429"/>
                  <a:pt x="59662" y="3241"/>
                  <a:pt x="54370" y="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595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5A6C5D7-CCE5-6C24-71D6-5219EFB8B82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テーブルの上にある瓶と立ち上がる男性&#10;&#10;中程度の精度で自動的に生成された説明">
            <a:extLst>
              <a:ext uri="{FF2B5EF4-FFF2-40B4-BE49-F238E27FC236}">
                <a16:creationId xmlns:a16="http://schemas.microsoft.com/office/drawing/2014/main" id="{CF066A83-038E-9211-171C-D997550141D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2113" t="20106" r="10012" b="25926"/>
          <a:stretch/>
        </p:blipFill>
        <p:spPr>
          <a:xfrm>
            <a:off x="0" y="-1"/>
            <a:ext cx="9706119" cy="12073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33187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15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264</TotalTime>
  <Words>0</Words>
  <Application>Microsoft Macintosh PowerPoint</Application>
  <PresentationFormat>A3 297x420 mm</PresentationFormat>
  <Paragraphs>0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諭 熊坂</dc:creator>
  <cp:lastModifiedBy>諭 熊坂</cp:lastModifiedBy>
  <cp:revision>18</cp:revision>
  <dcterms:created xsi:type="dcterms:W3CDTF">2024-02-04T02:10:53Z</dcterms:created>
  <dcterms:modified xsi:type="dcterms:W3CDTF">2024-02-04T10:17:06Z</dcterms:modified>
</cp:coreProperties>
</file>