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85" d="100"/>
          <a:sy n="85" d="100"/>
        </p:scale>
        <p:origin x="108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1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2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7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1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64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8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17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6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02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72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60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3FD8-393B-DB42-8E93-40477166936B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78A9-DE46-9B48-A854-40FAF5D84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7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風俗嬢役で有村架純「ちひろさん」が大ヒット 今田美桜も挑戦…女優にとってメリットは？ ｜日刊ゲンダイDIGITAL" hidden="1">
            <a:extLst>
              <a:ext uri="{FF2B5EF4-FFF2-40B4-BE49-F238E27FC236}">
                <a16:creationId xmlns:a16="http://schemas.microsoft.com/office/drawing/2014/main" id="{F6623102-6EDB-C813-9E32-0E0100DE3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24091"/>
            <a:ext cx="9601200" cy="1215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C0993D5-66D1-6D8C-99B0-C013D1878AA4}"/>
              </a:ext>
            </a:extLst>
          </p:cNvPr>
          <p:cNvSpPr/>
          <p:nvPr/>
        </p:nvSpPr>
        <p:spPr>
          <a:xfrm>
            <a:off x="3183459" y="4063159"/>
            <a:ext cx="684437" cy="354332"/>
          </a:xfrm>
          <a:custGeom>
            <a:avLst/>
            <a:gdLst>
              <a:gd name="connsiteX0" fmla="*/ 7416 w 684437"/>
              <a:gd name="connsiteY0" fmla="*/ 353266 h 354332"/>
              <a:gd name="connsiteX1" fmla="*/ 286816 w 684437"/>
              <a:gd name="connsiteY1" fmla="*/ 226266 h 354332"/>
              <a:gd name="connsiteX2" fmla="*/ 223316 w 684437"/>
              <a:gd name="connsiteY2" fmla="*/ 264366 h 354332"/>
              <a:gd name="connsiteX3" fmla="*/ 397941 w 684437"/>
              <a:gd name="connsiteY3" fmla="*/ 169116 h 354332"/>
              <a:gd name="connsiteX4" fmla="*/ 480491 w 684437"/>
              <a:gd name="connsiteY4" fmla="*/ 156416 h 354332"/>
              <a:gd name="connsiteX5" fmla="*/ 394766 w 684437"/>
              <a:gd name="connsiteY5" fmla="*/ 153241 h 354332"/>
              <a:gd name="connsiteX6" fmla="*/ 661466 w 684437"/>
              <a:gd name="connsiteY6" fmla="*/ 143716 h 354332"/>
              <a:gd name="connsiteX7" fmla="*/ 670991 w 684437"/>
              <a:gd name="connsiteY7" fmla="*/ 134191 h 354332"/>
              <a:gd name="connsiteX8" fmla="*/ 667816 w 684437"/>
              <a:gd name="connsiteY8" fmla="*/ 89741 h 354332"/>
              <a:gd name="connsiteX9" fmla="*/ 655116 w 684437"/>
              <a:gd name="connsiteY9" fmla="*/ 841 h 354332"/>
              <a:gd name="connsiteX10" fmla="*/ 648766 w 684437"/>
              <a:gd name="connsiteY10" fmla="*/ 48466 h 354332"/>
              <a:gd name="connsiteX11" fmla="*/ 594791 w 684437"/>
              <a:gd name="connsiteY11" fmla="*/ 105616 h 354332"/>
              <a:gd name="connsiteX12" fmla="*/ 553516 w 684437"/>
              <a:gd name="connsiteY12" fmla="*/ 99266 h 354332"/>
              <a:gd name="connsiteX13" fmla="*/ 540816 w 684437"/>
              <a:gd name="connsiteY13" fmla="*/ 26241 h 354332"/>
              <a:gd name="connsiteX14" fmla="*/ 534466 w 684437"/>
              <a:gd name="connsiteY14" fmla="*/ 67516 h 354332"/>
              <a:gd name="connsiteX15" fmla="*/ 486841 w 684437"/>
              <a:gd name="connsiteY15" fmla="*/ 96091 h 354332"/>
              <a:gd name="connsiteX16" fmla="*/ 458266 w 684437"/>
              <a:gd name="connsiteY16" fmla="*/ 92916 h 354332"/>
              <a:gd name="connsiteX17" fmla="*/ 445566 w 684437"/>
              <a:gd name="connsiteY17" fmla="*/ 118316 h 354332"/>
              <a:gd name="connsiteX18" fmla="*/ 404291 w 684437"/>
              <a:gd name="connsiteY18" fmla="*/ 105616 h 354332"/>
              <a:gd name="connsiteX19" fmla="*/ 382066 w 684437"/>
              <a:gd name="connsiteY19" fmla="*/ 67516 h 354332"/>
              <a:gd name="connsiteX20" fmla="*/ 378891 w 684437"/>
              <a:gd name="connsiteY20" fmla="*/ 16716 h 354332"/>
              <a:gd name="connsiteX21" fmla="*/ 382066 w 684437"/>
              <a:gd name="connsiteY21" fmla="*/ 80216 h 354332"/>
              <a:gd name="connsiteX22" fmla="*/ 340791 w 684437"/>
              <a:gd name="connsiteY22" fmla="*/ 162766 h 354332"/>
              <a:gd name="connsiteX23" fmla="*/ 293166 w 684437"/>
              <a:gd name="connsiteY23" fmla="*/ 118316 h 354332"/>
              <a:gd name="connsiteX24" fmla="*/ 274116 w 684437"/>
              <a:gd name="connsiteY24" fmla="*/ 73866 h 354332"/>
              <a:gd name="connsiteX25" fmla="*/ 299516 w 684437"/>
              <a:gd name="connsiteY25" fmla="*/ 143716 h 354332"/>
              <a:gd name="connsiteX26" fmla="*/ 261416 w 684437"/>
              <a:gd name="connsiteY26" fmla="*/ 194516 h 354332"/>
              <a:gd name="connsiteX27" fmla="*/ 216966 w 684437"/>
              <a:gd name="connsiteY27" fmla="*/ 181816 h 354332"/>
              <a:gd name="connsiteX28" fmla="*/ 137591 w 684437"/>
              <a:gd name="connsiteY28" fmla="*/ 226266 h 354332"/>
              <a:gd name="connsiteX29" fmla="*/ 223316 w 684437"/>
              <a:gd name="connsiteY29" fmla="*/ 197691 h 354332"/>
              <a:gd name="connsiteX30" fmla="*/ 175691 w 684437"/>
              <a:gd name="connsiteY30" fmla="*/ 229441 h 354332"/>
              <a:gd name="connsiteX31" fmla="*/ 77266 w 684437"/>
              <a:gd name="connsiteY31" fmla="*/ 261191 h 354332"/>
              <a:gd name="connsiteX32" fmla="*/ 131241 w 684437"/>
              <a:gd name="connsiteY32" fmla="*/ 254841 h 354332"/>
              <a:gd name="connsiteX33" fmla="*/ 83616 w 684437"/>
              <a:gd name="connsiteY33" fmla="*/ 286591 h 354332"/>
              <a:gd name="connsiteX34" fmla="*/ 7416 w 684437"/>
              <a:gd name="connsiteY34" fmla="*/ 353266 h 35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4437" h="354332">
                <a:moveTo>
                  <a:pt x="7416" y="353266"/>
                </a:moveTo>
                <a:cubicBezTo>
                  <a:pt x="41283" y="343212"/>
                  <a:pt x="250833" y="241083"/>
                  <a:pt x="286816" y="226266"/>
                </a:cubicBezTo>
                <a:cubicBezTo>
                  <a:pt x="322799" y="211449"/>
                  <a:pt x="204795" y="273891"/>
                  <a:pt x="223316" y="264366"/>
                </a:cubicBezTo>
                <a:cubicBezTo>
                  <a:pt x="241837" y="254841"/>
                  <a:pt x="355078" y="187108"/>
                  <a:pt x="397941" y="169116"/>
                </a:cubicBezTo>
                <a:cubicBezTo>
                  <a:pt x="440804" y="151124"/>
                  <a:pt x="481020" y="159062"/>
                  <a:pt x="480491" y="156416"/>
                </a:cubicBezTo>
                <a:cubicBezTo>
                  <a:pt x="479962" y="153770"/>
                  <a:pt x="364604" y="155358"/>
                  <a:pt x="394766" y="153241"/>
                </a:cubicBezTo>
                <a:cubicBezTo>
                  <a:pt x="424928" y="151124"/>
                  <a:pt x="615429" y="146891"/>
                  <a:pt x="661466" y="143716"/>
                </a:cubicBezTo>
                <a:cubicBezTo>
                  <a:pt x="707503" y="140541"/>
                  <a:pt x="669933" y="143187"/>
                  <a:pt x="670991" y="134191"/>
                </a:cubicBezTo>
                <a:cubicBezTo>
                  <a:pt x="672049" y="125195"/>
                  <a:pt x="670462" y="111966"/>
                  <a:pt x="667816" y="89741"/>
                </a:cubicBezTo>
                <a:cubicBezTo>
                  <a:pt x="665170" y="67516"/>
                  <a:pt x="658291" y="7720"/>
                  <a:pt x="655116" y="841"/>
                </a:cubicBezTo>
                <a:cubicBezTo>
                  <a:pt x="651941" y="-6038"/>
                  <a:pt x="658820" y="31004"/>
                  <a:pt x="648766" y="48466"/>
                </a:cubicBezTo>
                <a:cubicBezTo>
                  <a:pt x="638712" y="65928"/>
                  <a:pt x="610666" y="97149"/>
                  <a:pt x="594791" y="105616"/>
                </a:cubicBezTo>
                <a:cubicBezTo>
                  <a:pt x="578916" y="114083"/>
                  <a:pt x="562512" y="112495"/>
                  <a:pt x="553516" y="99266"/>
                </a:cubicBezTo>
                <a:cubicBezTo>
                  <a:pt x="544520" y="86037"/>
                  <a:pt x="543991" y="31533"/>
                  <a:pt x="540816" y="26241"/>
                </a:cubicBezTo>
                <a:cubicBezTo>
                  <a:pt x="537641" y="20949"/>
                  <a:pt x="543462" y="55874"/>
                  <a:pt x="534466" y="67516"/>
                </a:cubicBezTo>
                <a:cubicBezTo>
                  <a:pt x="525470" y="79158"/>
                  <a:pt x="499541" y="91858"/>
                  <a:pt x="486841" y="96091"/>
                </a:cubicBezTo>
                <a:cubicBezTo>
                  <a:pt x="474141" y="100324"/>
                  <a:pt x="465145" y="89212"/>
                  <a:pt x="458266" y="92916"/>
                </a:cubicBezTo>
                <a:cubicBezTo>
                  <a:pt x="451387" y="96620"/>
                  <a:pt x="454562" y="116199"/>
                  <a:pt x="445566" y="118316"/>
                </a:cubicBezTo>
                <a:cubicBezTo>
                  <a:pt x="436570" y="120433"/>
                  <a:pt x="414874" y="114083"/>
                  <a:pt x="404291" y="105616"/>
                </a:cubicBezTo>
                <a:cubicBezTo>
                  <a:pt x="393708" y="97149"/>
                  <a:pt x="386299" y="82333"/>
                  <a:pt x="382066" y="67516"/>
                </a:cubicBezTo>
                <a:cubicBezTo>
                  <a:pt x="377833" y="52699"/>
                  <a:pt x="378891" y="14599"/>
                  <a:pt x="378891" y="16716"/>
                </a:cubicBezTo>
                <a:cubicBezTo>
                  <a:pt x="378891" y="18833"/>
                  <a:pt x="388416" y="55874"/>
                  <a:pt x="382066" y="80216"/>
                </a:cubicBezTo>
                <a:cubicBezTo>
                  <a:pt x="375716" y="104558"/>
                  <a:pt x="355608" y="156416"/>
                  <a:pt x="340791" y="162766"/>
                </a:cubicBezTo>
                <a:cubicBezTo>
                  <a:pt x="325974" y="169116"/>
                  <a:pt x="304278" y="133132"/>
                  <a:pt x="293166" y="118316"/>
                </a:cubicBezTo>
                <a:cubicBezTo>
                  <a:pt x="282054" y="103500"/>
                  <a:pt x="273058" y="69633"/>
                  <a:pt x="274116" y="73866"/>
                </a:cubicBezTo>
                <a:cubicBezTo>
                  <a:pt x="275174" y="78099"/>
                  <a:pt x="301633" y="123608"/>
                  <a:pt x="299516" y="143716"/>
                </a:cubicBezTo>
                <a:cubicBezTo>
                  <a:pt x="297399" y="163824"/>
                  <a:pt x="275174" y="188166"/>
                  <a:pt x="261416" y="194516"/>
                </a:cubicBezTo>
                <a:cubicBezTo>
                  <a:pt x="247658" y="200866"/>
                  <a:pt x="237603" y="176524"/>
                  <a:pt x="216966" y="181816"/>
                </a:cubicBezTo>
                <a:cubicBezTo>
                  <a:pt x="196329" y="187108"/>
                  <a:pt x="136533" y="223620"/>
                  <a:pt x="137591" y="226266"/>
                </a:cubicBezTo>
                <a:cubicBezTo>
                  <a:pt x="138649" y="228912"/>
                  <a:pt x="216966" y="197162"/>
                  <a:pt x="223316" y="197691"/>
                </a:cubicBezTo>
                <a:cubicBezTo>
                  <a:pt x="229666" y="198220"/>
                  <a:pt x="200033" y="218858"/>
                  <a:pt x="175691" y="229441"/>
                </a:cubicBezTo>
                <a:cubicBezTo>
                  <a:pt x="151349" y="240024"/>
                  <a:pt x="84674" y="256958"/>
                  <a:pt x="77266" y="261191"/>
                </a:cubicBezTo>
                <a:cubicBezTo>
                  <a:pt x="69858" y="265424"/>
                  <a:pt x="130183" y="250608"/>
                  <a:pt x="131241" y="254841"/>
                </a:cubicBezTo>
                <a:cubicBezTo>
                  <a:pt x="132299" y="259074"/>
                  <a:pt x="101608" y="273891"/>
                  <a:pt x="83616" y="286591"/>
                </a:cubicBezTo>
                <a:cubicBezTo>
                  <a:pt x="65624" y="299291"/>
                  <a:pt x="-26451" y="363320"/>
                  <a:pt x="7416" y="353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3714FBA0-9A48-8026-122F-A49FD9F5E497}"/>
              </a:ext>
            </a:extLst>
          </p:cNvPr>
          <p:cNvSpPr/>
          <p:nvPr/>
        </p:nvSpPr>
        <p:spPr>
          <a:xfrm>
            <a:off x="3138127" y="4076597"/>
            <a:ext cx="691791" cy="338285"/>
          </a:xfrm>
          <a:custGeom>
            <a:avLst/>
            <a:gdLst>
              <a:gd name="connsiteX0" fmla="*/ 1948 w 691791"/>
              <a:gd name="connsiteY0" fmla="*/ 336653 h 338285"/>
              <a:gd name="connsiteX1" fmla="*/ 417873 w 691791"/>
              <a:gd name="connsiteY1" fmla="*/ 123928 h 338285"/>
              <a:gd name="connsiteX2" fmla="*/ 344848 w 691791"/>
              <a:gd name="connsiteY2" fmla="*/ 142978 h 338285"/>
              <a:gd name="connsiteX3" fmla="*/ 481373 w 691791"/>
              <a:gd name="connsiteY3" fmla="*/ 98528 h 338285"/>
              <a:gd name="connsiteX4" fmla="*/ 690923 w 691791"/>
              <a:gd name="connsiteY4" fmla="*/ 98528 h 338285"/>
              <a:gd name="connsiteX5" fmla="*/ 551223 w 691791"/>
              <a:gd name="connsiteY5" fmla="*/ 89003 h 338285"/>
              <a:gd name="connsiteX6" fmla="*/ 433748 w 691791"/>
              <a:gd name="connsiteY6" fmla="*/ 85828 h 338285"/>
              <a:gd name="connsiteX7" fmla="*/ 424223 w 691791"/>
              <a:gd name="connsiteY7" fmla="*/ 60428 h 338285"/>
              <a:gd name="connsiteX8" fmla="*/ 408348 w 691791"/>
              <a:gd name="connsiteY8" fmla="*/ 103 h 338285"/>
              <a:gd name="connsiteX9" fmla="*/ 411523 w 691791"/>
              <a:gd name="connsiteY9" fmla="*/ 47728 h 338285"/>
              <a:gd name="connsiteX10" fmla="*/ 392473 w 691791"/>
              <a:gd name="connsiteY10" fmla="*/ 114403 h 338285"/>
              <a:gd name="connsiteX11" fmla="*/ 363898 w 691791"/>
              <a:gd name="connsiteY11" fmla="*/ 139803 h 338285"/>
              <a:gd name="connsiteX12" fmla="*/ 348023 w 691791"/>
              <a:gd name="connsiteY12" fmla="*/ 114403 h 338285"/>
              <a:gd name="connsiteX13" fmla="*/ 322623 w 691791"/>
              <a:gd name="connsiteY13" fmla="*/ 149328 h 338285"/>
              <a:gd name="connsiteX14" fmla="*/ 300398 w 691791"/>
              <a:gd name="connsiteY14" fmla="*/ 168378 h 338285"/>
              <a:gd name="connsiteX15" fmla="*/ 132123 w 691791"/>
              <a:gd name="connsiteY15" fmla="*/ 219178 h 338285"/>
              <a:gd name="connsiteX16" fmla="*/ 255948 w 691791"/>
              <a:gd name="connsiteY16" fmla="*/ 222353 h 338285"/>
              <a:gd name="connsiteX17" fmla="*/ 1948 w 691791"/>
              <a:gd name="connsiteY17" fmla="*/ 336653 h 33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1791" h="338285">
                <a:moveTo>
                  <a:pt x="1948" y="336653"/>
                </a:moveTo>
                <a:cubicBezTo>
                  <a:pt x="28935" y="320249"/>
                  <a:pt x="360723" y="156207"/>
                  <a:pt x="417873" y="123928"/>
                </a:cubicBezTo>
                <a:cubicBezTo>
                  <a:pt x="475023" y="91649"/>
                  <a:pt x="334265" y="147211"/>
                  <a:pt x="344848" y="142978"/>
                </a:cubicBezTo>
                <a:cubicBezTo>
                  <a:pt x="355431" y="138745"/>
                  <a:pt x="423694" y="105936"/>
                  <a:pt x="481373" y="98528"/>
                </a:cubicBezTo>
                <a:cubicBezTo>
                  <a:pt x="539052" y="91120"/>
                  <a:pt x="679281" y="100115"/>
                  <a:pt x="690923" y="98528"/>
                </a:cubicBezTo>
                <a:cubicBezTo>
                  <a:pt x="702565" y="96941"/>
                  <a:pt x="594085" y="91120"/>
                  <a:pt x="551223" y="89003"/>
                </a:cubicBezTo>
                <a:cubicBezTo>
                  <a:pt x="508361" y="86886"/>
                  <a:pt x="454915" y="90590"/>
                  <a:pt x="433748" y="85828"/>
                </a:cubicBezTo>
                <a:cubicBezTo>
                  <a:pt x="412581" y="81066"/>
                  <a:pt x="428456" y="74715"/>
                  <a:pt x="424223" y="60428"/>
                </a:cubicBezTo>
                <a:cubicBezTo>
                  <a:pt x="419990" y="46141"/>
                  <a:pt x="410465" y="2220"/>
                  <a:pt x="408348" y="103"/>
                </a:cubicBezTo>
                <a:cubicBezTo>
                  <a:pt x="406231" y="-2014"/>
                  <a:pt x="414169" y="28678"/>
                  <a:pt x="411523" y="47728"/>
                </a:cubicBezTo>
                <a:cubicBezTo>
                  <a:pt x="408877" y="66778"/>
                  <a:pt x="400410" y="99057"/>
                  <a:pt x="392473" y="114403"/>
                </a:cubicBezTo>
                <a:cubicBezTo>
                  <a:pt x="384536" y="129749"/>
                  <a:pt x="371306" y="139803"/>
                  <a:pt x="363898" y="139803"/>
                </a:cubicBezTo>
                <a:cubicBezTo>
                  <a:pt x="356490" y="139803"/>
                  <a:pt x="354902" y="112816"/>
                  <a:pt x="348023" y="114403"/>
                </a:cubicBezTo>
                <a:cubicBezTo>
                  <a:pt x="341144" y="115990"/>
                  <a:pt x="322623" y="149328"/>
                  <a:pt x="322623" y="149328"/>
                </a:cubicBezTo>
                <a:cubicBezTo>
                  <a:pt x="314686" y="158324"/>
                  <a:pt x="332148" y="156736"/>
                  <a:pt x="300398" y="168378"/>
                </a:cubicBezTo>
                <a:cubicBezTo>
                  <a:pt x="268648" y="180020"/>
                  <a:pt x="139531" y="210182"/>
                  <a:pt x="132123" y="219178"/>
                </a:cubicBezTo>
                <a:cubicBezTo>
                  <a:pt x="124715" y="228174"/>
                  <a:pt x="274998" y="203832"/>
                  <a:pt x="255948" y="222353"/>
                </a:cubicBezTo>
                <a:cubicBezTo>
                  <a:pt x="236898" y="240874"/>
                  <a:pt x="-25039" y="353057"/>
                  <a:pt x="1948" y="336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AD6D38F-E3F4-5DFC-83B0-6DD38C292C0F}"/>
              </a:ext>
            </a:extLst>
          </p:cNvPr>
          <p:cNvSpPr/>
          <p:nvPr/>
        </p:nvSpPr>
        <p:spPr>
          <a:xfrm>
            <a:off x="3222500" y="4292591"/>
            <a:ext cx="149908" cy="165474"/>
          </a:xfrm>
          <a:custGeom>
            <a:avLst/>
            <a:gdLst>
              <a:gd name="connsiteX0" fmla="*/ 149350 w 149908"/>
              <a:gd name="connsiteY0" fmla="*/ 9 h 165474"/>
              <a:gd name="connsiteX1" fmla="*/ 54100 w 149908"/>
              <a:gd name="connsiteY1" fmla="*/ 104784 h 165474"/>
              <a:gd name="connsiteX2" fmla="*/ 3300 w 149908"/>
              <a:gd name="connsiteY2" fmla="*/ 130184 h 165474"/>
              <a:gd name="connsiteX3" fmla="*/ 146175 w 149908"/>
              <a:gd name="connsiteY3" fmla="*/ 165109 h 165474"/>
              <a:gd name="connsiteX4" fmla="*/ 92200 w 149908"/>
              <a:gd name="connsiteY4" fmla="*/ 149234 h 165474"/>
              <a:gd name="connsiteX5" fmla="*/ 28700 w 149908"/>
              <a:gd name="connsiteY5" fmla="*/ 161934 h 165474"/>
              <a:gd name="connsiteX6" fmla="*/ 44575 w 149908"/>
              <a:gd name="connsiteY6" fmla="*/ 133359 h 165474"/>
              <a:gd name="connsiteX7" fmla="*/ 6475 w 149908"/>
              <a:gd name="connsiteY7" fmla="*/ 111134 h 165474"/>
              <a:gd name="connsiteX8" fmla="*/ 149350 w 149908"/>
              <a:gd name="connsiteY8" fmla="*/ 9 h 16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08" h="165474">
                <a:moveTo>
                  <a:pt x="149350" y="9"/>
                </a:moveTo>
                <a:cubicBezTo>
                  <a:pt x="157287" y="-1049"/>
                  <a:pt x="78441" y="83088"/>
                  <a:pt x="54100" y="104784"/>
                </a:cubicBezTo>
                <a:cubicBezTo>
                  <a:pt x="29759" y="126480"/>
                  <a:pt x="-12046" y="120130"/>
                  <a:pt x="3300" y="130184"/>
                </a:cubicBezTo>
                <a:cubicBezTo>
                  <a:pt x="18646" y="140238"/>
                  <a:pt x="131358" y="161934"/>
                  <a:pt x="146175" y="165109"/>
                </a:cubicBezTo>
                <a:cubicBezTo>
                  <a:pt x="160992" y="168284"/>
                  <a:pt x="111779" y="149763"/>
                  <a:pt x="92200" y="149234"/>
                </a:cubicBezTo>
                <a:cubicBezTo>
                  <a:pt x="72621" y="148705"/>
                  <a:pt x="36637" y="164580"/>
                  <a:pt x="28700" y="161934"/>
                </a:cubicBezTo>
                <a:cubicBezTo>
                  <a:pt x="20763" y="159288"/>
                  <a:pt x="48279" y="141826"/>
                  <a:pt x="44575" y="133359"/>
                </a:cubicBezTo>
                <a:cubicBezTo>
                  <a:pt x="40871" y="124892"/>
                  <a:pt x="-12575" y="130713"/>
                  <a:pt x="6475" y="111134"/>
                </a:cubicBezTo>
                <a:cubicBezTo>
                  <a:pt x="25525" y="91555"/>
                  <a:pt x="141413" y="1067"/>
                  <a:pt x="14935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84A20-976B-EC72-2D7B-18C2526261DA}"/>
              </a:ext>
            </a:extLst>
          </p:cNvPr>
          <p:cNvSpPr/>
          <p:nvPr/>
        </p:nvSpPr>
        <p:spPr>
          <a:xfrm>
            <a:off x="3303695" y="4279571"/>
            <a:ext cx="84335" cy="216420"/>
          </a:xfrm>
          <a:custGeom>
            <a:avLst/>
            <a:gdLst>
              <a:gd name="connsiteX0" fmla="*/ 84030 w 84335"/>
              <a:gd name="connsiteY0" fmla="*/ 329 h 216420"/>
              <a:gd name="connsiteX1" fmla="*/ 30055 w 84335"/>
              <a:gd name="connsiteY1" fmla="*/ 82879 h 216420"/>
              <a:gd name="connsiteX2" fmla="*/ 45930 w 84335"/>
              <a:gd name="connsiteY2" fmla="*/ 168604 h 216420"/>
              <a:gd name="connsiteX3" fmla="*/ 30055 w 84335"/>
              <a:gd name="connsiteY3" fmla="*/ 146379 h 216420"/>
              <a:gd name="connsiteX4" fmla="*/ 74505 w 84335"/>
              <a:gd name="connsiteY4" fmla="*/ 216229 h 216420"/>
              <a:gd name="connsiteX5" fmla="*/ 52280 w 84335"/>
              <a:gd name="connsiteY5" fmla="*/ 165429 h 216420"/>
              <a:gd name="connsiteX6" fmla="*/ 1480 w 84335"/>
              <a:gd name="connsiteY6" fmla="*/ 114629 h 216420"/>
              <a:gd name="connsiteX7" fmla="*/ 84030 w 84335"/>
              <a:gd name="connsiteY7" fmla="*/ 329 h 21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35" h="216420">
                <a:moveTo>
                  <a:pt x="84030" y="329"/>
                </a:moveTo>
                <a:cubicBezTo>
                  <a:pt x="88793" y="-4963"/>
                  <a:pt x="36405" y="54833"/>
                  <a:pt x="30055" y="82879"/>
                </a:cubicBezTo>
                <a:cubicBezTo>
                  <a:pt x="23705" y="110925"/>
                  <a:pt x="45930" y="158021"/>
                  <a:pt x="45930" y="168604"/>
                </a:cubicBezTo>
                <a:cubicBezTo>
                  <a:pt x="45930" y="179187"/>
                  <a:pt x="25292" y="138442"/>
                  <a:pt x="30055" y="146379"/>
                </a:cubicBezTo>
                <a:cubicBezTo>
                  <a:pt x="34817" y="154317"/>
                  <a:pt x="70801" y="213054"/>
                  <a:pt x="74505" y="216229"/>
                </a:cubicBezTo>
                <a:cubicBezTo>
                  <a:pt x="78209" y="219404"/>
                  <a:pt x="64451" y="182362"/>
                  <a:pt x="52280" y="165429"/>
                </a:cubicBezTo>
                <a:cubicBezTo>
                  <a:pt x="40109" y="148496"/>
                  <a:pt x="-9103" y="137383"/>
                  <a:pt x="1480" y="114629"/>
                </a:cubicBezTo>
                <a:cubicBezTo>
                  <a:pt x="12063" y="91875"/>
                  <a:pt x="79267" y="5621"/>
                  <a:pt x="84030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FB817E5E-3302-BBC0-6AA3-6839DC56FAA7}"/>
              </a:ext>
            </a:extLst>
          </p:cNvPr>
          <p:cNvSpPr/>
          <p:nvPr/>
        </p:nvSpPr>
        <p:spPr>
          <a:xfrm>
            <a:off x="3063465" y="4352875"/>
            <a:ext cx="648220" cy="216431"/>
          </a:xfrm>
          <a:custGeom>
            <a:avLst/>
            <a:gdLst>
              <a:gd name="connsiteX0" fmla="*/ 229010 w 648220"/>
              <a:gd name="connsiteY0" fmla="*/ 50 h 216431"/>
              <a:gd name="connsiteX1" fmla="*/ 98835 w 648220"/>
              <a:gd name="connsiteY1" fmla="*/ 50850 h 216431"/>
              <a:gd name="connsiteX2" fmla="*/ 410 w 648220"/>
              <a:gd name="connsiteY2" fmla="*/ 50850 h 216431"/>
              <a:gd name="connsiteX3" fmla="*/ 67085 w 648220"/>
              <a:gd name="connsiteY3" fmla="*/ 57200 h 216431"/>
              <a:gd name="connsiteX4" fmla="*/ 149635 w 648220"/>
              <a:gd name="connsiteY4" fmla="*/ 127050 h 216431"/>
              <a:gd name="connsiteX5" fmla="*/ 124235 w 648220"/>
              <a:gd name="connsiteY5" fmla="*/ 108000 h 216431"/>
              <a:gd name="connsiteX6" fmla="*/ 241710 w 648220"/>
              <a:gd name="connsiteY6" fmla="*/ 120700 h 216431"/>
              <a:gd name="connsiteX7" fmla="*/ 244885 w 648220"/>
              <a:gd name="connsiteY7" fmla="*/ 184200 h 216431"/>
              <a:gd name="connsiteX8" fmla="*/ 263935 w 648220"/>
              <a:gd name="connsiteY8" fmla="*/ 130225 h 216431"/>
              <a:gd name="connsiteX9" fmla="*/ 368710 w 648220"/>
              <a:gd name="connsiteY9" fmla="*/ 190550 h 216431"/>
              <a:gd name="connsiteX10" fmla="*/ 343310 w 648220"/>
              <a:gd name="connsiteY10" fmla="*/ 149275 h 216431"/>
              <a:gd name="connsiteX11" fmla="*/ 460785 w 648220"/>
              <a:gd name="connsiteY11" fmla="*/ 130225 h 216431"/>
              <a:gd name="connsiteX12" fmla="*/ 511585 w 648220"/>
              <a:gd name="connsiteY12" fmla="*/ 215950 h 216431"/>
              <a:gd name="connsiteX13" fmla="*/ 508410 w 648220"/>
              <a:gd name="connsiteY13" fmla="*/ 165150 h 216431"/>
              <a:gd name="connsiteX14" fmla="*/ 648110 w 648220"/>
              <a:gd name="connsiteY14" fmla="*/ 168325 h 216431"/>
              <a:gd name="connsiteX15" fmla="*/ 533810 w 648220"/>
              <a:gd name="connsiteY15" fmla="*/ 139750 h 216431"/>
              <a:gd name="connsiteX16" fmla="*/ 409985 w 648220"/>
              <a:gd name="connsiteY16" fmla="*/ 111175 h 216431"/>
              <a:gd name="connsiteX17" fmla="*/ 314735 w 648220"/>
              <a:gd name="connsiteY17" fmla="*/ 82600 h 216431"/>
              <a:gd name="connsiteX18" fmla="*/ 444910 w 648220"/>
              <a:gd name="connsiteY18" fmla="*/ 117525 h 216431"/>
              <a:gd name="connsiteX19" fmla="*/ 321085 w 648220"/>
              <a:gd name="connsiteY19" fmla="*/ 95300 h 216431"/>
              <a:gd name="connsiteX20" fmla="*/ 197260 w 648220"/>
              <a:gd name="connsiteY20" fmla="*/ 92125 h 216431"/>
              <a:gd name="connsiteX21" fmla="*/ 143285 w 648220"/>
              <a:gd name="connsiteY21" fmla="*/ 25450 h 216431"/>
              <a:gd name="connsiteX22" fmla="*/ 162335 w 648220"/>
              <a:gd name="connsiteY22" fmla="*/ 66725 h 216431"/>
              <a:gd name="connsiteX23" fmla="*/ 63910 w 648220"/>
              <a:gd name="connsiteY23" fmla="*/ 60375 h 216431"/>
              <a:gd name="connsiteX24" fmla="*/ 117885 w 648220"/>
              <a:gd name="connsiteY24" fmla="*/ 41325 h 216431"/>
              <a:gd name="connsiteX25" fmla="*/ 229010 w 648220"/>
              <a:gd name="connsiteY25" fmla="*/ 50 h 21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8220" h="216431">
                <a:moveTo>
                  <a:pt x="229010" y="50"/>
                </a:moveTo>
                <a:cubicBezTo>
                  <a:pt x="225835" y="1637"/>
                  <a:pt x="136935" y="42383"/>
                  <a:pt x="98835" y="50850"/>
                </a:cubicBezTo>
                <a:cubicBezTo>
                  <a:pt x="60735" y="59317"/>
                  <a:pt x="5701" y="49792"/>
                  <a:pt x="410" y="50850"/>
                </a:cubicBezTo>
                <a:cubicBezTo>
                  <a:pt x="-4881" y="51908"/>
                  <a:pt x="42214" y="44500"/>
                  <a:pt x="67085" y="57200"/>
                </a:cubicBezTo>
                <a:cubicBezTo>
                  <a:pt x="91956" y="69900"/>
                  <a:pt x="140110" y="118583"/>
                  <a:pt x="149635" y="127050"/>
                </a:cubicBezTo>
                <a:cubicBezTo>
                  <a:pt x="159160" y="135517"/>
                  <a:pt x="108889" y="109058"/>
                  <a:pt x="124235" y="108000"/>
                </a:cubicBezTo>
                <a:cubicBezTo>
                  <a:pt x="139581" y="106942"/>
                  <a:pt x="221602" y="108000"/>
                  <a:pt x="241710" y="120700"/>
                </a:cubicBezTo>
                <a:cubicBezTo>
                  <a:pt x="261818" y="133400"/>
                  <a:pt x="241181" y="182613"/>
                  <a:pt x="244885" y="184200"/>
                </a:cubicBezTo>
                <a:cubicBezTo>
                  <a:pt x="248589" y="185787"/>
                  <a:pt x="243298" y="129167"/>
                  <a:pt x="263935" y="130225"/>
                </a:cubicBezTo>
                <a:cubicBezTo>
                  <a:pt x="284572" y="131283"/>
                  <a:pt x="355481" y="187375"/>
                  <a:pt x="368710" y="190550"/>
                </a:cubicBezTo>
                <a:cubicBezTo>
                  <a:pt x="381939" y="193725"/>
                  <a:pt x="327964" y="159329"/>
                  <a:pt x="343310" y="149275"/>
                </a:cubicBezTo>
                <a:cubicBezTo>
                  <a:pt x="358656" y="139221"/>
                  <a:pt x="432739" y="119113"/>
                  <a:pt x="460785" y="130225"/>
                </a:cubicBezTo>
                <a:cubicBezTo>
                  <a:pt x="488831" y="141338"/>
                  <a:pt x="503648" y="210129"/>
                  <a:pt x="511585" y="215950"/>
                </a:cubicBezTo>
                <a:cubicBezTo>
                  <a:pt x="519522" y="221771"/>
                  <a:pt x="485656" y="173088"/>
                  <a:pt x="508410" y="165150"/>
                </a:cubicBezTo>
                <a:cubicBezTo>
                  <a:pt x="531164" y="157213"/>
                  <a:pt x="643877" y="172558"/>
                  <a:pt x="648110" y="168325"/>
                </a:cubicBezTo>
                <a:cubicBezTo>
                  <a:pt x="652343" y="164092"/>
                  <a:pt x="533810" y="139750"/>
                  <a:pt x="533810" y="139750"/>
                </a:cubicBezTo>
                <a:cubicBezTo>
                  <a:pt x="494123" y="130225"/>
                  <a:pt x="446497" y="120700"/>
                  <a:pt x="409985" y="111175"/>
                </a:cubicBezTo>
                <a:cubicBezTo>
                  <a:pt x="373473" y="101650"/>
                  <a:pt x="308914" y="81542"/>
                  <a:pt x="314735" y="82600"/>
                </a:cubicBezTo>
                <a:cubicBezTo>
                  <a:pt x="320556" y="83658"/>
                  <a:pt x="443852" y="115408"/>
                  <a:pt x="444910" y="117525"/>
                </a:cubicBezTo>
                <a:cubicBezTo>
                  <a:pt x="445968" y="119642"/>
                  <a:pt x="362360" y="99533"/>
                  <a:pt x="321085" y="95300"/>
                </a:cubicBezTo>
                <a:cubicBezTo>
                  <a:pt x="279810" y="91067"/>
                  <a:pt x="226893" y="103767"/>
                  <a:pt x="197260" y="92125"/>
                </a:cubicBezTo>
                <a:cubicBezTo>
                  <a:pt x="167627" y="80483"/>
                  <a:pt x="149106" y="29683"/>
                  <a:pt x="143285" y="25450"/>
                </a:cubicBezTo>
                <a:cubicBezTo>
                  <a:pt x="137464" y="21217"/>
                  <a:pt x="175564" y="60904"/>
                  <a:pt x="162335" y="66725"/>
                </a:cubicBezTo>
                <a:cubicBezTo>
                  <a:pt x="149106" y="72546"/>
                  <a:pt x="71318" y="64608"/>
                  <a:pt x="63910" y="60375"/>
                </a:cubicBezTo>
                <a:cubicBezTo>
                  <a:pt x="56502" y="56142"/>
                  <a:pt x="93543" y="48204"/>
                  <a:pt x="117885" y="41325"/>
                </a:cubicBezTo>
                <a:cubicBezTo>
                  <a:pt x="142227" y="34446"/>
                  <a:pt x="232185" y="-1537"/>
                  <a:pt x="22901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F85D519-7250-950A-F4B8-801897088714}"/>
              </a:ext>
            </a:extLst>
          </p:cNvPr>
          <p:cNvSpPr/>
          <p:nvPr/>
        </p:nvSpPr>
        <p:spPr>
          <a:xfrm>
            <a:off x="3862949" y="4168749"/>
            <a:ext cx="194946" cy="120766"/>
          </a:xfrm>
          <a:custGeom>
            <a:avLst/>
            <a:gdLst>
              <a:gd name="connsiteX0" fmla="*/ 1026 w 194946"/>
              <a:gd name="connsiteY0" fmla="*/ 6376 h 120766"/>
              <a:gd name="connsiteX1" fmla="*/ 159776 w 194946"/>
              <a:gd name="connsiteY1" fmla="*/ 101626 h 120766"/>
              <a:gd name="connsiteX2" fmla="*/ 143901 w 194946"/>
              <a:gd name="connsiteY2" fmla="*/ 73051 h 120766"/>
              <a:gd name="connsiteX3" fmla="*/ 194701 w 194946"/>
              <a:gd name="connsiteY3" fmla="*/ 120676 h 120766"/>
              <a:gd name="connsiteX4" fmla="*/ 162951 w 194946"/>
              <a:gd name="connsiteY4" fmla="*/ 82576 h 120766"/>
              <a:gd name="connsiteX5" fmla="*/ 156601 w 194946"/>
              <a:gd name="connsiteY5" fmla="*/ 26 h 120766"/>
              <a:gd name="connsiteX6" fmla="*/ 140726 w 194946"/>
              <a:gd name="connsiteY6" fmla="*/ 73051 h 120766"/>
              <a:gd name="connsiteX7" fmla="*/ 105801 w 194946"/>
              <a:gd name="connsiteY7" fmla="*/ 19076 h 120766"/>
              <a:gd name="connsiteX8" fmla="*/ 93101 w 194946"/>
              <a:gd name="connsiteY8" fmla="*/ 34951 h 120766"/>
              <a:gd name="connsiteX9" fmla="*/ 77226 w 194946"/>
              <a:gd name="connsiteY9" fmla="*/ 19076 h 120766"/>
              <a:gd name="connsiteX10" fmla="*/ 89926 w 194946"/>
              <a:gd name="connsiteY10" fmla="*/ 34951 h 120766"/>
              <a:gd name="connsiteX11" fmla="*/ 1026 w 194946"/>
              <a:gd name="connsiteY11" fmla="*/ 6376 h 1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946" h="120766">
                <a:moveTo>
                  <a:pt x="1026" y="6376"/>
                </a:moveTo>
                <a:cubicBezTo>
                  <a:pt x="12668" y="17489"/>
                  <a:pt x="135964" y="90514"/>
                  <a:pt x="159776" y="101626"/>
                </a:cubicBezTo>
                <a:cubicBezTo>
                  <a:pt x="183589" y="112739"/>
                  <a:pt x="138080" y="69876"/>
                  <a:pt x="143901" y="73051"/>
                </a:cubicBezTo>
                <a:cubicBezTo>
                  <a:pt x="149722" y="76226"/>
                  <a:pt x="191526" y="119089"/>
                  <a:pt x="194701" y="120676"/>
                </a:cubicBezTo>
                <a:cubicBezTo>
                  <a:pt x="197876" y="122263"/>
                  <a:pt x="169301" y="102684"/>
                  <a:pt x="162951" y="82576"/>
                </a:cubicBezTo>
                <a:cubicBezTo>
                  <a:pt x="156601" y="62468"/>
                  <a:pt x="160305" y="1613"/>
                  <a:pt x="156601" y="26"/>
                </a:cubicBezTo>
                <a:cubicBezTo>
                  <a:pt x="152897" y="-1561"/>
                  <a:pt x="149193" y="69876"/>
                  <a:pt x="140726" y="73051"/>
                </a:cubicBezTo>
                <a:cubicBezTo>
                  <a:pt x="132259" y="76226"/>
                  <a:pt x="113738" y="25426"/>
                  <a:pt x="105801" y="19076"/>
                </a:cubicBezTo>
                <a:cubicBezTo>
                  <a:pt x="97864" y="12726"/>
                  <a:pt x="97863" y="34951"/>
                  <a:pt x="93101" y="34951"/>
                </a:cubicBezTo>
                <a:cubicBezTo>
                  <a:pt x="88339" y="34951"/>
                  <a:pt x="77755" y="19076"/>
                  <a:pt x="77226" y="19076"/>
                </a:cubicBezTo>
                <a:cubicBezTo>
                  <a:pt x="76697" y="19076"/>
                  <a:pt x="99451" y="35480"/>
                  <a:pt x="89926" y="34951"/>
                </a:cubicBezTo>
                <a:cubicBezTo>
                  <a:pt x="80401" y="34422"/>
                  <a:pt x="-10616" y="-4737"/>
                  <a:pt x="1026" y="6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7373F0FE-F3C4-8768-E86B-288BAB464AB6}"/>
              </a:ext>
            </a:extLst>
          </p:cNvPr>
          <p:cNvSpPr/>
          <p:nvPr/>
        </p:nvSpPr>
        <p:spPr>
          <a:xfrm>
            <a:off x="4032250" y="4215802"/>
            <a:ext cx="172117" cy="334896"/>
          </a:xfrm>
          <a:custGeom>
            <a:avLst/>
            <a:gdLst>
              <a:gd name="connsiteX0" fmla="*/ 3175 w 172117"/>
              <a:gd name="connsiteY0" fmla="*/ 598 h 334896"/>
              <a:gd name="connsiteX1" fmla="*/ 111125 w 172117"/>
              <a:gd name="connsiteY1" fmla="*/ 149823 h 334896"/>
              <a:gd name="connsiteX2" fmla="*/ 161925 w 172117"/>
              <a:gd name="connsiteY2" fmla="*/ 276823 h 334896"/>
              <a:gd name="connsiteX3" fmla="*/ 152400 w 172117"/>
              <a:gd name="connsiteY3" fmla="*/ 238723 h 334896"/>
              <a:gd name="connsiteX4" fmla="*/ 171450 w 172117"/>
              <a:gd name="connsiteY4" fmla="*/ 330798 h 334896"/>
              <a:gd name="connsiteX5" fmla="*/ 123825 w 172117"/>
              <a:gd name="connsiteY5" fmla="*/ 318098 h 334896"/>
              <a:gd name="connsiteX6" fmla="*/ 69850 w 172117"/>
              <a:gd name="connsiteY6" fmla="*/ 311748 h 334896"/>
              <a:gd name="connsiteX7" fmla="*/ 0 w 172117"/>
              <a:gd name="connsiteY7" fmla="*/ 305398 h 334896"/>
              <a:gd name="connsiteX8" fmla="*/ 69850 w 172117"/>
              <a:gd name="connsiteY8" fmla="*/ 305398 h 334896"/>
              <a:gd name="connsiteX9" fmla="*/ 139700 w 172117"/>
              <a:gd name="connsiteY9" fmla="*/ 292698 h 334896"/>
              <a:gd name="connsiteX10" fmla="*/ 142875 w 172117"/>
              <a:gd name="connsiteY10" fmla="*/ 257773 h 334896"/>
              <a:gd name="connsiteX11" fmla="*/ 98425 w 172117"/>
              <a:gd name="connsiteY11" fmla="*/ 267298 h 334896"/>
              <a:gd name="connsiteX12" fmla="*/ 120650 w 172117"/>
              <a:gd name="connsiteY12" fmla="*/ 232373 h 334896"/>
              <a:gd name="connsiteX13" fmla="*/ 98425 w 172117"/>
              <a:gd name="connsiteY13" fmla="*/ 168873 h 334896"/>
              <a:gd name="connsiteX14" fmla="*/ 22225 w 172117"/>
              <a:gd name="connsiteY14" fmla="*/ 105373 h 334896"/>
              <a:gd name="connsiteX15" fmla="*/ 3175 w 172117"/>
              <a:gd name="connsiteY15" fmla="*/ 70448 h 334896"/>
              <a:gd name="connsiteX16" fmla="*/ 57150 w 172117"/>
              <a:gd name="connsiteY16" fmla="*/ 95848 h 334896"/>
              <a:gd name="connsiteX17" fmla="*/ 3175 w 172117"/>
              <a:gd name="connsiteY17" fmla="*/ 598 h 33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117" h="334896">
                <a:moveTo>
                  <a:pt x="3175" y="598"/>
                </a:moveTo>
                <a:cubicBezTo>
                  <a:pt x="12171" y="9594"/>
                  <a:pt x="84667" y="103785"/>
                  <a:pt x="111125" y="149823"/>
                </a:cubicBezTo>
                <a:cubicBezTo>
                  <a:pt x="137583" y="195861"/>
                  <a:pt x="155046" y="262006"/>
                  <a:pt x="161925" y="276823"/>
                </a:cubicBezTo>
                <a:cubicBezTo>
                  <a:pt x="168804" y="291640"/>
                  <a:pt x="150813" y="229727"/>
                  <a:pt x="152400" y="238723"/>
                </a:cubicBezTo>
                <a:cubicBezTo>
                  <a:pt x="153987" y="247719"/>
                  <a:pt x="176212" y="317569"/>
                  <a:pt x="171450" y="330798"/>
                </a:cubicBezTo>
                <a:cubicBezTo>
                  <a:pt x="166688" y="344027"/>
                  <a:pt x="140758" y="321273"/>
                  <a:pt x="123825" y="318098"/>
                </a:cubicBezTo>
                <a:cubicBezTo>
                  <a:pt x="106892" y="314923"/>
                  <a:pt x="90487" y="313865"/>
                  <a:pt x="69850" y="311748"/>
                </a:cubicBezTo>
                <a:cubicBezTo>
                  <a:pt x="49213" y="309631"/>
                  <a:pt x="0" y="306456"/>
                  <a:pt x="0" y="305398"/>
                </a:cubicBezTo>
                <a:cubicBezTo>
                  <a:pt x="0" y="304340"/>
                  <a:pt x="46567" y="307515"/>
                  <a:pt x="69850" y="305398"/>
                </a:cubicBezTo>
                <a:cubicBezTo>
                  <a:pt x="93133" y="303281"/>
                  <a:pt x="127529" y="300635"/>
                  <a:pt x="139700" y="292698"/>
                </a:cubicBezTo>
                <a:cubicBezTo>
                  <a:pt x="151871" y="284761"/>
                  <a:pt x="149754" y="262006"/>
                  <a:pt x="142875" y="257773"/>
                </a:cubicBezTo>
                <a:cubicBezTo>
                  <a:pt x="135996" y="253540"/>
                  <a:pt x="102129" y="271531"/>
                  <a:pt x="98425" y="267298"/>
                </a:cubicBezTo>
                <a:cubicBezTo>
                  <a:pt x="94721" y="263065"/>
                  <a:pt x="120650" y="248777"/>
                  <a:pt x="120650" y="232373"/>
                </a:cubicBezTo>
                <a:cubicBezTo>
                  <a:pt x="120650" y="215969"/>
                  <a:pt x="114829" y="190040"/>
                  <a:pt x="98425" y="168873"/>
                </a:cubicBezTo>
                <a:cubicBezTo>
                  <a:pt x="82021" y="147706"/>
                  <a:pt x="38100" y="121777"/>
                  <a:pt x="22225" y="105373"/>
                </a:cubicBezTo>
                <a:cubicBezTo>
                  <a:pt x="6350" y="88969"/>
                  <a:pt x="-2646" y="72036"/>
                  <a:pt x="3175" y="70448"/>
                </a:cubicBezTo>
                <a:cubicBezTo>
                  <a:pt x="8996" y="68861"/>
                  <a:pt x="54504" y="104844"/>
                  <a:pt x="57150" y="95848"/>
                </a:cubicBezTo>
                <a:cubicBezTo>
                  <a:pt x="59796" y="86852"/>
                  <a:pt x="-5821" y="-8398"/>
                  <a:pt x="3175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65E28D2-BBE4-DDDE-03C1-71A14971BFD4}"/>
              </a:ext>
            </a:extLst>
          </p:cNvPr>
          <p:cNvSpPr/>
          <p:nvPr/>
        </p:nvSpPr>
        <p:spPr>
          <a:xfrm>
            <a:off x="4098217" y="4327352"/>
            <a:ext cx="112726" cy="203677"/>
          </a:xfrm>
          <a:custGeom>
            <a:avLst/>
            <a:gdLst>
              <a:gd name="connsiteX0" fmla="*/ 708 w 112726"/>
              <a:gd name="connsiteY0" fmla="*/ 173 h 203677"/>
              <a:gd name="connsiteX1" fmla="*/ 19758 w 112726"/>
              <a:gd name="connsiteY1" fmla="*/ 117648 h 203677"/>
              <a:gd name="connsiteX2" fmla="*/ 7058 w 112726"/>
              <a:gd name="connsiteY2" fmla="*/ 146223 h 203677"/>
              <a:gd name="connsiteX3" fmla="*/ 111833 w 112726"/>
              <a:gd name="connsiteY3" fmla="*/ 203373 h 203677"/>
              <a:gd name="connsiteX4" fmla="*/ 54683 w 112726"/>
              <a:gd name="connsiteY4" fmla="*/ 168448 h 203677"/>
              <a:gd name="connsiteX5" fmla="*/ 3883 w 112726"/>
              <a:gd name="connsiteY5" fmla="*/ 158923 h 203677"/>
              <a:gd name="connsiteX6" fmla="*/ 3883 w 112726"/>
              <a:gd name="connsiteY6" fmla="*/ 92248 h 203677"/>
              <a:gd name="connsiteX7" fmla="*/ 708 w 112726"/>
              <a:gd name="connsiteY7" fmla="*/ 173 h 20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726" h="203677">
                <a:moveTo>
                  <a:pt x="708" y="173"/>
                </a:moveTo>
                <a:cubicBezTo>
                  <a:pt x="3354" y="4406"/>
                  <a:pt x="18700" y="93306"/>
                  <a:pt x="19758" y="117648"/>
                </a:cubicBezTo>
                <a:cubicBezTo>
                  <a:pt x="20816" y="141990"/>
                  <a:pt x="-8288" y="131936"/>
                  <a:pt x="7058" y="146223"/>
                </a:cubicBezTo>
                <a:cubicBezTo>
                  <a:pt x="22404" y="160511"/>
                  <a:pt x="103896" y="199669"/>
                  <a:pt x="111833" y="203373"/>
                </a:cubicBezTo>
                <a:cubicBezTo>
                  <a:pt x="119770" y="207077"/>
                  <a:pt x="72675" y="175856"/>
                  <a:pt x="54683" y="168448"/>
                </a:cubicBezTo>
                <a:cubicBezTo>
                  <a:pt x="36691" y="161040"/>
                  <a:pt x="12350" y="171623"/>
                  <a:pt x="3883" y="158923"/>
                </a:cubicBezTo>
                <a:cubicBezTo>
                  <a:pt x="-4584" y="146223"/>
                  <a:pt x="3354" y="113944"/>
                  <a:pt x="3883" y="92248"/>
                </a:cubicBezTo>
                <a:cubicBezTo>
                  <a:pt x="4412" y="70552"/>
                  <a:pt x="-1938" y="-4060"/>
                  <a:pt x="70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3B456BF-F392-C670-7263-08F876298B2E}"/>
              </a:ext>
            </a:extLst>
          </p:cNvPr>
          <p:cNvSpPr/>
          <p:nvPr/>
        </p:nvSpPr>
        <p:spPr>
          <a:xfrm>
            <a:off x="3555686" y="4486015"/>
            <a:ext cx="613517" cy="73387"/>
          </a:xfrm>
          <a:custGeom>
            <a:avLst/>
            <a:gdLst>
              <a:gd name="connsiteX0" fmla="*/ 6664 w 613517"/>
              <a:gd name="connsiteY0" fmla="*/ 35185 h 73387"/>
              <a:gd name="connsiteX1" fmla="*/ 387664 w 613517"/>
              <a:gd name="connsiteY1" fmla="*/ 9785 h 73387"/>
              <a:gd name="connsiteX2" fmla="*/ 501964 w 613517"/>
              <a:gd name="connsiteY2" fmla="*/ 35185 h 73387"/>
              <a:gd name="connsiteX3" fmla="*/ 470214 w 613517"/>
              <a:gd name="connsiteY3" fmla="*/ 260 h 73387"/>
              <a:gd name="connsiteX4" fmla="*/ 613089 w 613517"/>
              <a:gd name="connsiteY4" fmla="*/ 57410 h 73387"/>
              <a:gd name="connsiteX5" fmla="*/ 508314 w 613517"/>
              <a:gd name="connsiteY5" fmla="*/ 22485 h 73387"/>
              <a:gd name="connsiteX6" fmla="*/ 340039 w 613517"/>
              <a:gd name="connsiteY6" fmla="*/ 22485 h 73387"/>
              <a:gd name="connsiteX7" fmla="*/ 340039 w 613517"/>
              <a:gd name="connsiteY7" fmla="*/ 73285 h 73387"/>
              <a:gd name="connsiteX8" fmla="*/ 336864 w 613517"/>
              <a:gd name="connsiteY8" fmla="*/ 35185 h 73387"/>
              <a:gd name="connsiteX9" fmla="*/ 289239 w 613517"/>
              <a:gd name="connsiteY9" fmla="*/ 19310 h 73387"/>
              <a:gd name="connsiteX10" fmla="*/ 257489 w 613517"/>
              <a:gd name="connsiteY10" fmla="*/ 41535 h 73387"/>
              <a:gd name="connsiteX11" fmla="*/ 270189 w 613517"/>
              <a:gd name="connsiteY11" fmla="*/ 73285 h 73387"/>
              <a:gd name="connsiteX12" fmla="*/ 257489 w 613517"/>
              <a:gd name="connsiteY12" fmla="*/ 35185 h 73387"/>
              <a:gd name="connsiteX13" fmla="*/ 152714 w 613517"/>
              <a:gd name="connsiteY13" fmla="*/ 35185 h 73387"/>
              <a:gd name="connsiteX14" fmla="*/ 6664 w 613517"/>
              <a:gd name="connsiteY14" fmla="*/ 35185 h 7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3517" h="73387">
                <a:moveTo>
                  <a:pt x="6664" y="35185"/>
                </a:moveTo>
                <a:cubicBezTo>
                  <a:pt x="45822" y="30952"/>
                  <a:pt x="305114" y="9785"/>
                  <a:pt x="387664" y="9785"/>
                </a:cubicBezTo>
                <a:cubicBezTo>
                  <a:pt x="470214" y="9785"/>
                  <a:pt x="488206" y="36772"/>
                  <a:pt x="501964" y="35185"/>
                </a:cubicBezTo>
                <a:cubicBezTo>
                  <a:pt x="515722" y="33598"/>
                  <a:pt x="451693" y="-3444"/>
                  <a:pt x="470214" y="260"/>
                </a:cubicBezTo>
                <a:cubicBezTo>
                  <a:pt x="488735" y="3964"/>
                  <a:pt x="606739" y="53706"/>
                  <a:pt x="613089" y="57410"/>
                </a:cubicBezTo>
                <a:cubicBezTo>
                  <a:pt x="619439" y="61114"/>
                  <a:pt x="553822" y="28306"/>
                  <a:pt x="508314" y="22485"/>
                </a:cubicBezTo>
                <a:cubicBezTo>
                  <a:pt x="462806" y="16664"/>
                  <a:pt x="368085" y="14018"/>
                  <a:pt x="340039" y="22485"/>
                </a:cubicBezTo>
                <a:cubicBezTo>
                  <a:pt x="311993" y="30952"/>
                  <a:pt x="340568" y="71168"/>
                  <a:pt x="340039" y="73285"/>
                </a:cubicBezTo>
                <a:cubicBezTo>
                  <a:pt x="339510" y="75402"/>
                  <a:pt x="345331" y="44181"/>
                  <a:pt x="336864" y="35185"/>
                </a:cubicBezTo>
                <a:cubicBezTo>
                  <a:pt x="328397" y="26189"/>
                  <a:pt x="302468" y="18252"/>
                  <a:pt x="289239" y="19310"/>
                </a:cubicBezTo>
                <a:cubicBezTo>
                  <a:pt x="276010" y="20368"/>
                  <a:pt x="260664" y="32539"/>
                  <a:pt x="257489" y="41535"/>
                </a:cubicBezTo>
                <a:cubicBezTo>
                  <a:pt x="254314" y="50531"/>
                  <a:pt x="270189" y="74343"/>
                  <a:pt x="270189" y="73285"/>
                </a:cubicBezTo>
                <a:cubicBezTo>
                  <a:pt x="270189" y="72227"/>
                  <a:pt x="277068" y="41535"/>
                  <a:pt x="257489" y="35185"/>
                </a:cubicBezTo>
                <a:cubicBezTo>
                  <a:pt x="237910" y="28835"/>
                  <a:pt x="193460" y="34127"/>
                  <a:pt x="152714" y="35185"/>
                </a:cubicBezTo>
                <a:cubicBezTo>
                  <a:pt x="111968" y="36243"/>
                  <a:pt x="-32494" y="39418"/>
                  <a:pt x="6664" y="3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A9E1CC81-4736-0FE8-AD61-15499F56FA8E}"/>
              </a:ext>
            </a:extLst>
          </p:cNvPr>
          <p:cNvSpPr/>
          <p:nvPr/>
        </p:nvSpPr>
        <p:spPr>
          <a:xfrm>
            <a:off x="3502452" y="4167708"/>
            <a:ext cx="625098" cy="346490"/>
          </a:xfrm>
          <a:custGeom>
            <a:avLst/>
            <a:gdLst>
              <a:gd name="connsiteX0" fmla="*/ 2748 w 625098"/>
              <a:gd name="connsiteY0" fmla="*/ 93142 h 346490"/>
              <a:gd name="connsiteX1" fmla="*/ 301198 w 625098"/>
              <a:gd name="connsiteY1" fmla="*/ 42342 h 346490"/>
              <a:gd name="connsiteX2" fmla="*/ 256748 w 625098"/>
              <a:gd name="connsiteY2" fmla="*/ 61392 h 346490"/>
              <a:gd name="connsiteX3" fmla="*/ 190073 w 625098"/>
              <a:gd name="connsiteY3" fmla="*/ 124892 h 346490"/>
              <a:gd name="connsiteX4" fmla="*/ 174198 w 625098"/>
              <a:gd name="connsiteY4" fmla="*/ 213792 h 346490"/>
              <a:gd name="connsiteX5" fmla="*/ 199598 w 625098"/>
              <a:gd name="connsiteY5" fmla="*/ 293167 h 346490"/>
              <a:gd name="connsiteX6" fmla="*/ 231348 w 625098"/>
              <a:gd name="connsiteY6" fmla="*/ 334442 h 346490"/>
              <a:gd name="connsiteX7" fmla="*/ 298023 w 625098"/>
              <a:gd name="connsiteY7" fmla="*/ 337617 h 346490"/>
              <a:gd name="connsiteX8" fmla="*/ 450423 w 625098"/>
              <a:gd name="connsiteY8" fmla="*/ 337617 h 346490"/>
              <a:gd name="connsiteX9" fmla="*/ 545673 w 625098"/>
              <a:gd name="connsiteY9" fmla="*/ 343967 h 346490"/>
              <a:gd name="connsiteX10" fmla="*/ 558373 w 625098"/>
              <a:gd name="connsiteY10" fmla="*/ 289992 h 346490"/>
              <a:gd name="connsiteX11" fmla="*/ 583773 w 625098"/>
              <a:gd name="connsiteY11" fmla="*/ 239192 h 346490"/>
              <a:gd name="connsiteX12" fmla="*/ 583773 w 625098"/>
              <a:gd name="connsiteY12" fmla="*/ 191567 h 346490"/>
              <a:gd name="connsiteX13" fmla="*/ 625048 w 625098"/>
              <a:gd name="connsiteY13" fmla="*/ 197917 h 346490"/>
              <a:gd name="connsiteX14" fmla="*/ 574248 w 625098"/>
              <a:gd name="connsiteY14" fmla="*/ 137592 h 346490"/>
              <a:gd name="connsiteX15" fmla="*/ 532973 w 625098"/>
              <a:gd name="connsiteY15" fmla="*/ 99492 h 346490"/>
              <a:gd name="connsiteX16" fmla="*/ 475823 w 625098"/>
              <a:gd name="connsiteY16" fmla="*/ 42342 h 346490"/>
              <a:gd name="connsiteX17" fmla="*/ 377398 w 625098"/>
              <a:gd name="connsiteY17" fmla="*/ 23292 h 346490"/>
              <a:gd name="connsiteX18" fmla="*/ 323423 w 625098"/>
              <a:gd name="connsiteY18" fmla="*/ 1067 h 346490"/>
              <a:gd name="connsiteX19" fmla="*/ 224998 w 625098"/>
              <a:gd name="connsiteY19" fmla="*/ 4242 h 346490"/>
              <a:gd name="connsiteX20" fmla="*/ 155148 w 625098"/>
              <a:gd name="connsiteY20" fmla="*/ 10592 h 346490"/>
              <a:gd name="connsiteX21" fmla="*/ 2748 w 625098"/>
              <a:gd name="connsiteY21" fmla="*/ 93142 h 3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25098" h="346490">
                <a:moveTo>
                  <a:pt x="2748" y="93142"/>
                </a:moveTo>
                <a:cubicBezTo>
                  <a:pt x="27090" y="98434"/>
                  <a:pt x="258865" y="47634"/>
                  <a:pt x="301198" y="42342"/>
                </a:cubicBezTo>
                <a:cubicBezTo>
                  <a:pt x="343531" y="37050"/>
                  <a:pt x="275269" y="47634"/>
                  <a:pt x="256748" y="61392"/>
                </a:cubicBezTo>
                <a:cubicBezTo>
                  <a:pt x="238227" y="75150"/>
                  <a:pt x="203831" y="99492"/>
                  <a:pt x="190073" y="124892"/>
                </a:cubicBezTo>
                <a:cubicBezTo>
                  <a:pt x="176315" y="150292"/>
                  <a:pt x="172611" y="185746"/>
                  <a:pt x="174198" y="213792"/>
                </a:cubicBezTo>
                <a:cubicBezTo>
                  <a:pt x="175785" y="241838"/>
                  <a:pt x="190073" y="273059"/>
                  <a:pt x="199598" y="293167"/>
                </a:cubicBezTo>
                <a:cubicBezTo>
                  <a:pt x="209123" y="313275"/>
                  <a:pt x="214944" y="327034"/>
                  <a:pt x="231348" y="334442"/>
                </a:cubicBezTo>
                <a:cubicBezTo>
                  <a:pt x="247752" y="341850"/>
                  <a:pt x="261511" y="337088"/>
                  <a:pt x="298023" y="337617"/>
                </a:cubicBezTo>
                <a:cubicBezTo>
                  <a:pt x="334535" y="338146"/>
                  <a:pt x="409148" y="336559"/>
                  <a:pt x="450423" y="337617"/>
                </a:cubicBezTo>
                <a:cubicBezTo>
                  <a:pt x="491698" y="338675"/>
                  <a:pt x="527681" y="351905"/>
                  <a:pt x="545673" y="343967"/>
                </a:cubicBezTo>
                <a:cubicBezTo>
                  <a:pt x="563665" y="336030"/>
                  <a:pt x="552023" y="307454"/>
                  <a:pt x="558373" y="289992"/>
                </a:cubicBezTo>
                <a:cubicBezTo>
                  <a:pt x="564723" y="272530"/>
                  <a:pt x="579540" y="255596"/>
                  <a:pt x="583773" y="239192"/>
                </a:cubicBezTo>
                <a:cubicBezTo>
                  <a:pt x="588006" y="222788"/>
                  <a:pt x="576894" y="198446"/>
                  <a:pt x="583773" y="191567"/>
                </a:cubicBezTo>
                <a:cubicBezTo>
                  <a:pt x="590652" y="184688"/>
                  <a:pt x="626635" y="206913"/>
                  <a:pt x="625048" y="197917"/>
                </a:cubicBezTo>
                <a:cubicBezTo>
                  <a:pt x="623461" y="188921"/>
                  <a:pt x="589594" y="153996"/>
                  <a:pt x="574248" y="137592"/>
                </a:cubicBezTo>
                <a:cubicBezTo>
                  <a:pt x="558902" y="121188"/>
                  <a:pt x="549377" y="115367"/>
                  <a:pt x="532973" y="99492"/>
                </a:cubicBezTo>
                <a:cubicBezTo>
                  <a:pt x="516569" y="83617"/>
                  <a:pt x="501752" y="55042"/>
                  <a:pt x="475823" y="42342"/>
                </a:cubicBezTo>
                <a:cubicBezTo>
                  <a:pt x="449894" y="29642"/>
                  <a:pt x="402798" y="30171"/>
                  <a:pt x="377398" y="23292"/>
                </a:cubicBezTo>
                <a:cubicBezTo>
                  <a:pt x="351998" y="16413"/>
                  <a:pt x="348823" y="4242"/>
                  <a:pt x="323423" y="1067"/>
                </a:cubicBezTo>
                <a:cubicBezTo>
                  <a:pt x="298023" y="-2108"/>
                  <a:pt x="253044" y="2655"/>
                  <a:pt x="224998" y="4242"/>
                </a:cubicBezTo>
                <a:cubicBezTo>
                  <a:pt x="196952" y="5829"/>
                  <a:pt x="187427" y="538"/>
                  <a:pt x="155148" y="10592"/>
                </a:cubicBezTo>
                <a:cubicBezTo>
                  <a:pt x="122869" y="20646"/>
                  <a:pt x="-21594" y="87850"/>
                  <a:pt x="2748" y="931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2B551D6C-8ABA-0FF6-8C7B-B46F71949A16}"/>
              </a:ext>
            </a:extLst>
          </p:cNvPr>
          <p:cNvSpPr/>
          <p:nvPr/>
        </p:nvSpPr>
        <p:spPr>
          <a:xfrm>
            <a:off x="3738297" y="4256003"/>
            <a:ext cx="84950" cy="849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872BBA4B-667C-0D53-566C-EBF794FC4FD0}"/>
              </a:ext>
            </a:extLst>
          </p:cNvPr>
          <p:cNvSpPr/>
          <p:nvPr/>
        </p:nvSpPr>
        <p:spPr>
          <a:xfrm rot="992514">
            <a:off x="3778164" y="4277919"/>
            <a:ext cx="84950" cy="1609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4887E88C-A916-A853-9430-9A63F61ED485}"/>
              </a:ext>
            </a:extLst>
          </p:cNvPr>
          <p:cNvSpPr/>
          <p:nvPr/>
        </p:nvSpPr>
        <p:spPr>
          <a:xfrm>
            <a:off x="3112913" y="4047989"/>
            <a:ext cx="970221" cy="260637"/>
          </a:xfrm>
          <a:custGeom>
            <a:avLst/>
            <a:gdLst>
              <a:gd name="connsiteX0" fmla="*/ 4937 w 970221"/>
              <a:gd name="connsiteY0" fmla="*/ 238261 h 260637"/>
              <a:gd name="connsiteX1" fmla="*/ 281162 w 970221"/>
              <a:gd name="connsiteY1" fmla="*/ 111261 h 260637"/>
              <a:gd name="connsiteX2" fmla="*/ 141462 w 970221"/>
              <a:gd name="connsiteY2" fmla="*/ 193811 h 260637"/>
              <a:gd name="connsiteX3" fmla="*/ 217662 w 970221"/>
              <a:gd name="connsiteY3" fmla="*/ 158886 h 260637"/>
              <a:gd name="connsiteX4" fmla="*/ 93837 w 970221"/>
              <a:gd name="connsiteY4" fmla="*/ 235086 h 260637"/>
              <a:gd name="connsiteX5" fmla="*/ 357362 w 970221"/>
              <a:gd name="connsiteY5" fmla="*/ 95386 h 260637"/>
              <a:gd name="connsiteX6" fmla="*/ 531987 w 970221"/>
              <a:gd name="connsiteY6" fmla="*/ 89036 h 260637"/>
              <a:gd name="connsiteX7" fmla="*/ 446262 w 970221"/>
              <a:gd name="connsiteY7" fmla="*/ 73161 h 260637"/>
              <a:gd name="connsiteX8" fmla="*/ 709787 w 970221"/>
              <a:gd name="connsiteY8" fmla="*/ 79511 h 260637"/>
              <a:gd name="connsiteX9" fmla="*/ 639937 w 970221"/>
              <a:gd name="connsiteY9" fmla="*/ 85861 h 260637"/>
              <a:gd name="connsiteX10" fmla="*/ 798687 w 970221"/>
              <a:gd name="connsiteY10" fmla="*/ 130311 h 260637"/>
              <a:gd name="connsiteX11" fmla="*/ 779637 w 970221"/>
              <a:gd name="connsiteY11" fmla="*/ 114436 h 260637"/>
              <a:gd name="connsiteX12" fmla="*/ 903462 w 970221"/>
              <a:gd name="connsiteY12" fmla="*/ 196986 h 260637"/>
              <a:gd name="connsiteX13" fmla="*/ 874887 w 970221"/>
              <a:gd name="connsiteY13" fmla="*/ 168411 h 260637"/>
              <a:gd name="connsiteX14" fmla="*/ 970137 w 970221"/>
              <a:gd name="connsiteY14" fmla="*/ 260486 h 260637"/>
              <a:gd name="connsiteX15" fmla="*/ 855837 w 970221"/>
              <a:gd name="connsiteY15" fmla="*/ 143011 h 260637"/>
              <a:gd name="connsiteX16" fmla="*/ 859012 w 970221"/>
              <a:gd name="connsiteY16" fmla="*/ 139836 h 260637"/>
              <a:gd name="connsiteX17" fmla="*/ 703437 w 970221"/>
              <a:gd name="connsiteY17" fmla="*/ 57286 h 260637"/>
              <a:gd name="connsiteX18" fmla="*/ 509762 w 970221"/>
              <a:gd name="connsiteY18" fmla="*/ 136 h 260637"/>
              <a:gd name="connsiteX19" fmla="*/ 598662 w 970221"/>
              <a:gd name="connsiteY19" fmla="*/ 41411 h 260637"/>
              <a:gd name="connsiteX20" fmla="*/ 500237 w 970221"/>
              <a:gd name="connsiteY20" fmla="*/ 44586 h 260637"/>
              <a:gd name="connsiteX21" fmla="*/ 281162 w 970221"/>
              <a:gd name="connsiteY21" fmla="*/ 66811 h 260637"/>
              <a:gd name="connsiteX22" fmla="*/ 389112 w 970221"/>
              <a:gd name="connsiteY22" fmla="*/ 66811 h 260637"/>
              <a:gd name="connsiteX23" fmla="*/ 195437 w 970221"/>
              <a:gd name="connsiteY23" fmla="*/ 123961 h 260637"/>
              <a:gd name="connsiteX24" fmla="*/ 297037 w 970221"/>
              <a:gd name="connsiteY24" fmla="*/ 111261 h 260637"/>
              <a:gd name="connsiteX25" fmla="*/ 144637 w 970221"/>
              <a:gd name="connsiteY25" fmla="*/ 158886 h 260637"/>
              <a:gd name="connsiteX26" fmla="*/ 182737 w 970221"/>
              <a:gd name="connsiteY26" fmla="*/ 158886 h 260637"/>
              <a:gd name="connsiteX27" fmla="*/ 243062 w 970221"/>
              <a:gd name="connsiteY27" fmla="*/ 123961 h 260637"/>
              <a:gd name="connsiteX28" fmla="*/ 112887 w 970221"/>
              <a:gd name="connsiteY28" fmla="*/ 225561 h 260637"/>
              <a:gd name="connsiteX29" fmla="*/ 4937 w 970221"/>
              <a:gd name="connsiteY29" fmla="*/ 238261 h 2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70221" h="260637">
                <a:moveTo>
                  <a:pt x="4937" y="238261"/>
                </a:moveTo>
                <a:cubicBezTo>
                  <a:pt x="32983" y="219211"/>
                  <a:pt x="258408" y="118669"/>
                  <a:pt x="281162" y="111261"/>
                </a:cubicBezTo>
                <a:cubicBezTo>
                  <a:pt x="303916" y="103853"/>
                  <a:pt x="152045" y="185874"/>
                  <a:pt x="141462" y="193811"/>
                </a:cubicBezTo>
                <a:cubicBezTo>
                  <a:pt x="130879" y="201748"/>
                  <a:pt x="225600" y="152007"/>
                  <a:pt x="217662" y="158886"/>
                </a:cubicBezTo>
                <a:cubicBezTo>
                  <a:pt x="209724" y="165765"/>
                  <a:pt x="70554" y="245669"/>
                  <a:pt x="93837" y="235086"/>
                </a:cubicBezTo>
                <a:cubicBezTo>
                  <a:pt x="117120" y="224503"/>
                  <a:pt x="284337" y="119728"/>
                  <a:pt x="357362" y="95386"/>
                </a:cubicBezTo>
                <a:cubicBezTo>
                  <a:pt x="430387" y="71044"/>
                  <a:pt x="517170" y="92740"/>
                  <a:pt x="531987" y="89036"/>
                </a:cubicBezTo>
                <a:cubicBezTo>
                  <a:pt x="546804" y="85332"/>
                  <a:pt x="416629" y="74748"/>
                  <a:pt x="446262" y="73161"/>
                </a:cubicBezTo>
                <a:cubicBezTo>
                  <a:pt x="475895" y="71574"/>
                  <a:pt x="677508" y="77394"/>
                  <a:pt x="709787" y="79511"/>
                </a:cubicBezTo>
                <a:cubicBezTo>
                  <a:pt x="742066" y="81628"/>
                  <a:pt x="625120" y="77394"/>
                  <a:pt x="639937" y="85861"/>
                </a:cubicBezTo>
                <a:cubicBezTo>
                  <a:pt x="654754" y="94328"/>
                  <a:pt x="775404" y="125548"/>
                  <a:pt x="798687" y="130311"/>
                </a:cubicBezTo>
                <a:cubicBezTo>
                  <a:pt x="821970" y="135073"/>
                  <a:pt x="762175" y="103324"/>
                  <a:pt x="779637" y="114436"/>
                </a:cubicBezTo>
                <a:cubicBezTo>
                  <a:pt x="797099" y="125548"/>
                  <a:pt x="887587" y="187990"/>
                  <a:pt x="903462" y="196986"/>
                </a:cubicBezTo>
                <a:cubicBezTo>
                  <a:pt x="919337" y="205982"/>
                  <a:pt x="863775" y="157828"/>
                  <a:pt x="874887" y="168411"/>
                </a:cubicBezTo>
                <a:cubicBezTo>
                  <a:pt x="885999" y="178994"/>
                  <a:pt x="973312" y="264719"/>
                  <a:pt x="970137" y="260486"/>
                </a:cubicBezTo>
                <a:cubicBezTo>
                  <a:pt x="966962" y="256253"/>
                  <a:pt x="874358" y="163119"/>
                  <a:pt x="855837" y="143011"/>
                </a:cubicBezTo>
                <a:cubicBezTo>
                  <a:pt x="837316" y="122903"/>
                  <a:pt x="884412" y="154123"/>
                  <a:pt x="859012" y="139836"/>
                </a:cubicBezTo>
                <a:cubicBezTo>
                  <a:pt x="833612" y="125549"/>
                  <a:pt x="761645" y="80569"/>
                  <a:pt x="703437" y="57286"/>
                </a:cubicBezTo>
                <a:cubicBezTo>
                  <a:pt x="645229" y="34003"/>
                  <a:pt x="527225" y="2782"/>
                  <a:pt x="509762" y="136"/>
                </a:cubicBezTo>
                <a:cubicBezTo>
                  <a:pt x="492299" y="-2510"/>
                  <a:pt x="600249" y="34003"/>
                  <a:pt x="598662" y="41411"/>
                </a:cubicBezTo>
                <a:cubicBezTo>
                  <a:pt x="597075" y="48819"/>
                  <a:pt x="553154" y="40353"/>
                  <a:pt x="500237" y="44586"/>
                </a:cubicBezTo>
                <a:cubicBezTo>
                  <a:pt x="447320" y="48819"/>
                  <a:pt x="299683" y="63107"/>
                  <a:pt x="281162" y="66811"/>
                </a:cubicBezTo>
                <a:cubicBezTo>
                  <a:pt x="262641" y="70515"/>
                  <a:pt x="403399" y="57286"/>
                  <a:pt x="389112" y="66811"/>
                </a:cubicBezTo>
                <a:cubicBezTo>
                  <a:pt x="374825" y="76336"/>
                  <a:pt x="210783" y="116553"/>
                  <a:pt x="195437" y="123961"/>
                </a:cubicBezTo>
                <a:cubicBezTo>
                  <a:pt x="180091" y="131369"/>
                  <a:pt x="305504" y="105440"/>
                  <a:pt x="297037" y="111261"/>
                </a:cubicBezTo>
                <a:cubicBezTo>
                  <a:pt x="288570" y="117082"/>
                  <a:pt x="163687" y="150949"/>
                  <a:pt x="144637" y="158886"/>
                </a:cubicBezTo>
                <a:cubicBezTo>
                  <a:pt x="125587" y="166823"/>
                  <a:pt x="166333" y="164707"/>
                  <a:pt x="182737" y="158886"/>
                </a:cubicBezTo>
                <a:cubicBezTo>
                  <a:pt x="199141" y="153065"/>
                  <a:pt x="254704" y="112848"/>
                  <a:pt x="243062" y="123961"/>
                </a:cubicBezTo>
                <a:cubicBezTo>
                  <a:pt x="231420" y="135073"/>
                  <a:pt x="149929" y="207040"/>
                  <a:pt x="112887" y="225561"/>
                </a:cubicBezTo>
                <a:cubicBezTo>
                  <a:pt x="75845" y="244082"/>
                  <a:pt x="-23109" y="257311"/>
                  <a:pt x="4937" y="238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0583ACD5-C7D6-A1E2-5F9B-5DDCC6C2A633}"/>
              </a:ext>
            </a:extLst>
          </p:cNvPr>
          <p:cNvSpPr/>
          <p:nvPr/>
        </p:nvSpPr>
        <p:spPr>
          <a:xfrm>
            <a:off x="2976285" y="3595554"/>
            <a:ext cx="464502" cy="255863"/>
          </a:xfrm>
          <a:custGeom>
            <a:avLst/>
            <a:gdLst>
              <a:gd name="connsiteX0" fmla="*/ 290790 w 464502"/>
              <a:gd name="connsiteY0" fmla="*/ 4896 h 255863"/>
              <a:gd name="connsiteX1" fmla="*/ 1865 w 464502"/>
              <a:gd name="connsiteY1" fmla="*/ 211271 h 255863"/>
              <a:gd name="connsiteX2" fmla="*/ 163790 w 464502"/>
              <a:gd name="connsiteY2" fmla="*/ 131896 h 255863"/>
              <a:gd name="connsiteX3" fmla="*/ 106640 w 464502"/>
              <a:gd name="connsiteY3" fmla="*/ 255721 h 255863"/>
              <a:gd name="connsiteX4" fmla="*/ 173315 w 464502"/>
              <a:gd name="connsiteY4" fmla="*/ 154121 h 255863"/>
              <a:gd name="connsiteX5" fmla="*/ 386040 w 464502"/>
              <a:gd name="connsiteY5" fmla="*/ 39821 h 255863"/>
              <a:gd name="connsiteX6" fmla="*/ 459065 w 464502"/>
              <a:gd name="connsiteY6" fmla="*/ 27121 h 255863"/>
              <a:gd name="connsiteX7" fmla="*/ 255865 w 464502"/>
              <a:gd name="connsiteY7" fmla="*/ 103321 h 255863"/>
              <a:gd name="connsiteX8" fmla="*/ 154265 w 464502"/>
              <a:gd name="connsiteY8" fmla="*/ 122371 h 255863"/>
              <a:gd name="connsiteX9" fmla="*/ 227290 w 464502"/>
              <a:gd name="connsiteY9" fmla="*/ 68396 h 255863"/>
              <a:gd name="connsiteX10" fmla="*/ 290790 w 464502"/>
              <a:gd name="connsiteY10" fmla="*/ 4896 h 25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502" h="255863">
                <a:moveTo>
                  <a:pt x="290790" y="4896"/>
                </a:moveTo>
                <a:cubicBezTo>
                  <a:pt x="253219" y="28708"/>
                  <a:pt x="23032" y="190104"/>
                  <a:pt x="1865" y="211271"/>
                </a:cubicBezTo>
                <a:cubicBezTo>
                  <a:pt x="-19302" y="232438"/>
                  <a:pt x="146328" y="124488"/>
                  <a:pt x="163790" y="131896"/>
                </a:cubicBezTo>
                <a:cubicBezTo>
                  <a:pt x="181252" y="139304"/>
                  <a:pt x="105053" y="252017"/>
                  <a:pt x="106640" y="255721"/>
                </a:cubicBezTo>
                <a:cubicBezTo>
                  <a:pt x="108227" y="259425"/>
                  <a:pt x="126748" y="190104"/>
                  <a:pt x="173315" y="154121"/>
                </a:cubicBezTo>
                <a:cubicBezTo>
                  <a:pt x="219882" y="118138"/>
                  <a:pt x="338415" y="60988"/>
                  <a:pt x="386040" y="39821"/>
                </a:cubicBezTo>
                <a:cubicBezTo>
                  <a:pt x="433665" y="18654"/>
                  <a:pt x="480761" y="16538"/>
                  <a:pt x="459065" y="27121"/>
                </a:cubicBezTo>
                <a:cubicBezTo>
                  <a:pt x="437369" y="37704"/>
                  <a:pt x="306665" y="87446"/>
                  <a:pt x="255865" y="103321"/>
                </a:cubicBezTo>
                <a:cubicBezTo>
                  <a:pt x="205065" y="119196"/>
                  <a:pt x="159027" y="128192"/>
                  <a:pt x="154265" y="122371"/>
                </a:cubicBezTo>
                <a:cubicBezTo>
                  <a:pt x="149503" y="116550"/>
                  <a:pt x="205594" y="85858"/>
                  <a:pt x="227290" y="68396"/>
                </a:cubicBezTo>
                <a:cubicBezTo>
                  <a:pt x="248986" y="50934"/>
                  <a:pt x="328361" y="-18916"/>
                  <a:pt x="290790" y="4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BCF68E09-7EB0-A81E-DB54-212BAE785E44}"/>
              </a:ext>
            </a:extLst>
          </p:cNvPr>
          <p:cNvSpPr/>
          <p:nvPr/>
        </p:nvSpPr>
        <p:spPr>
          <a:xfrm>
            <a:off x="3533727" y="3603608"/>
            <a:ext cx="679498" cy="244537"/>
          </a:xfrm>
          <a:custGeom>
            <a:avLst/>
            <a:gdLst>
              <a:gd name="connsiteX0" fmla="*/ 48 w 679498"/>
              <a:gd name="connsiteY0" fmla="*/ 85742 h 244537"/>
              <a:gd name="connsiteX1" fmla="*/ 222298 w 679498"/>
              <a:gd name="connsiteY1" fmla="*/ 25417 h 244537"/>
              <a:gd name="connsiteX2" fmla="*/ 168323 w 679498"/>
              <a:gd name="connsiteY2" fmla="*/ 60342 h 244537"/>
              <a:gd name="connsiteX3" fmla="*/ 365173 w 679498"/>
              <a:gd name="connsiteY3" fmla="*/ 6367 h 244537"/>
              <a:gd name="connsiteX4" fmla="*/ 304848 w 679498"/>
              <a:gd name="connsiteY4" fmla="*/ 41292 h 244537"/>
              <a:gd name="connsiteX5" fmla="*/ 469948 w 679498"/>
              <a:gd name="connsiteY5" fmla="*/ 22242 h 244537"/>
              <a:gd name="connsiteX6" fmla="*/ 450898 w 679498"/>
              <a:gd name="connsiteY6" fmla="*/ 53992 h 244537"/>
              <a:gd name="connsiteX7" fmla="*/ 517573 w 679498"/>
              <a:gd name="connsiteY7" fmla="*/ 17 h 244537"/>
              <a:gd name="connsiteX8" fmla="*/ 479473 w 679498"/>
              <a:gd name="connsiteY8" fmla="*/ 47642 h 244537"/>
              <a:gd name="connsiteX9" fmla="*/ 600123 w 679498"/>
              <a:gd name="connsiteY9" fmla="*/ 15892 h 244537"/>
              <a:gd name="connsiteX10" fmla="*/ 533448 w 679498"/>
              <a:gd name="connsiteY10" fmla="*/ 47642 h 244537"/>
              <a:gd name="connsiteX11" fmla="*/ 650923 w 679498"/>
              <a:gd name="connsiteY11" fmla="*/ 187342 h 244537"/>
              <a:gd name="connsiteX12" fmla="*/ 571548 w 679498"/>
              <a:gd name="connsiteY12" fmla="*/ 123842 h 244537"/>
              <a:gd name="connsiteX13" fmla="*/ 679498 w 679498"/>
              <a:gd name="connsiteY13" fmla="*/ 244492 h 244537"/>
              <a:gd name="connsiteX14" fmla="*/ 571548 w 679498"/>
              <a:gd name="connsiteY14" fmla="*/ 107967 h 244537"/>
              <a:gd name="connsiteX15" fmla="*/ 435023 w 679498"/>
              <a:gd name="connsiteY15" fmla="*/ 50817 h 244537"/>
              <a:gd name="connsiteX16" fmla="*/ 393748 w 679498"/>
              <a:gd name="connsiteY16" fmla="*/ 76217 h 244537"/>
              <a:gd name="connsiteX17" fmla="*/ 219123 w 679498"/>
              <a:gd name="connsiteY17" fmla="*/ 184167 h 244537"/>
              <a:gd name="connsiteX18" fmla="*/ 406448 w 679498"/>
              <a:gd name="connsiteY18" fmla="*/ 69867 h 244537"/>
              <a:gd name="connsiteX19" fmla="*/ 339773 w 679498"/>
              <a:gd name="connsiteY19" fmla="*/ 66692 h 244537"/>
              <a:gd name="connsiteX20" fmla="*/ 203248 w 679498"/>
              <a:gd name="connsiteY20" fmla="*/ 60342 h 244537"/>
              <a:gd name="connsiteX21" fmla="*/ 48 w 679498"/>
              <a:gd name="connsiteY21" fmla="*/ 85742 h 2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9498" h="244537">
                <a:moveTo>
                  <a:pt x="48" y="85742"/>
                </a:moveTo>
                <a:cubicBezTo>
                  <a:pt x="3223" y="79921"/>
                  <a:pt x="194252" y="29650"/>
                  <a:pt x="222298" y="25417"/>
                </a:cubicBezTo>
                <a:cubicBezTo>
                  <a:pt x="250344" y="21184"/>
                  <a:pt x="144511" y="63517"/>
                  <a:pt x="168323" y="60342"/>
                </a:cubicBezTo>
                <a:cubicBezTo>
                  <a:pt x="192136" y="57167"/>
                  <a:pt x="342419" y="9542"/>
                  <a:pt x="365173" y="6367"/>
                </a:cubicBezTo>
                <a:cubicBezTo>
                  <a:pt x="387927" y="3192"/>
                  <a:pt x="287385" y="38646"/>
                  <a:pt x="304848" y="41292"/>
                </a:cubicBezTo>
                <a:cubicBezTo>
                  <a:pt x="322311" y="43938"/>
                  <a:pt x="445606" y="20125"/>
                  <a:pt x="469948" y="22242"/>
                </a:cubicBezTo>
                <a:cubicBezTo>
                  <a:pt x="494290" y="24359"/>
                  <a:pt x="442961" y="57696"/>
                  <a:pt x="450898" y="53992"/>
                </a:cubicBezTo>
                <a:cubicBezTo>
                  <a:pt x="458835" y="50288"/>
                  <a:pt x="512811" y="1075"/>
                  <a:pt x="517573" y="17"/>
                </a:cubicBezTo>
                <a:cubicBezTo>
                  <a:pt x="522335" y="-1041"/>
                  <a:pt x="465715" y="44996"/>
                  <a:pt x="479473" y="47642"/>
                </a:cubicBezTo>
                <a:cubicBezTo>
                  <a:pt x="493231" y="50288"/>
                  <a:pt x="591127" y="15892"/>
                  <a:pt x="600123" y="15892"/>
                </a:cubicBezTo>
                <a:cubicBezTo>
                  <a:pt x="609119" y="15892"/>
                  <a:pt x="524981" y="19067"/>
                  <a:pt x="533448" y="47642"/>
                </a:cubicBezTo>
                <a:cubicBezTo>
                  <a:pt x="541915" y="76217"/>
                  <a:pt x="644573" y="174642"/>
                  <a:pt x="650923" y="187342"/>
                </a:cubicBezTo>
                <a:cubicBezTo>
                  <a:pt x="657273" y="200042"/>
                  <a:pt x="566785" y="114317"/>
                  <a:pt x="571548" y="123842"/>
                </a:cubicBezTo>
                <a:cubicBezTo>
                  <a:pt x="576311" y="133367"/>
                  <a:pt x="679498" y="247138"/>
                  <a:pt x="679498" y="244492"/>
                </a:cubicBezTo>
                <a:cubicBezTo>
                  <a:pt x="679498" y="241846"/>
                  <a:pt x="612294" y="140246"/>
                  <a:pt x="571548" y="107967"/>
                </a:cubicBezTo>
                <a:cubicBezTo>
                  <a:pt x="530802" y="75688"/>
                  <a:pt x="464656" y="56109"/>
                  <a:pt x="435023" y="50817"/>
                </a:cubicBezTo>
                <a:cubicBezTo>
                  <a:pt x="405390" y="45525"/>
                  <a:pt x="393748" y="76217"/>
                  <a:pt x="393748" y="76217"/>
                </a:cubicBezTo>
                <a:lnTo>
                  <a:pt x="219123" y="184167"/>
                </a:lnTo>
                <a:cubicBezTo>
                  <a:pt x="221240" y="183109"/>
                  <a:pt x="386340" y="89446"/>
                  <a:pt x="406448" y="69867"/>
                </a:cubicBezTo>
                <a:cubicBezTo>
                  <a:pt x="426556" y="50288"/>
                  <a:pt x="339773" y="66692"/>
                  <a:pt x="339773" y="66692"/>
                </a:cubicBezTo>
                <a:cubicBezTo>
                  <a:pt x="305906" y="65105"/>
                  <a:pt x="256165" y="58225"/>
                  <a:pt x="203248" y="60342"/>
                </a:cubicBezTo>
                <a:cubicBezTo>
                  <a:pt x="150331" y="62459"/>
                  <a:pt x="-3127" y="91563"/>
                  <a:pt x="48" y="85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FDD1430-B1E0-6247-2B51-0B0F7EE185A4}"/>
              </a:ext>
            </a:extLst>
          </p:cNvPr>
          <p:cNvSpPr/>
          <p:nvPr/>
        </p:nvSpPr>
        <p:spPr>
          <a:xfrm>
            <a:off x="3534260" y="3705186"/>
            <a:ext cx="625110" cy="114574"/>
          </a:xfrm>
          <a:custGeom>
            <a:avLst/>
            <a:gdLst>
              <a:gd name="connsiteX0" fmla="*/ 2690 w 625110"/>
              <a:gd name="connsiteY0" fmla="*/ 114339 h 114574"/>
              <a:gd name="connsiteX1" fmla="*/ 329715 w 625110"/>
              <a:gd name="connsiteY1" fmla="*/ 9564 h 114574"/>
              <a:gd name="connsiteX2" fmla="*/ 412265 w 625110"/>
              <a:gd name="connsiteY2" fmla="*/ 57189 h 114574"/>
              <a:gd name="connsiteX3" fmla="*/ 386865 w 625110"/>
              <a:gd name="connsiteY3" fmla="*/ 15914 h 114574"/>
              <a:gd name="connsiteX4" fmla="*/ 513865 w 625110"/>
              <a:gd name="connsiteY4" fmla="*/ 104814 h 114574"/>
              <a:gd name="connsiteX5" fmla="*/ 447190 w 625110"/>
              <a:gd name="connsiteY5" fmla="*/ 15914 h 114574"/>
              <a:gd name="connsiteX6" fmla="*/ 624990 w 625110"/>
              <a:gd name="connsiteY6" fmla="*/ 88939 h 114574"/>
              <a:gd name="connsiteX7" fmla="*/ 472590 w 625110"/>
              <a:gd name="connsiteY7" fmla="*/ 19089 h 114574"/>
              <a:gd name="connsiteX8" fmla="*/ 332890 w 625110"/>
              <a:gd name="connsiteY8" fmla="*/ 39 h 114574"/>
              <a:gd name="connsiteX9" fmla="*/ 212240 w 625110"/>
              <a:gd name="connsiteY9" fmla="*/ 22264 h 114574"/>
              <a:gd name="connsiteX10" fmla="*/ 240815 w 625110"/>
              <a:gd name="connsiteY10" fmla="*/ 44489 h 114574"/>
              <a:gd name="connsiteX11" fmla="*/ 177315 w 625110"/>
              <a:gd name="connsiteY11" fmla="*/ 12739 h 114574"/>
              <a:gd name="connsiteX12" fmla="*/ 174140 w 625110"/>
              <a:gd name="connsiteY12" fmla="*/ 38139 h 114574"/>
              <a:gd name="connsiteX13" fmla="*/ 2690 w 625110"/>
              <a:gd name="connsiteY13" fmla="*/ 114339 h 11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110" h="114574">
                <a:moveTo>
                  <a:pt x="2690" y="114339"/>
                </a:moveTo>
                <a:cubicBezTo>
                  <a:pt x="28619" y="109577"/>
                  <a:pt x="261453" y="19089"/>
                  <a:pt x="329715" y="9564"/>
                </a:cubicBezTo>
                <a:cubicBezTo>
                  <a:pt x="397977" y="39"/>
                  <a:pt x="402740" y="56131"/>
                  <a:pt x="412265" y="57189"/>
                </a:cubicBezTo>
                <a:cubicBezTo>
                  <a:pt x="421790" y="58247"/>
                  <a:pt x="369932" y="7977"/>
                  <a:pt x="386865" y="15914"/>
                </a:cubicBezTo>
                <a:cubicBezTo>
                  <a:pt x="403798" y="23851"/>
                  <a:pt x="503811" y="104814"/>
                  <a:pt x="513865" y="104814"/>
                </a:cubicBezTo>
                <a:cubicBezTo>
                  <a:pt x="523919" y="104814"/>
                  <a:pt x="428669" y="18560"/>
                  <a:pt x="447190" y="15914"/>
                </a:cubicBezTo>
                <a:cubicBezTo>
                  <a:pt x="465711" y="13268"/>
                  <a:pt x="620757" y="88410"/>
                  <a:pt x="624990" y="88939"/>
                </a:cubicBezTo>
                <a:cubicBezTo>
                  <a:pt x="629223" y="89468"/>
                  <a:pt x="521273" y="33906"/>
                  <a:pt x="472590" y="19089"/>
                </a:cubicBezTo>
                <a:cubicBezTo>
                  <a:pt x="423907" y="4272"/>
                  <a:pt x="376282" y="-490"/>
                  <a:pt x="332890" y="39"/>
                </a:cubicBezTo>
                <a:cubicBezTo>
                  <a:pt x="289498" y="568"/>
                  <a:pt x="227586" y="14856"/>
                  <a:pt x="212240" y="22264"/>
                </a:cubicBezTo>
                <a:cubicBezTo>
                  <a:pt x="196894" y="29672"/>
                  <a:pt x="246636" y="46076"/>
                  <a:pt x="240815" y="44489"/>
                </a:cubicBezTo>
                <a:cubicBezTo>
                  <a:pt x="234994" y="42901"/>
                  <a:pt x="188427" y="13797"/>
                  <a:pt x="177315" y="12739"/>
                </a:cubicBezTo>
                <a:cubicBezTo>
                  <a:pt x="166203" y="11681"/>
                  <a:pt x="202186" y="25968"/>
                  <a:pt x="174140" y="38139"/>
                </a:cubicBezTo>
                <a:cubicBezTo>
                  <a:pt x="146094" y="50310"/>
                  <a:pt x="-23239" y="119101"/>
                  <a:pt x="2690" y="11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F439A60-693F-F2BD-0131-8436AE7F632E}"/>
              </a:ext>
            </a:extLst>
          </p:cNvPr>
          <p:cNvSpPr/>
          <p:nvPr/>
        </p:nvSpPr>
        <p:spPr>
          <a:xfrm>
            <a:off x="5489572" y="4158102"/>
            <a:ext cx="314608" cy="236106"/>
          </a:xfrm>
          <a:custGeom>
            <a:avLst/>
            <a:gdLst>
              <a:gd name="connsiteX0" fmla="*/ 3 w 314608"/>
              <a:gd name="connsiteY0" fmla="*/ 185298 h 236106"/>
              <a:gd name="connsiteX1" fmla="*/ 76203 w 314608"/>
              <a:gd name="connsiteY1" fmla="*/ 204348 h 236106"/>
              <a:gd name="connsiteX2" fmla="*/ 92078 w 314608"/>
              <a:gd name="connsiteY2" fmla="*/ 236098 h 236106"/>
              <a:gd name="connsiteX3" fmla="*/ 92078 w 314608"/>
              <a:gd name="connsiteY3" fmla="*/ 201173 h 236106"/>
              <a:gd name="connsiteX4" fmla="*/ 127003 w 314608"/>
              <a:gd name="connsiteY4" fmla="*/ 172598 h 236106"/>
              <a:gd name="connsiteX5" fmla="*/ 161928 w 314608"/>
              <a:gd name="connsiteY5" fmla="*/ 229748 h 236106"/>
              <a:gd name="connsiteX6" fmla="*/ 155578 w 314608"/>
              <a:gd name="connsiteY6" fmla="*/ 169423 h 236106"/>
              <a:gd name="connsiteX7" fmla="*/ 212728 w 314608"/>
              <a:gd name="connsiteY7" fmla="*/ 166248 h 236106"/>
              <a:gd name="connsiteX8" fmla="*/ 257178 w 314608"/>
              <a:gd name="connsiteY8" fmla="*/ 185298 h 236106"/>
              <a:gd name="connsiteX9" fmla="*/ 257178 w 314608"/>
              <a:gd name="connsiteY9" fmla="*/ 159898 h 236106"/>
              <a:gd name="connsiteX10" fmla="*/ 307978 w 314608"/>
              <a:gd name="connsiteY10" fmla="*/ 131323 h 236106"/>
              <a:gd name="connsiteX11" fmla="*/ 314328 w 314608"/>
              <a:gd name="connsiteY11" fmla="*/ 99573 h 236106"/>
              <a:gd name="connsiteX12" fmla="*/ 311153 w 314608"/>
              <a:gd name="connsiteY12" fmla="*/ 4323 h 236106"/>
              <a:gd name="connsiteX13" fmla="*/ 311153 w 314608"/>
              <a:gd name="connsiteY13" fmla="*/ 23373 h 236106"/>
              <a:gd name="connsiteX14" fmla="*/ 285753 w 314608"/>
              <a:gd name="connsiteY14" fmla="*/ 86873 h 236106"/>
              <a:gd name="connsiteX15" fmla="*/ 190503 w 314608"/>
              <a:gd name="connsiteY15" fmla="*/ 102748 h 236106"/>
              <a:gd name="connsiteX16" fmla="*/ 165103 w 314608"/>
              <a:gd name="connsiteY16" fmla="*/ 109098 h 236106"/>
              <a:gd name="connsiteX17" fmla="*/ 120653 w 314608"/>
              <a:gd name="connsiteY17" fmla="*/ 147198 h 236106"/>
              <a:gd name="connsiteX18" fmla="*/ 34928 w 314608"/>
              <a:gd name="connsiteY18" fmla="*/ 147198 h 236106"/>
              <a:gd name="connsiteX19" fmla="*/ 73028 w 314608"/>
              <a:gd name="connsiteY19" fmla="*/ 175773 h 236106"/>
              <a:gd name="connsiteX20" fmla="*/ 3 w 314608"/>
              <a:gd name="connsiteY20" fmla="*/ 185298 h 2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4608" h="236106">
                <a:moveTo>
                  <a:pt x="3" y="185298"/>
                </a:moveTo>
                <a:cubicBezTo>
                  <a:pt x="532" y="190061"/>
                  <a:pt x="60857" y="195881"/>
                  <a:pt x="76203" y="204348"/>
                </a:cubicBezTo>
                <a:cubicBezTo>
                  <a:pt x="91549" y="212815"/>
                  <a:pt x="89432" y="236627"/>
                  <a:pt x="92078" y="236098"/>
                </a:cubicBezTo>
                <a:cubicBezTo>
                  <a:pt x="94724" y="235569"/>
                  <a:pt x="86257" y="211756"/>
                  <a:pt x="92078" y="201173"/>
                </a:cubicBezTo>
                <a:cubicBezTo>
                  <a:pt x="97899" y="190590"/>
                  <a:pt x="115361" y="167836"/>
                  <a:pt x="127003" y="172598"/>
                </a:cubicBezTo>
                <a:cubicBezTo>
                  <a:pt x="138645" y="177360"/>
                  <a:pt x="157166" y="230277"/>
                  <a:pt x="161928" y="229748"/>
                </a:cubicBezTo>
                <a:cubicBezTo>
                  <a:pt x="166691" y="229219"/>
                  <a:pt x="147111" y="180006"/>
                  <a:pt x="155578" y="169423"/>
                </a:cubicBezTo>
                <a:cubicBezTo>
                  <a:pt x="164045" y="158840"/>
                  <a:pt x="195795" y="163602"/>
                  <a:pt x="212728" y="166248"/>
                </a:cubicBezTo>
                <a:cubicBezTo>
                  <a:pt x="229661" y="168894"/>
                  <a:pt x="249770" y="186356"/>
                  <a:pt x="257178" y="185298"/>
                </a:cubicBezTo>
                <a:cubicBezTo>
                  <a:pt x="264586" y="184240"/>
                  <a:pt x="248711" y="168894"/>
                  <a:pt x="257178" y="159898"/>
                </a:cubicBezTo>
                <a:cubicBezTo>
                  <a:pt x="265645" y="150902"/>
                  <a:pt x="298453" y="141377"/>
                  <a:pt x="307978" y="131323"/>
                </a:cubicBezTo>
                <a:cubicBezTo>
                  <a:pt x="317503" y="121269"/>
                  <a:pt x="313799" y="120740"/>
                  <a:pt x="314328" y="99573"/>
                </a:cubicBezTo>
                <a:cubicBezTo>
                  <a:pt x="314857" y="78406"/>
                  <a:pt x="311153" y="4323"/>
                  <a:pt x="311153" y="4323"/>
                </a:cubicBezTo>
                <a:cubicBezTo>
                  <a:pt x="310624" y="-8377"/>
                  <a:pt x="315386" y="9615"/>
                  <a:pt x="311153" y="23373"/>
                </a:cubicBezTo>
                <a:cubicBezTo>
                  <a:pt x="306920" y="37131"/>
                  <a:pt x="305861" y="73644"/>
                  <a:pt x="285753" y="86873"/>
                </a:cubicBezTo>
                <a:cubicBezTo>
                  <a:pt x="265645" y="100102"/>
                  <a:pt x="210611" y="99044"/>
                  <a:pt x="190503" y="102748"/>
                </a:cubicBezTo>
                <a:cubicBezTo>
                  <a:pt x="170395" y="106452"/>
                  <a:pt x="176745" y="101690"/>
                  <a:pt x="165103" y="109098"/>
                </a:cubicBezTo>
                <a:cubicBezTo>
                  <a:pt x="153461" y="116506"/>
                  <a:pt x="142349" y="140848"/>
                  <a:pt x="120653" y="147198"/>
                </a:cubicBezTo>
                <a:cubicBezTo>
                  <a:pt x="98957" y="153548"/>
                  <a:pt x="42866" y="142435"/>
                  <a:pt x="34928" y="147198"/>
                </a:cubicBezTo>
                <a:cubicBezTo>
                  <a:pt x="26991" y="151960"/>
                  <a:pt x="77261" y="168365"/>
                  <a:pt x="73028" y="175773"/>
                </a:cubicBezTo>
                <a:cubicBezTo>
                  <a:pt x="68795" y="183181"/>
                  <a:pt x="-526" y="180535"/>
                  <a:pt x="3" y="185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B30843B7-8988-3842-B5A3-91C10F063EEE}"/>
              </a:ext>
            </a:extLst>
          </p:cNvPr>
          <p:cNvSpPr/>
          <p:nvPr/>
        </p:nvSpPr>
        <p:spPr>
          <a:xfrm>
            <a:off x="5749902" y="4203684"/>
            <a:ext cx="711223" cy="320299"/>
          </a:xfrm>
          <a:custGeom>
            <a:avLst/>
            <a:gdLst>
              <a:gd name="connsiteX0" fmla="*/ 23 w 711223"/>
              <a:gd name="connsiteY0" fmla="*/ 88916 h 320299"/>
              <a:gd name="connsiteX1" fmla="*/ 190523 w 711223"/>
              <a:gd name="connsiteY1" fmla="*/ 76216 h 320299"/>
              <a:gd name="connsiteX2" fmla="*/ 355623 w 711223"/>
              <a:gd name="connsiteY2" fmla="*/ 231791 h 320299"/>
              <a:gd name="connsiteX3" fmla="*/ 352448 w 711223"/>
              <a:gd name="connsiteY3" fmla="*/ 203216 h 320299"/>
              <a:gd name="connsiteX4" fmla="*/ 463573 w 711223"/>
              <a:gd name="connsiteY4" fmla="*/ 307991 h 320299"/>
              <a:gd name="connsiteX5" fmla="*/ 568348 w 711223"/>
              <a:gd name="connsiteY5" fmla="*/ 317516 h 320299"/>
              <a:gd name="connsiteX6" fmla="*/ 711223 w 711223"/>
              <a:gd name="connsiteY6" fmla="*/ 301641 h 320299"/>
              <a:gd name="connsiteX7" fmla="*/ 568348 w 711223"/>
              <a:gd name="connsiteY7" fmla="*/ 307991 h 320299"/>
              <a:gd name="connsiteX8" fmla="*/ 447698 w 711223"/>
              <a:gd name="connsiteY8" fmla="*/ 244491 h 320299"/>
              <a:gd name="connsiteX9" fmla="*/ 396898 w 711223"/>
              <a:gd name="connsiteY9" fmla="*/ 200041 h 320299"/>
              <a:gd name="connsiteX10" fmla="*/ 488973 w 711223"/>
              <a:gd name="connsiteY10" fmla="*/ 219091 h 320299"/>
              <a:gd name="connsiteX11" fmla="*/ 498498 w 711223"/>
              <a:gd name="connsiteY11" fmla="*/ 196866 h 320299"/>
              <a:gd name="connsiteX12" fmla="*/ 533423 w 711223"/>
              <a:gd name="connsiteY12" fmla="*/ 225441 h 320299"/>
              <a:gd name="connsiteX13" fmla="*/ 469923 w 711223"/>
              <a:gd name="connsiteY13" fmla="*/ 196866 h 320299"/>
              <a:gd name="connsiteX14" fmla="*/ 381023 w 711223"/>
              <a:gd name="connsiteY14" fmla="*/ 155591 h 320299"/>
              <a:gd name="connsiteX15" fmla="*/ 450873 w 711223"/>
              <a:gd name="connsiteY15" fmla="*/ 155591 h 320299"/>
              <a:gd name="connsiteX16" fmla="*/ 536598 w 711223"/>
              <a:gd name="connsiteY16" fmla="*/ 123841 h 320299"/>
              <a:gd name="connsiteX17" fmla="*/ 495323 w 711223"/>
              <a:gd name="connsiteY17" fmla="*/ 133366 h 320299"/>
              <a:gd name="connsiteX18" fmla="*/ 349273 w 711223"/>
              <a:gd name="connsiteY18" fmla="*/ 123841 h 320299"/>
              <a:gd name="connsiteX19" fmla="*/ 301648 w 711223"/>
              <a:gd name="connsiteY19" fmla="*/ 76216 h 320299"/>
              <a:gd name="connsiteX20" fmla="*/ 330223 w 711223"/>
              <a:gd name="connsiteY20" fmla="*/ 50816 h 320299"/>
              <a:gd name="connsiteX21" fmla="*/ 425473 w 711223"/>
              <a:gd name="connsiteY21" fmla="*/ 50816 h 320299"/>
              <a:gd name="connsiteX22" fmla="*/ 352448 w 711223"/>
              <a:gd name="connsiteY22" fmla="*/ 47641 h 320299"/>
              <a:gd name="connsiteX23" fmla="*/ 276248 w 711223"/>
              <a:gd name="connsiteY23" fmla="*/ 60341 h 320299"/>
              <a:gd name="connsiteX24" fmla="*/ 241323 w 711223"/>
              <a:gd name="connsiteY24" fmla="*/ 63516 h 320299"/>
              <a:gd name="connsiteX25" fmla="*/ 263548 w 711223"/>
              <a:gd name="connsiteY25" fmla="*/ 22241 h 320299"/>
              <a:gd name="connsiteX26" fmla="*/ 292123 w 711223"/>
              <a:gd name="connsiteY26" fmla="*/ 16 h 320299"/>
              <a:gd name="connsiteX27" fmla="*/ 247673 w 711223"/>
              <a:gd name="connsiteY27" fmla="*/ 25416 h 320299"/>
              <a:gd name="connsiteX28" fmla="*/ 177823 w 711223"/>
              <a:gd name="connsiteY28" fmla="*/ 34941 h 320299"/>
              <a:gd name="connsiteX29" fmla="*/ 23 w 711223"/>
              <a:gd name="connsiteY29" fmla="*/ 88916 h 32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1223" h="320299">
                <a:moveTo>
                  <a:pt x="23" y="88916"/>
                </a:moveTo>
                <a:cubicBezTo>
                  <a:pt x="2140" y="95795"/>
                  <a:pt x="131256" y="52403"/>
                  <a:pt x="190523" y="76216"/>
                </a:cubicBezTo>
                <a:cubicBezTo>
                  <a:pt x="249790" y="100029"/>
                  <a:pt x="328636" y="210624"/>
                  <a:pt x="355623" y="231791"/>
                </a:cubicBezTo>
                <a:cubicBezTo>
                  <a:pt x="382611" y="252958"/>
                  <a:pt x="334456" y="190516"/>
                  <a:pt x="352448" y="203216"/>
                </a:cubicBezTo>
                <a:cubicBezTo>
                  <a:pt x="370440" y="215916"/>
                  <a:pt x="427590" y="288941"/>
                  <a:pt x="463573" y="307991"/>
                </a:cubicBezTo>
                <a:cubicBezTo>
                  <a:pt x="499556" y="327041"/>
                  <a:pt x="527073" y="318574"/>
                  <a:pt x="568348" y="317516"/>
                </a:cubicBezTo>
                <a:cubicBezTo>
                  <a:pt x="609623" y="316458"/>
                  <a:pt x="711223" y="303228"/>
                  <a:pt x="711223" y="301641"/>
                </a:cubicBezTo>
                <a:cubicBezTo>
                  <a:pt x="711223" y="300054"/>
                  <a:pt x="612269" y="317516"/>
                  <a:pt x="568348" y="307991"/>
                </a:cubicBezTo>
                <a:cubicBezTo>
                  <a:pt x="524427" y="298466"/>
                  <a:pt x="476273" y="262483"/>
                  <a:pt x="447698" y="244491"/>
                </a:cubicBezTo>
                <a:cubicBezTo>
                  <a:pt x="419123" y="226499"/>
                  <a:pt x="390019" y="204274"/>
                  <a:pt x="396898" y="200041"/>
                </a:cubicBezTo>
                <a:cubicBezTo>
                  <a:pt x="403777" y="195808"/>
                  <a:pt x="472040" y="219620"/>
                  <a:pt x="488973" y="219091"/>
                </a:cubicBezTo>
                <a:cubicBezTo>
                  <a:pt x="505906" y="218562"/>
                  <a:pt x="491090" y="195808"/>
                  <a:pt x="498498" y="196866"/>
                </a:cubicBezTo>
                <a:cubicBezTo>
                  <a:pt x="505906" y="197924"/>
                  <a:pt x="538185" y="225441"/>
                  <a:pt x="533423" y="225441"/>
                </a:cubicBezTo>
                <a:cubicBezTo>
                  <a:pt x="528661" y="225441"/>
                  <a:pt x="469923" y="196866"/>
                  <a:pt x="469923" y="196866"/>
                </a:cubicBezTo>
                <a:cubicBezTo>
                  <a:pt x="444523" y="185224"/>
                  <a:pt x="384198" y="162470"/>
                  <a:pt x="381023" y="155591"/>
                </a:cubicBezTo>
                <a:cubicBezTo>
                  <a:pt x="377848" y="148712"/>
                  <a:pt x="424944" y="160883"/>
                  <a:pt x="450873" y="155591"/>
                </a:cubicBezTo>
                <a:cubicBezTo>
                  <a:pt x="476802" y="150299"/>
                  <a:pt x="529190" y="127545"/>
                  <a:pt x="536598" y="123841"/>
                </a:cubicBezTo>
                <a:cubicBezTo>
                  <a:pt x="544006" y="120137"/>
                  <a:pt x="526544" y="133366"/>
                  <a:pt x="495323" y="133366"/>
                </a:cubicBezTo>
                <a:cubicBezTo>
                  <a:pt x="464102" y="133366"/>
                  <a:pt x="381552" y="133366"/>
                  <a:pt x="349273" y="123841"/>
                </a:cubicBezTo>
                <a:cubicBezTo>
                  <a:pt x="316994" y="114316"/>
                  <a:pt x="304823" y="88387"/>
                  <a:pt x="301648" y="76216"/>
                </a:cubicBezTo>
                <a:cubicBezTo>
                  <a:pt x="298473" y="64045"/>
                  <a:pt x="309586" y="55049"/>
                  <a:pt x="330223" y="50816"/>
                </a:cubicBezTo>
                <a:cubicBezTo>
                  <a:pt x="350860" y="46583"/>
                  <a:pt x="421769" y="51345"/>
                  <a:pt x="425473" y="50816"/>
                </a:cubicBezTo>
                <a:cubicBezTo>
                  <a:pt x="429177" y="50287"/>
                  <a:pt x="377319" y="46053"/>
                  <a:pt x="352448" y="47641"/>
                </a:cubicBezTo>
                <a:cubicBezTo>
                  <a:pt x="327577" y="49228"/>
                  <a:pt x="294769" y="57695"/>
                  <a:pt x="276248" y="60341"/>
                </a:cubicBezTo>
                <a:cubicBezTo>
                  <a:pt x="257727" y="62987"/>
                  <a:pt x="243440" y="69866"/>
                  <a:pt x="241323" y="63516"/>
                </a:cubicBezTo>
                <a:cubicBezTo>
                  <a:pt x="239206" y="57166"/>
                  <a:pt x="255081" y="32824"/>
                  <a:pt x="263548" y="22241"/>
                </a:cubicBezTo>
                <a:cubicBezTo>
                  <a:pt x="272015" y="11658"/>
                  <a:pt x="294769" y="-513"/>
                  <a:pt x="292123" y="16"/>
                </a:cubicBezTo>
                <a:cubicBezTo>
                  <a:pt x="289477" y="545"/>
                  <a:pt x="266723" y="19595"/>
                  <a:pt x="247673" y="25416"/>
                </a:cubicBezTo>
                <a:cubicBezTo>
                  <a:pt x="228623" y="31237"/>
                  <a:pt x="215394" y="30708"/>
                  <a:pt x="177823" y="34941"/>
                </a:cubicBezTo>
                <a:cubicBezTo>
                  <a:pt x="140252" y="39174"/>
                  <a:pt x="-2094" y="82037"/>
                  <a:pt x="23" y="88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4DE4673-EEF8-84D8-AA41-F844E019EE4F}"/>
              </a:ext>
            </a:extLst>
          </p:cNvPr>
          <p:cNvSpPr/>
          <p:nvPr/>
        </p:nvSpPr>
        <p:spPr>
          <a:xfrm>
            <a:off x="5953056" y="4388664"/>
            <a:ext cx="445255" cy="219353"/>
          </a:xfrm>
          <a:custGeom>
            <a:avLst/>
            <a:gdLst>
              <a:gd name="connsiteX0" fmla="*/ 123894 w 445255"/>
              <a:gd name="connsiteY0" fmla="*/ 2361 h 219353"/>
              <a:gd name="connsiteX1" fmla="*/ 174694 w 445255"/>
              <a:gd name="connsiteY1" fmla="*/ 119836 h 219353"/>
              <a:gd name="connsiteX2" fmla="*/ 181044 w 445255"/>
              <a:gd name="connsiteY2" fmla="*/ 183336 h 219353"/>
              <a:gd name="connsiteX3" fmla="*/ 101669 w 445255"/>
              <a:gd name="connsiteY3" fmla="*/ 205561 h 219353"/>
              <a:gd name="connsiteX4" fmla="*/ 69 w 445255"/>
              <a:gd name="connsiteY4" fmla="*/ 218261 h 219353"/>
              <a:gd name="connsiteX5" fmla="*/ 117544 w 445255"/>
              <a:gd name="connsiteY5" fmla="*/ 215086 h 219353"/>
              <a:gd name="connsiteX6" fmla="*/ 279469 w 445255"/>
              <a:gd name="connsiteY6" fmla="*/ 186511 h 219353"/>
              <a:gd name="connsiteX7" fmla="*/ 365194 w 445255"/>
              <a:gd name="connsiteY7" fmla="*/ 186511 h 219353"/>
              <a:gd name="connsiteX8" fmla="*/ 225494 w 445255"/>
              <a:gd name="connsiteY8" fmla="*/ 173811 h 219353"/>
              <a:gd name="connsiteX9" fmla="*/ 444569 w 445255"/>
              <a:gd name="connsiteY9" fmla="*/ 154761 h 219353"/>
              <a:gd name="connsiteX10" fmla="*/ 292169 w 445255"/>
              <a:gd name="connsiteY10" fmla="*/ 138886 h 219353"/>
              <a:gd name="connsiteX11" fmla="*/ 225494 w 445255"/>
              <a:gd name="connsiteY11" fmla="*/ 78561 h 219353"/>
              <a:gd name="connsiteX12" fmla="*/ 260419 w 445255"/>
              <a:gd name="connsiteY12" fmla="*/ 142061 h 219353"/>
              <a:gd name="connsiteX13" fmla="*/ 225494 w 445255"/>
              <a:gd name="connsiteY13" fmla="*/ 148411 h 219353"/>
              <a:gd name="connsiteX14" fmla="*/ 190569 w 445255"/>
              <a:gd name="connsiteY14" fmla="*/ 129361 h 219353"/>
              <a:gd name="connsiteX15" fmla="*/ 130244 w 445255"/>
              <a:gd name="connsiteY15" fmla="*/ 170636 h 219353"/>
              <a:gd name="connsiteX16" fmla="*/ 187394 w 445255"/>
              <a:gd name="connsiteY16" fmla="*/ 167461 h 219353"/>
              <a:gd name="connsiteX17" fmla="*/ 139769 w 445255"/>
              <a:gd name="connsiteY17" fmla="*/ 49986 h 219353"/>
              <a:gd name="connsiteX18" fmla="*/ 123894 w 445255"/>
              <a:gd name="connsiteY18" fmla="*/ 2361 h 2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5255" h="219353">
                <a:moveTo>
                  <a:pt x="123894" y="2361"/>
                </a:moveTo>
                <a:cubicBezTo>
                  <a:pt x="129715" y="14003"/>
                  <a:pt x="165169" y="89674"/>
                  <a:pt x="174694" y="119836"/>
                </a:cubicBezTo>
                <a:cubicBezTo>
                  <a:pt x="184219" y="149998"/>
                  <a:pt x="193215" y="169049"/>
                  <a:pt x="181044" y="183336"/>
                </a:cubicBezTo>
                <a:cubicBezTo>
                  <a:pt x="168873" y="197623"/>
                  <a:pt x="131832" y="199740"/>
                  <a:pt x="101669" y="205561"/>
                </a:cubicBezTo>
                <a:cubicBezTo>
                  <a:pt x="71506" y="211382"/>
                  <a:pt x="-2577" y="216674"/>
                  <a:pt x="69" y="218261"/>
                </a:cubicBezTo>
                <a:cubicBezTo>
                  <a:pt x="2715" y="219849"/>
                  <a:pt x="70977" y="220378"/>
                  <a:pt x="117544" y="215086"/>
                </a:cubicBezTo>
                <a:cubicBezTo>
                  <a:pt x="164111" y="209794"/>
                  <a:pt x="238194" y="191273"/>
                  <a:pt x="279469" y="186511"/>
                </a:cubicBezTo>
                <a:cubicBezTo>
                  <a:pt x="320744" y="181749"/>
                  <a:pt x="374190" y="188628"/>
                  <a:pt x="365194" y="186511"/>
                </a:cubicBezTo>
                <a:cubicBezTo>
                  <a:pt x="356198" y="184394"/>
                  <a:pt x="212265" y="179103"/>
                  <a:pt x="225494" y="173811"/>
                </a:cubicBezTo>
                <a:cubicBezTo>
                  <a:pt x="238723" y="168519"/>
                  <a:pt x="433457" y="160582"/>
                  <a:pt x="444569" y="154761"/>
                </a:cubicBezTo>
                <a:cubicBezTo>
                  <a:pt x="455681" y="148940"/>
                  <a:pt x="328682" y="151586"/>
                  <a:pt x="292169" y="138886"/>
                </a:cubicBezTo>
                <a:cubicBezTo>
                  <a:pt x="255657" y="126186"/>
                  <a:pt x="230786" y="78032"/>
                  <a:pt x="225494" y="78561"/>
                </a:cubicBezTo>
                <a:cubicBezTo>
                  <a:pt x="220202" y="79090"/>
                  <a:pt x="260419" y="130419"/>
                  <a:pt x="260419" y="142061"/>
                </a:cubicBezTo>
                <a:cubicBezTo>
                  <a:pt x="260419" y="153703"/>
                  <a:pt x="237136" y="150528"/>
                  <a:pt x="225494" y="148411"/>
                </a:cubicBezTo>
                <a:cubicBezTo>
                  <a:pt x="213852" y="146294"/>
                  <a:pt x="206444" y="125657"/>
                  <a:pt x="190569" y="129361"/>
                </a:cubicBezTo>
                <a:cubicBezTo>
                  <a:pt x="174694" y="133065"/>
                  <a:pt x="130773" y="164286"/>
                  <a:pt x="130244" y="170636"/>
                </a:cubicBezTo>
                <a:cubicBezTo>
                  <a:pt x="129715" y="176986"/>
                  <a:pt x="185807" y="187569"/>
                  <a:pt x="187394" y="167461"/>
                </a:cubicBezTo>
                <a:cubicBezTo>
                  <a:pt x="188982" y="147353"/>
                  <a:pt x="148236" y="75386"/>
                  <a:pt x="139769" y="49986"/>
                </a:cubicBezTo>
                <a:cubicBezTo>
                  <a:pt x="131302" y="24586"/>
                  <a:pt x="118073" y="-9281"/>
                  <a:pt x="123894" y="2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3A2A568-8723-63AF-AAB0-17DE760FD066}"/>
              </a:ext>
            </a:extLst>
          </p:cNvPr>
          <p:cNvSpPr/>
          <p:nvPr/>
        </p:nvSpPr>
        <p:spPr>
          <a:xfrm>
            <a:off x="6048355" y="4292571"/>
            <a:ext cx="176007" cy="266984"/>
          </a:xfrm>
          <a:custGeom>
            <a:avLst/>
            <a:gdLst>
              <a:gd name="connsiteX0" fmla="*/ 20 w 176007"/>
              <a:gd name="connsiteY0" fmla="*/ 29 h 266984"/>
              <a:gd name="connsiteX1" fmla="*/ 117495 w 176007"/>
              <a:gd name="connsiteY1" fmla="*/ 225454 h 266984"/>
              <a:gd name="connsiteX2" fmla="*/ 174645 w 176007"/>
              <a:gd name="connsiteY2" fmla="*/ 266729 h 266984"/>
              <a:gd name="connsiteX3" fmla="*/ 155595 w 176007"/>
              <a:gd name="connsiteY3" fmla="*/ 241329 h 266984"/>
              <a:gd name="connsiteX4" fmla="*/ 127020 w 176007"/>
              <a:gd name="connsiteY4" fmla="*/ 209579 h 266984"/>
              <a:gd name="connsiteX5" fmla="*/ 20 w 176007"/>
              <a:gd name="connsiteY5" fmla="*/ 29 h 26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07" h="266984">
                <a:moveTo>
                  <a:pt x="20" y="29"/>
                </a:moveTo>
                <a:cubicBezTo>
                  <a:pt x="-1568" y="2675"/>
                  <a:pt x="88391" y="181004"/>
                  <a:pt x="117495" y="225454"/>
                </a:cubicBezTo>
                <a:cubicBezTo>
                  <a:pt x="146599" y="269904"/>
                  <a:pt x="168295" y="264083"/>
                  <a:pt x="174645" y="266729"/>
                </a:cubicBezTo>
                <a:cubicBezTo>
                  <a:pt x="180995" y="269375"/>
                  <a:pt x="163532" y="250854"/>
                  <a:pt x="155595" y="241329"/>
                </a:cubicBezTo>
                <a:cubicBezTo>
                  <a:pt x="147658" y="231804"/>
                  <a:pt x="149774" y="248208"/>
                  <a:pt x="127020" y="209579"/>
                </a:cubicBezTo>
                <a:cubicBezTo>
                  <a:pt x="104266" y="170950"/>
                  <a:pt x="1608" y="-2617"/>
                  <a:pt x="2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D6798A99-B09D-3C70-2862-D838862501C1}"/>
              </a:ext>
            </a:extLst>
          </p:cNvPr>
          <p:cNvSpPr/>
          <p:nvPr/>
        </p:nvSpPr>
        <p:spPr>
          <a:xfrm>
            <a:off x="5233426" y="4313727"/>
            <a:ext cx="345065" cy="267338"/>
          </a:xfrm>
          <a:custGeom>
            <a:avLst/>
            <a:gdLst>
              <a:gd name="connsiteX0" fmla="*/ 338699 w 345065"/>
              <a:gd name="connsiteY0" fmla="*/ 1098 h 267338"/>
              <a:gd name="connsiteX1" fmla="*/ 100574 w 345065"/>
              <a:gd name="connsiteY1" fmla="*/ 121748 h 267338"/>
              <a:gd name="connsiteX2" fmla="*/ 148199 w 345065"/>
              <a:gd name="connsiteY2" fmla="*/ 109048 h 267338"/>
              <a:gd name="connsiteX3" fmla="*/ 43424 w 345065"/>
              <a:gd name="connsiteY3" fmla="*/ 194773 h 267338"/>
              <a:gd name="connsiteX4" fmla="*/ 8499 w 345065"/>
              <a:gd name="connsiteY4" fmla="*/ 255098 h 267338"/>
              <a:gd name="connsiteX5" fmla="*/ 5324 w 345065"/>
              <a:gd name="connsiteY5" fmla="*/ 264623 h 267338"/>
              <a:gd name="connsiteX6" fmla="*/ 71999 w 345065"/>
              <a:gd name="connsiteY6" fmla="*/ 220173 h 267338"/>
              <a:gd name="connsiteX7" fmla="*/ 97399 w 345065"/>
              <a:gd name="connsiteY7" fmla="*/ 220173 h 267338"/>
              <a:gd name="connsiteX8" fmla="*/ 75174 w 345065"/>
              <a:gd name="connsiteY8" fmla="*/ 204298 h 267338"/>
              <a:gd name="connsiteX9" fmla="*/ 148199 w 345065"/>
              <a:gd name="connsiteY9" fmla="*/ 137623 h 267338"/>
              <a:gd name="connsiteX10" fmla="*/ 218049 w 345065"/>
              <a:gd name="connsiteY10" fmla="*/ 77298 h 267338"/>
              <a:gd name="connsiteX11" fmla="*/ 291074 w 345065"/>
              <a:gd name="connsiteY11" fmla="*/ 118573 h 267338"/>
              <a:gd name="connsiteX12" fmla="*/ 275199 w 345065"/>
              <a:gd name="connsiteY12" fmla="*/ 64598 h 267338"/>
              <a:gd name="connsiteX13" fmla="*/ 338699 w 345065"/>
              <a:gd name="connsiteY13" fmla="*/ 1098 h 26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065" h="267338">
                <a:moveTo>
                  <a:pt x="338699" y="1098"/>
                </a:moveTo>
                <a:cubicBezTo>
                  <a:pt x="309595" y="10623"/>
                  <a:pt x="132324" y="103756"/>
                  <a:pt x="100574" y="121748"/>
                </a:cubicBezTo>
                <a:cubicBezTo>
                  <a:pt x="68824" y="139740"/>
                  <a:pt x="157724" y="96877"/>
                  <a:pt x="148199" y="109048"/>
                </a:cubicBezTo>
                <a:cubicBezTo>
                  <a:pt x="138674" y="121219"/>
                  <a:pt x="66707" y="170431"/>
                  <a:pt x="43424" y="194773"/>
                </a:cubicBezTo>
                <a:cubicBezTo>
                  <a:pt x="20141" y="219115"/>
                  <a:pt x="8499" y="255098"/>
                  <a:pt x="8499" y="255098"/>
                </a:cubicBezTo>
                <a:cubicBezTo>
                  <a:pt x="2149" y="266740"/>
                  <a:pt x="-5259" y="270444"/>
                  <a:pt x="5324" y="264623"/>
                </a:cubicBezTo>
                <a:cubicBezTo>
                  <a:pt x="15907" y="258802"/>
                  <a:pt x="56653" y="227581"/>
                  <a:pt x="71999" y="220173"/>
                </a:cubicBezTo>
                <a:cubicBezTo>
                  <a:pt x="87345" y="212765"/>
                  <a:pt x="96870" y="222819"/>
                  <a:pt x="97399" y="220173"/>
                </a:cubicBezTo>
                <a:cubicBezTo>
                  <a:pt x="97928" y="217527"/>
                  <a:pt x="66707" y="218056"/>
                  <a:pt x="75174" y="204298"/>
                </a:cubicBezTo>
                <a:cubicBezTo>
                  <a:pt x="83641" y="190540"/>
                  <a:pt x="124386" y="158790"/>
                  <a:pt x="148199" y="137623"/>
                </a:cubicBezTo>
                <a:cubicBezTo>
                  <a:pt x="172011" y="116456"/>
                  <a:pt x="194236" y="80473"/>
                  <a:pt x="218049" y="77298"/>
                </a:cubicBezTo>
                <a:cubicBezTo>
                  <a:pt x="241861" y="74123"/>
                  <a:pt x="281549" y="120690"/>
                  <a:pt x="291074" y="118573"/>
                </a:cubicBezTo>
                <a:cubicBezTo>
                  <a:pt x="300599" y="116456"/>
                  <a:pt x="261970" y="82590"/>
                  <a:pt x="275199" y="64598"/>
                </a:cubicBezTo>
                <a:cubicBezTo>
                  <a:pt x="288428" y="46606"/>
                  <a:pt x="367803" y="-8427"/>
                  <a:pt x="338699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470485E-61AD-6FB3-D6FA-122FC48FAD5E}"/>
              </a:ext>
            </a:extLst>
          </p:cNvPr>
          <p:cNvSpPr/>
          <p:nvPr/>
        </p:nvSpPr>
        <p:spPr>
          <a:xfrm>
            <a:off x="5265388" y="4371364"/>
            <a:ext cx="195695" cy="229397"/>
          </a:xfrm>
          <a:custGeom>
            <a:avLst/>
            <a:gdLst>
              <a:gd name="connsiteX0" fmla="*/ 182912 w 195695"/>
              <a:gd name="connsiteY0" fmla="*/ 611 h 229397"/>
              <a:gd name="connsiteX1" fmla="*/ 147987 w 195695"/>
              <a:gd name="connsiteY1" fmla="*/ 79986 h 229397"/>
              <a:gd name="connsiteX2" fmla="*/ 128937 w 195695"/>
              <a:gd name="connsiteY2" fmla="*/ 149836 h 229397"/>
              <a:gd name="connsiteX3" fmla="*/ 195612 w 195695"/>
              <a:gd name="connsiteY3" fmla="*/ 140311 h 229397"/>
              <a:gd name="connsiteX4" fmla="*/ 113062 w 195695"/>
              <a:gd name="connsiteY4" fmla="*/ 162536 h 229397"/>
              <a:gd name="connsiteX5" fmla="*/ 100362 w 195695"/>
              <a:gd name="connsiteY5" fmla="*/ 181586 h 229397"/>
              <a:gd name="connsiteX6" fmla="*/ 33687 w 195695"/>
              <a:gd name="connsiteY6" fmla="*/ 206986 h 229397"/>
              <a:gd name="connsiteX7" fmla="*/ 1937 w 195695"/>
              <a:gd name="connsiteY7" fmla="*/ 229211 h 229397"/>
              <a:gd name="connsiteX8" fmla="*/ 87662 w 195695"/>
              <a:gd name="connsiteY8" fmla="*/ 194286 h 229397"/>
              <a:gd name="connsiteX9" fmla="*/ 78137 w 195695"/>
              <a:gd name="connsiteY9" fmla="*/ 162536 h 229397"/>
              <a:gd name="connsiteX10" fmla="*/ 116237 w 195695"/>
              <a:gd name="connsiteY10" fmla="*/ 159361 h 229397"/>
              <a:gd name="connsiteX11" fmla="*/ 109887 w 195695"/>
              <a:gd name="connsiteY11" fmla="*/ 124436 h 229397"/>
              <a:gd name="connsiteX12" fmla="*/ 182912 w 195695"/>
              <a:gd name="connsiteY12" fmla="*/ 611 h 22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695" h="229397">
                <a:moveTo>
                  <a:pt x="182912" y="611"/>
                </a:moveTo>
                <a:cubicBezTo>
                  <a:pt x="189262" y="-6797"/>
                  <a:pt x="156983" y="55115"/>
                  <a:pt x="147987" y="79986"/>
                </a:cubicBezTo>
                <a:cubicBezTo>
                  <a:pt x="138991" y="104857"/>
                  <a:pt x="121000" y="139782"/>
                  <a:pt x="128937" y="149836"/>
                </a:cubicBezTo>
                <a:cubicBezTo>
                  <a:pt x="136874" y="159890"/>
                  <a:pt x="198258" y="138194"/>
                  <a:pt x="195612" y="140311"/>
                </a:cubicBezTo>
                <a:cubicBezTo>
                  <a:pt x="192966" y="142428"/>
                  <a:pt x="113062" y="162536"/>
                  <a:pt x="113062" y="162536"/>
                </a:cubicBezTo>
                <a:cubicBezTo>
                  <a:pt x="97187" y="169415"/>
                  <a:pt x="113591" y="174178"/>
                  <a:pt x="100362" y="181586"/>
                </a:cubicBezTo>
                <a:cubicBezTo>
                  <a:pt x="87133" y="188994"/>
                  <a:pt x="50091" y="199049"/>
                  <a:pt x="33687" y="206986"/>
                </a:cubicBezTo>
                <a:cubicBezTo>
                  <a:pt x="17283" y="214924"/>
                  <a:pt x="-7059" y="231328"/>
                  <a:pt x="1937" y="229211"/>
                </a:cubicBezTo>
                <a:cubicBezTo>
                  <a:pt x="10933" y="227094"/>
                  <a:pt x="74962" y="205398"/>
                  <a:pt x="87662" y="194286"/>
                </a:cubicBezTo>
                <a:cubicBezTo>
                  <a:pt x="100362" y="183174"/>
                  <a:pt x="73375" y="168357"/>
                  <a:pt x="78137" y="162536"/>
                </a:cubicBezTo>
                <a:cubicBezTo>
                  <a:pt x="82899" y="156715"/>
                  <a:pt x="110945" y="165711"/>
                  <a:pt x="116237" y="159361"/>
                </a:cubicBezTo>
                <a:cubicBezTo>
                  <a:pt x="121529" y="153011"/>
                  <a:pt x="96129" y="145074"/>
                  <a:pt x="109887" y="124436"/>
                </a:cubicBezTo>
                <a:cubicBezTo>
                  <a:pt x="123645" y="103798"/>
                  <a:pt x="176562" y="8019"/>
                  <a:pt x="182912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60F4B25-66F9-87D4-3CA4-1CA48FA783D8}"/>
              </a:ext>
            </a:extLst>
          </p:cNvPr>
          <p:cNvSpPr/>
          <p:nvPr/>
        </p:nvSpPr>
        <p:spPr>
          <a:xfrm>
            <a:off x="5275659" y="4495707"/>
            <a:ext cx="478880" cy="120836"/>
          </a:xfrm>
          <a:custGeom>
            <a:avLst/>
            <a:gdLst>
              <a:gd name="connsiteX0" fmla="*/ 1191 w 478880"/>
              <a:gd name="connsiteY0" fmla="*/ 92168 h 120836"/>
              <a:gd name="connsiteX1" fmla="*/ 210741 w 478880"/>
              <a:gd name="connsiteY1" fmla="*/ 28668 h 120836"/>
              <a:gd name="connsiteX2" fmla="*/ 137716 w 478880"/>
              <a:gd name="connsiteY2" fmla="*/ 73118 h 120836"/>
              <a:gd name="connsiteX3" fmla="*/ 80566 w 478880"/>
              <a:gd name="connsiteY3" fmla="*/ 120743 h 120836"/>
              <a:gd name="connsiteX4" fmla="*/ 220266 w 478880"/>
              <a:gd name="connsiteY4" fmla="*/ 60418 h 120836"/>
              <a:gd name="connsiteX5" fmla="*/ 325041 w 478880"/>
              <a:gd name="connsiteY5" fmla="*/ 108043 h 120836"/>
              <a:gd name="connsiteX6" fmla="*/ 277416 w 478880"/>
              <a:gd name="connsiteY6" fmla="*/ 92168 h 120836"/>
              <a:gd name="connsiteX7" fmla="*/ 477441 w 478880"/>
              <a:gd name="connsiteY7" fmla="*/ 95343 h 120836"/>
              <a:gd name="connsiteX8" fmla="*/ 372666 w 478880"/>
              <a:gd name="connsiteY8" fmla="*/ 76293 h 120836"/>
              <a:gd name="connsiteX9" fmla="*/ 226616 w 478880"/>
              <a:gd name="connsiteY9" fmla="*/ 47718 h 120836"/>
              <a:gd name="connsiteX10" fmla="*/ 150416 w 478880"/>
              <a:gd name="connsiteY10" fmla="*/ 25493 h 120836"/>
              <a:gd name="connsiteX11" fmla="*/ 74216 w 478880"/>
              <a:gd name="connsiteY11" fmla="*/ 93 h 120836"/>
              <a:gd name="connsiteX12" fmla="*/ 125016 w 478880"/>
              <a:gd name="connsiteY12" fmla="*/ 35018 h 120836"/>
              <a:gd name="connsiteX13" fmla="*/ 1191 w 478880"/>
              <a:gd name="connsiteY13" fmla="*/ 92168 h 12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8880" h="120836">
                <a:moveTo>
                  <a:pt x="1191" y="92168"/>
                </a:moveTo>
                <a:cubicBezTo>
                  <a:pt x="15478" y="91110"/>
                  <a:pt x="187987" y="31843"/>
                  <a:pt x="210741" y="28668"/>
                </a:cubicBezTo>
                <a:cubicBezTo>
                  <a:pt x="233495" y="25493"/>
                  <a:pt x="159412" y="57772"/>
                  <a:pt x="137716" y="73118"/>
                </a:cubicBezTo>
                <a:cubicBezTo>
                  <a:pt x="116020" y="88464"/>
                  <a:pt x="66808" y="122860"/>
                  <a:pt x="80566" y="120743"/>
                </a:cubicBezTo>
                <a:cubicBezTo>
                  <a:pt x="94324" y="118626"/>
                  <a:pt x="179520" y="62535"/>
                  <a:pt x="220266" y="60418"/>
                </a:cubicBezTo>
                <a:cubicBezTo>
                  <a:pt x="261012" y="58301"/>
                  <a:pt x="315516" y="102751"/>
                  <a:pt x="325041" y="108043"/>
                </a:cubicBezTo>
                <a:cubicBezTo>
                  <a:pt x="334566" y="113335"/>
                  <a:pt x="252016" y="94285"/>
                  <a:pt x="277416" y="92168"/>
                </a:cubicBezTo>
                <a:cubicBezTo>
                  <a:pt x="302816" y="90051"/>
                  <a:pt x="461566" y="97989"/>
                  <a:pt x="477441" y="95343"/>
                </a:cubicBezTo>
                <a:cubicBezTo>
                  <a:pt x="493316" y="92697"/>
                  <a:pt x="372666" y="76293"/>
                  <a:pt x="372666" y="76293"/>
                </a:cubicBezTo>
                <a:cubicBezTo>
                  <a:pt x="330862" y="68356"/>
                  <a:pt x="263658" y="56185"/>
                  <a:pt x="226616" y="47718"/>
                </a:cubicBezTo>
                <a:cubicBezTo>
                  <a:pt x="189574" y="39251"/>
                  <a:pt x="175816" y="33430"/>
                  <a:pt x="150416" y="25493"/>
                </a:cubicBezTo>
                <a:cubicBezTo>
                  <a:pt x="125016" y="17556"/>
                  <a:pt x="78449" y="-1494"/>
                  <a:pt x="74216" y="93"/>
                </a:cubicBezTo>
                <a:cubicBezTo>
                  <a:pt x="69983" y="1680"/>
                  <a:pt x="144595" y="19672"/>
                  <a:pt x="125016" y="35018"/>
                </a:cubicBezTo>
                <a:cubicBezTo>
                  <a:pt x="105437" y="50364"/>
                  <a:pt x="-13096" y="93226"/>
                  <a:pt x="1191" y="9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6C6B31A-09E4-330C-9C77-E717D8CDAA85}"/>
              </a:ext>
            </a:extLst>
          </p:cNvPr>
          <p:cNvSpPr/>
          <p:nvPr/>
        </p:nvSpPr>
        <p:spPr>
          <a:xfrm>
            <a:off x="5613400" y="4556065"/>
            <a:ext cx="587505" cy="95314"/>
          </a:xfrm>
          <a:custGeom>
            <a:avLst/>
            <a:gdLst>
              <a:gd name="connsiteX0" fmla="*/ 0 w 587505"/>
              <a:gd name="connsiteY0" fmla="*/ 28635 h 95314"/>
              <a:gd name="connsiteX1" fmla="*/ 146050 w 587505"/>
              <a:gd name="connsiteY1" fmla="*/ 31810 h 95314"/>
              <a:gd name="connsiteX2" fmla="*/ 219075 w 587505"/>
              <a:gd name="connsiteY2" fmla="*/ 76260 h 95314"/>
              <a:gd name="connsiteX3" fmla="*/ 184150 w 587505"/>
              <a:gd name="connsiteY3" fmla="*/ 31810 h 95314"/>
              <a:gd name="connsiteX4" fmla="*/ 238125 w 587505"/>
              <a:gd name="connsiteY4" fmla="*/ 41335 h 95314"/>
              <a:gd name="connsiteX5" fmla="*/ 244475 w 587505"/>
              <a:gd name="connsiteY5" fmla="*/ 95310 h 95314"/>
              <a:gd name="connsiteX6" fmla="*/ 276225 w 587505"/>
              <a:gd name="connsiteY6" fmla="*/ 38160 h 95314"/>
              <a:gd name="connsiteX7" fmla="*/ 457200 w 587505"/>
              <a:gd name="connsiteY7" fmla="*/ 60 h 95314"/>
              <a:gd name="connsiteX8" fmla="*/ 377825 w 587505"/>
              <a:gd name="connsiteY8" fmla="*/ 28635 h 95314"/>
              <a:gd name="connsiteX9" fmla="*/ 587375 w 587505"/>
              <a:gd name="connsiteY9" fmla="*/ 60 h 95314"/>
              <a:gd name="connsiteX10" fmla="*/ 406400 w 587505"/>
              <a:gd name="connsiteY10" fmla="*/ 28635 h 95314"/>
              <a:gd name="connsiteX11" fmla="*/ 234950 w 587505"/>
              <a:gd name="connsiteY11" fmla="*/ 19110 h 95314"/>
              <a:gd name="connsiteX12" fmla="*/ 171450 w 587505"/>
              <a:gd name="connsiteY12" fmla="*/ 12760 h 95314"/>
              <a:gd name="connsiteX13" fmla="*/ 0 w 587505"/>
              <a:gd name="connsiteY13" fmla="*/ 28635 h 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505" h="95314">
                <a:moveTo>
                  <a:pt x="0" y="28635"/>
                </a:moveTo>
                <a:cubicBezTo>
                  <a:pt x="54769" y="26254"/>
                  <a:pt x="109538" y="23873"/>
                  <a:pt x="146050" y="31810"/>
                </a:cubicBezTo>
                <a:cubicBezTo>
                  <a:pt x="182562" y="39747"/>
                  <a:pt x="212725" y="76260"/>
                  <a:pt x="219075" y="76260"/>
                </a:cubicBezTo>
                <a:cubicBezTo>
                  <a:pt x="225425" y="76260"/>
                  <a:pt x="180975" y="37631"/>
                  <a:pt x="184150" y="31810"/>
                </a:cubicBezTo>
                <a:cubicBezTo>
                  <a:pt x="187325" y="25989"/>
                  <a:pt x="228071" y="30752"/>
                  <a:pt x="238125" y="41335"/>
                </a:cubicBezTo>
                <a:cubicBezTo>
                  <a:pt x="248179" y="51918"/>
                  <a:pt x="238125" y="95839"/>
                  <a:pt x="244475" y="95310"/>
                </a:cubicBezTo>
                <a:cubicBezTo>
                  <a:pt x="250825" y="94781"/>
                  <a:pt x="240771" y="54035"/>
                  <a:pt x="276225" y="38160"/>
                </a:cubicBezTo>
                <a:cubicBezTo>
                  <a:pt x="311679" y="22285"/>
                  <a:pt x="440267" y="1647"/>
                  <a:pt x="457200" y="60"/>
                </a:cubicBezTo>
                <a:cubicBezTo>
                  <a:pt x="474133" y="-1528"/>
                  <a:pt x="356129" y="28635"/>
                  <a:pt x="377825" y="28635"/>
                </a:cubicBezTo>
                <a:cubicBezTo>
                  <a:pt x="399521" y="28635"/>
                  <a:pt x="582613" y="60"/>
                  <a:pt x="587375" y="60"/>
                </a:cubicBezTo>
                <a:cubicBezTo>
                  <a:pt x="592137" y="60"/>
                  <a:pt x="465138" y="25460"/>
                  <a:pt x="406400" y="28635"/>
                </a:cubicBezTo>
                <a:lnTo>
                  <a:pt x="234950" y="19110"/>
                </a:lnTo>
                <a:cubicBezTo>
                  <a:pt x="195792" y="16464"/>
                  <a:pt x="171450" y="12760"/>
                  <a:pt x="171450" y="12760"/>
                </a:cubicBezTo>
                <a:lnTo>
                  <a:pt x="0" y="286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167416D-CF71-BC10-CC3B-D1076B3A645F}"/>
              </a:ext>
            </a:extLst>
          </p:cNvPr>
          <p:cNvSpPr/>
          <p:nvPr/>
        </p:nvSpPr>
        <p:spPr>
          <a:xfrm>
            <a:off x="5651155" y="4286130"/>
            <a:ext cx="435338" cy="296848"/>
          </a:xfrm>
          <a:custGeom>
            <a:avLst/>
            <a:gdLst>
              <a:gd name="connsiteX0" fmla="*/ 345 w 435338"/>
              <a:gd name="connsiteY0" fmla="*/ 22345 h 296848"/>
              <a:gd name="connsiteX1" fmla="*/ 98770 w 435338"/>
              <a:gd name="connsiteY1" fmla="*/ 35045 h 296848"/>
              <a:gd name="connsiteX2" fmla="*/ 44795 w 435338"/>
              <a:gd name="connsiteY2" fmla="*/ 111245 h 296848"/>
              <a:gd name="connsiteX3" fmla="*/ 32095 w 435338"/>
              <a:gd name="connsiteY3" fmla="*/ 181095 h 296848"/>
              <a:gd name="connsiteX4" fmla="*/ 82895 w 435338"/>
              <a:gd name="connsiteY4" fmla="*/ 269995 h 296848"/>
              <a:gd name="connsiteX5" fmla="*/ 232120 w 435338"/>
              <a:gd name="connsiteY5" fmla="*/ 295395 h 296848"/>
              <a:gd name="connsiteX6" fmla="*/ 349595 w 435338"/>
              <a:gd name="connsiteY6" fmla="*/ 292220 h 296848"/>
              <a:gd name="connsiteX7" fmla="*/ 403570 w 435338"/>
              <a:gd name="connsiteY7" fmla="*/ 279520 h 296848"/>
              <a:gd name="connsiteX8" fmla="*/ 419445 w 435338"/>
              <a:gd name="connsiteY8" fmla="*/ 244595 h 296848"/>
              <a:gd name="connsiteX9" fmla="*/ 435320 w 435338"/>
              <a:gd name="connsiteY9" fmla="*/ 149345 h 296848"/>
              <a:gd name="connsiteX10" fmla="*/ 416270 w 435338"/>
              <a:gd name="connsiteY10" fmla="*/ 69970 h 296848"/>
              <a:gd name="connsiteX11" fmla="*/ 381345 w 435338"/>
              <a:gd name="connsiteY11" fmla="*/ 44570 h 296848"/>
              <a:gd name="connsiteX12" fmla="*/ 311495 w 435338"/>
              <a:gd name="connsiteY12" fmla="*/ 35045 h 296848"/>
              <a:gd name="connsiteX13" fmla="*/ 197195 w 435338"/>
              <a:gd name="connsiteY13" fmla="*/ 6470 h 296848"/>
              <a:gd name="connsiteX14" fmla="*/ 140045 w 435338"/>
              <a:gd name="connsiteY14" fmla="*/ 120 h 296848"/>
              <a:gd name="connsiteX15" fmla="*/ 345 w 435338"/>
              <a:gd name="connsiteY15" fmla="*/ 22345 h 29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5338" h="296848">
                <a:moveTo>
                  <a:pt x="345" y="22345"/>
                </a:moveTo>
                <a:cubicBezTo>
                  <a:pt x="-6534" y="28166"/>
                  <a:pt x="91362" y="20228"/>
                  <a:pt x="98770" y="35045"/>
                </a:cubicBezTo>
                <a:cubicBezTo>
                  <a:pt x="106178" y="49862"/>
                  <a:pt x="55907" y="86903"/>
                  <a:pt x="44795" y="111245"/>
                </a:cubicBezTo>
                <a:cubicBezTo>
                  <a:pt x="33683" y="135587"/>
                  <a:pt x="25745" y="154637"/>
                  <a:pt x="32095" y="181095"/>
                </a:cubicBezTo>
                <a:cubicBezTo>
                  <a:pt x="38445" y="207553"/>
                  <a:pt x="49558" y="250945"/>
                  <a:pt x="82895" y="269995"/>
                </a:cubicBezTo>
                <a:cubicBezTo>
                  <a:pt x="116233" y="289045"/>
                  <a:pt x="187670" y="291691"/>
                  <a:pt x="232120" y="295395"/>
                </a:cubicBezTo>
                <a:cubicBezTo>
                  <a:pt x="276570" y="299099"/>
                  <a:pt x="321020" y="294866"/>
                  <a:pt x="349595" y="292220"/>
                </a:cubicBezTo>
                <a:cubicBezTo>
                  <a:pt x="378170" y="289574"/>
                  <a:pt x="391928" y="287458"/>
                  <a:pt x="403570" y="279520"/>
                </a:cubicBezTo>
                <a:cubicBezTo>
                  <a:pt x="415212" y="271583"/>
                  <a:pt x="414153" y="266291"/>
                  <a:pt x="419445" y="244595"/>
                </a:cubicBezTo>
                <a:cubicBezTo>
                  <a:pt x="424737" y="222899"/>
                  <a:pt x="435849" y="178449"/>
                  <a:pt x="435320" y="149345"/>
                </a:cubicBezTo>
                <a:cubicBezTo>
                  <a:pt x="434791" y="120241"/>
                  <a:pt x="425266" y="87433"/>
                  <a:pt x="416270" y="69970"/>
                </a:cubicBezTo>
                <a:cubicBezTo>
                  <a:pt x="407274" y="52508"/>
                  <a:pt x="398807" y="50391"/>
                  <a:pt x="381345" y="44570"/>
                </a:cubicBezTo>
                <a:cubicBezTo>
                  <a:pt x="363883" y="38749"/>
                  <a:pt x="342187" y="41395"/>
                  <a:pt x="311495" y="35045"/>
                </a:cubicBezTo>
                <a:cubicBezTo>
                  <a:pt x="280803" y="28695"/>
                  <a:pt x="225770" y="12291"/>
                  <a:pt x="197195" y="6470"/>
                </a:cubicBezTo>
                <a:cubicBezTo>
                  <a:pt x="168620" y="649"/>
                  <a:pt x="167032" y="-409"/>
                  <a:pt x="140045" y="120"/>
                </a:cubicBezTo>
                <a:cubicBezTo>
                  <a:pt x="113058" y="649"/>
                  <a:pt x="7224" y="16524"/>
                  <a:pt x="345" y="22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0E51B9D2-6D2E-F242-7C7F-8420134A30DC}"/>
              </a:ext>
            </a:extLst>
          </p:cNvPr>
          <p:cNvSpPr/>
          <p:nvPr/>
        </p:nvSpPr>
        <p:spPr>
          <a:xfrm>
            <a:off x="5746055" y="435432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2479BEF6-8C73-DCEB-8578-6ABB766F3B20}"/>
              </a:ext>
            </a:extLst>
          </p:cNvPr>
          <p:cNvSpPr/>
          <p:nvPr/>
        </p:nvSpPr>
        <p:spPr>
          <a:xfrm rot="867774">
            <a:off x="5766789" y="4361497"/>
            <a:ext cx="80386" cy="1282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C56B253-36B3-65B7-E88E-648263992BC9}"/>
              </a:ext>
            </a:extLst>
          </p:cNvPr>
          <p:cNvSpPr/>
          <p:nvPr/>
        </p:nvSpPr>
        <p:spPr>
          <a:xfrm>
            <a:off x="5130638" y="3717826"/>
            <a:ext cx="388564" cy="247750"/>
          </a:xfrm>
          <a:custGeom>
            <a:avLst/>
            <a:gdLst>
              <a:gd name="connsiteX0" fmla="*/ 162 w 388564"/>
              <a:gd name="connsiteY0" fmla="*/ 247749 h 247750"/>
              <a:gd name="connsiteX1" fmla="*/ 139862 w 388564"/>
              <a:gd name="connsiteY1" fmla="*/ 60424 h 247750"/>
              <a:gd name="connsiteX2" fmla="*/ 117637 w 388564"/>
              <a:gd name="connsiteY2" fmla="*/ 184249 h 247750"/>
              <a:gd name="connsiteX3" fmla="*/ 152562 w 388564"/>
              <a:gd name="connsiteY3" fmla="*/ 66774 h 247750"/>
              <a:gd name="connsiteX4" fmla="*/ 139862 w 388564"/>
              <a:gd name="connsiteY4" fmla="*/ 111224 h 247750"/>
              <a:gd name="connsiteX5" fmla="*/ 289087 w 388564"/>
              <a:gd name="connsiteY5" fmla="*/ 3274 h 247750"/>
              <a:gd name="connsiteX6" fmla="*/ 222412 w 388564"/>
              <a:gd name="connsiteY6" fmla="*/ 47724 h 247750"/>
              <a:gd name="connsiteX7" fmla="*/ 384337 w 388564"/>
              <a:gd name="connsiteY7" fmla="*/ 99 h 247750"/>
              <a:gd name="connsiteX8" fmla="*/ 301787 w 388564"/>
              <a:gd name="connsiteY8" fmla="*/ 35024 h 247750"/>
              <a:gd name="connsiteX9" fmla="*/ 387512 w 388564"/>
              <a:gd name="connsiteY9" fmla="*/ 28674 h 247750"/>
              <a:gd name="connsiteX10" fmla="*/ 228762 w 388564"/>
              <a:gd name="connsiteY10" fmla="*/ 38199 h 247750"/>
              <a:gd name="connsiteX11" fmla="*/ 190662 w 388564"/>
              <a:gd name="connsiteY11" fmla="*/ 79474 h 247750"/>
              <a:gd name="connsiteX12" fmla="*/ 149387 w 388564"/>
              <a:gd name="connsiteY12" fmla="*/ 155674 h 247750"/>
              <a:gd name="connsiteX13" fmla="*/ 171612 w 388564"/>
              <a:gd name="connsiteY13" fmla="*/ 63599 h 247750"/>
              <a:gd name="connsiteX14" fmla="*/ 162 w 388564"/>
              <a:gd name="connsiteY14" fmla="*/ 247749 h 2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8564" h="247750">
                <a:moveTo>
                  <a:pt x="162" y="247749"/>
                </a:moveTo>
                <a:cubicBezTo>
                  <a:pt x="-5130" y="247220"/>
                  <a:pt x="120283" y="71007"/>
                  <a:pt x="139862" y="60424"/>
                </a:cubicBezTo>
                <a:cubicBezTo>
                  <a:pt x="159441" y="49841"/>
                  <a:pt x="115520" y="183191"/>
                  <a:pt x="117637" y="184249"/>
                </a:cubicBezTo>
                <a:cubicBezTo>
                  <a:pt x="119754" y="185307"/>
                  <a:pt x="148858" y="78945"/>
                  <a:pt x="152562" y="66774"/>
                </a:cubicBezTo>
                <a:cubicBezTo>
                  <a:pt x="156266" y="54603"/>
                  <a:pt x="117108" y="121807"/>
                  <a:pt x="139862" y="111224"/>
                </a:cubicBezTo>
                <a:cubicBezTo>
                  <a:pt x="162616" y="100641"/>
                  <a:pt x="275329" y="13857"/>
                  <a:pt x="289087" y="3274"/>
                </a:cubicBezTo>
                <a:cubicBezTo>
                  <a:pt x="302845" y="-7309"/>
                  <a:pt x="206537" y="48253"/>
                  <a:pt x="222412" y="47724"/>
                </a:cubicBezTo>
                <a:cubicBezTo>
                  <a:pt x="238287" y="47195"/>
                  <a:pt x="371108" y="2216"/>
                  <a:pt x="384337" y="99"/>
                </a:cubicBezTo>
                <a:cubicBezTo>
                  <a:pt x="397566" y="-2018"/>
                  <a:pt x="301258" y="30261"/>
                  <a:pt x="301787" y="35024"/>
                </a:cubicBezTo>
                <a:cubicBezTo>
                  <a:pt x="302316" y="39786"/>
                  <a:pt x="399683" y="28145"/>
                  <a:pt x="387512" y="28674"/>
                </a:cubicBezTo>
                <a:cubicBezTo>
                  <a:pt x="375341" y="29203"/>
                  <a:pt x="261570" y="29732"/>
                  <a:pt x="228762" y="38199"/>
                </a:cubicBezTo>
                <a:cubicBezTo>
                  <a:pt x="195954" y="46666"/>
                  <a:pt x="203891" y="59895"/>
                  <a:pt x="190662" y="79474"/>
                </a:cubicBezTo>
                <a:cubicBezTo>
                  <a:pt x="177433" y="99053"/>
                  <a:pt x="152562" y="158320"/>
                  <a:pt x="149387" y="155674"/>
                </a:cubicBezTo>
                <a:cubicBezTo>
                  <a:pt x="146212" y="153028"/>
                  <a:pt x="190133" y="52486"/>
                  <a:pt x="171612" y="63599"/>
                </a:cubicBezTo>
                <a:cubicBezTo>
                  <a:pt x="153091" y="74711"/>
                  <a:pt x="5454" y="248278"/>
                  <a:pt x="162" y="24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C41B8A4-222F-9006-D0F4-44B5E2CC411A}"/>
              </a:ext>
            </a:extLst>
          </p:cNvPr>
          <p:cNvSpPr/>
          <p:nvPr/>
        </p:nvSpPr>
        <p:spPr>
          <a:xfrm>
            <a:off x="5331937" y="3778205"/>
            <a:ext cx="644110" cy="111548"/>
          </a:xfrm>
          <a:custGeom>
            <a:avLst/>
            <a:gdLst>
              <a:gd name="connsiteX0" fmla="*/ 2063 w 644110"/>
              <a:gd name="connsiteY0" fmla="*/ 101645 h 111548"/>
              <a:gd name="connsiteX1" fmla="*/ 211613 w 644110"/>
              <a:gd name="connsiteY1" fmla="*/ 22270 h 111548"/>
              <a:gd name="connsiteX2" fmla="*/ 141763 w 644110"/>
              <a:gd name="connsiteY2" fmla="*/ 85770 h 111548"/>
              <a:gd name="connsiteX3" fmla="*/ 214788 w 644110"/>
              <a:gd name="connsiteY3" fmla="*/ 60370 h 111548"/>
              <a:gd name="connsiteX4" fmla="*/ 338613 w 644110"/>
              <a:gd name="connsiteY4" fmla="*/ 111170 h 111548"/>
              <a:gd name="connsiteX5" fmla="*/ 284638 w 644110"/>
              <a:gd name="connsiteY5" fmla="*/ 28620 h 111548"/>
              <a:gd name="connsiteX6" fmla="*/ 637063 w 644110"/>
              <a:gd name="connsiteY6" fmla="*/ 95295 h 111548"/>
              <a:gd name="connsiteX7" fmla="*/ 497363 w 644110"/>
              <a:gd name="connsiteY7" fmla="*/ 57195 h 111548"/>
              <a:gd name="connsiteX8" fmla="*/ 224313 w 644110"/>
              <a:gd name="connsiteY8" fmla="*/ 45 h 111548"/>
              <a:gd name="connsiteX9" fmla="*/ 256063 w 644110"/>
              <a:gd name="connsiteY9" fmla="*/ 47670 h 111548"/>
              <a:gd name="connsiteX10" fmla="*/ 157638 w 644110"/>
              <a:gd name="connsiteY10" fmla="*/ 50845 h 111548"/>
              <a:gd name="connsiteX11" fmla="*/ 106838 w 644110"/>
              <a:gd name="connsiteY11" fmla="*/ 54020 h 111548"/>
              <a:gd name="connsiteX12" fmla="*/ 2063 w 644110"/>
              <a:gd name="connsiteY12" fmla="*/ 101645 h 11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4110" h="111548">
                <a:moveTo>
                  <a:pt x="2063" y="101645"/>
                </a:moveTo>
                <a:cubicBezTo>
                  <a:pt x="19525" y="96353"/>
                  <a:pt x="188330" y="24916"/>
                  <a:pt x="211613" y="22270"/>
                </a:cubicBezTo>
                <a:cubicBezTo>
                  <a:pt x="234896" y="19624"/>
                  <a:pt x="141234" y="79420"/>
                  <a:pt x="141763" y="85770"/>
                </a:cubicBezTo>
                <a:cubicBezTo>
                  <a:pt x="142292" y="92120"/>
                  <a:pt x="181980" y="56137"/>
                  <a:pt x="214788" y="60370"/>
                </a:cubicBezTo>
                <a:cubicBezTo>
                  <a:pt x="247596" y="64603"/>
                  <a:pt x="326971" y="116462"/>
                  <a:pt x="338613" y="111170"/>
                </a:cubicBezTo>
                <a:cubicBezTo>
                  <a:pt x="350255" y="105878"/>
                  <a:pt x="234896" y="31266"/>
                  <a:pt x="284638" y="28620"/>
                </a:cubicBezTo>
                <a:cubicBezTo>
                  <a:pt x="334380" y="25974"/>
                  <a:pt x="601609" y="90533"/>
                  <a:pt x="637063" y="95295"/>
                </a:cubicBezTo>
                <a:cubicBezTo>
                  <a:pt x="672517" y="100057"/>
                  <a:pt x="566155" y="73070"/>
                  <a:pt x="497363" y="57195"/>
                </a:cubicBezTo>
                <a:cubicBezTo>
                  <a:pt x="428571" y="41320"/>
                  <a:pt x="264530" y="1633"/>
                  <a:pt x="224313" y="45"/>
                </a:cubicBezTo>
                <a:cubicBezTo>
                  <a:pt x="184096" y="-1543"/>
                  <a:pt x="267175" y="39203"/>
                  <a:pt x="256063" y="47670"/>
                </a:cubicBezTo>
                <a:cubicBezTo>
                  <a:pt x="244951" y="56137"/>
                  <a:pt x="182509" y="49787"/>
                  <a:pt x="157638" y="50845"/>
                </a:cubicBezTo>
                <a:cubicBezTo>
                  <a:pt x="132767" y="51903"/>
                  <a:pt x="130650" y="45024"/>
                  <a:pt x="106838" y="54020"/>
                </a:cubicBezTo>
                <a:cubicBezTo>
                  <a:pt x="83026" y="63016"/>
                  <a:pt x="-15399" y="106937"/>
                  <a:pt x="2063" y="10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7647C544-FBA8-CE65-DDAD-F70E46D36778}"/>
              </a:ext>
            </a:extLst>
          </p:cNvPr>
          <p:cNvSpPr/>
          <p:nvPr/>
        </p:nvSpPr>
        <p:spPr>
          <a:xfrm>
            <a:off x="5440946" y="3683000"/>
            <a:ext cx="550279" cy="82671"/>
          </a:xfrm>
          <a:custGeom>
            <a:avLst/>
            <a:gdLst>
              <a:gd name="connsiteX0" fmla="*/ 1004 w 550279"/>
              <a:gd name="connsiteY0" fmla="*/ 82550 h 82671"/>
              <a:gd name="connsiteX1" fmla="*/ 267704 w 550279"/>
              <a:gd name="connsiteY1" fmla="*/ 19050 h 82671"/>
              <a:gd name="connsiteX2" fmla="*/ 185154 w 550279"/>
              <a:gd name="connsiteY2" fmla="*/ 22225 h 82671"/>
              <a:gd name="connsiteX3" fmla="*/ 407404 w 550279"/>
              <a:gd name="connsiteY3" fmla="*/ 15875 h 82671"/>
              <a:gd name="connsiteX4" fmla="*/ 353429 w 550279"/>
              <a:gd name="connsiteY4" fmla="*/ 19050 h 82671"/>
              <a:gd name="connsiteX5" fmla="*/ 550279 w 550279"/>
              <a:gd name="connsiteY5" fmla="*/ 0 h 82671"/>
              <a:gd name="connsiteX6" fmla="*/ 451854 w 550279"/>
              <a:gd name="connsiteY6" fmla="*/ 9525 h 82671"/>
              <a:gd name="connsiteX7" fmla="*/ 255004 w 550279"/>
              <a:gd name="connsiteY7" fmla="*/ 25400 h 82671"/>
              <a:gd name="connsiteX8" fmla="*/ 178804 w 550279"/>
              <a:gd name="connsiteY8" fmla="*/ 34925 h 82671"/>
              <a:gd name="connsiteX9" fmla="*/ 1004 w 550279"/>
              <a:gd name="connsiteY9" fmla="*/ 82550 h 8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9" h="82671">
                <a:moveTo>
                  <a:pt x="1004" y="82550"/>
                </a:moveTo>
                <a:cubicBezTo>
                  <a:pt x="15821" y="79904"/>
                  <a:pt x="237012" y="29104"/>
                  <a:pt x="267704" y="19050"/>
                </a:cubicBezTo>
                <a:cubicBezTo>
                  <a:pt x="298396" y="8996"/>
                  <a:pt x="185154" y="22225"/>
                  <a:pt x="185154" y="22225"/>
                </a:cubicBezTo>
                <a:lnTo>
                  <a:pt x="407404" y="15875"/>
                </a:lnTo>
                <a:cubicBezTo>
                  <a:pt x="435450" y="15346"/>
                  <a:pt x="329617" y="21696"/>
                  <a:pt x="353429" y="19050"/>
                </a:cubicBezTo>
                <a:cubicBezTo>
                  <a:pt x="377241" y="16404"/>
                  <a:pt x="550279" y="0"/>
                  <a:pt x="550279" y="0"/>
                </a:cubicBezTo>
                <a:lnTo>
                  <a:pt x="451854" y="9525"/>
                </a:lnTo>
                <a:lnTo>
                  <a:pt x="255004" y="25400"/>
                </a:lnTo>
                <a:cubicBezTo>
                  <a:pt x="209496" y="29633"/>
                  <a:pt x="217962" y="25929"/>
                  <a:pt x="178804" y="34925"/>
                </a:cubicBezTo>
                <a:cubicBezTo>
                  <a:pt x="139646" y="43921"/>
                  <a:pt x="-13813" y="85196"/>
                  <a:pt x="1004" y="82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1556163-DACB-A7FD-E69C-40FF1C040083}"/>
              </a:ext>
            </a:extLst>
          </p:cNvPr>
          <p:cNvSpPr/>
          <p:nvPr/>
        </p:nvSpPr>
        <p:spPr>
          <a:xfrm>
            <a:off x="6074320" y="3701037"/>
            <a:ext cx="178565" cy="126371"/>
          </a:xfrm>
          <a:custGeom>
            <a:avLst/>
            <a:gdLst>
              <a:gd name="connsiteX0" fmla="*/ 2630 w 178565"/>
              <a:gd name="connsiteY0" fmla="*/ 1013 h 126371"/>
              <a:gd name="connsiteX1" fmla="*/ 177255 w 178565"/>
              <a:gd name="connsiteY1" fmla="*/ 124838 h 126371"/>
              <a:gd name="connsiteX2" fmla="*/ 78830 w 178565"/>
              <a:gd name="connsiteY2" fmla="*/ 67688 h 126371"/>
              <a:gd name="connsiteX3" fmla="*/ 2630 w 178565"/>
              <a:gd name="connsiteY3" fmla="*/ 1013 h 12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65" h="126371">
                <a:moveTo>
                  <a:pt x="2630" y="1013"/>
                </a:moveTo>
                <a:cubicBezTo>
                  <a:pt x="19034" y="10538"/>
                  <a:pt x="164555" y="113726"/>
                  <a:pt x="177255" y="124838"/>
                </a:cubicBezTo>
                <a:cubicBezTo>
                  <a:pt x="189955" y="135950"/>
                  <a:pt x="106876" y="83563"/>
                  <a:pt x="78830" y="67688"/>
                </a:cubicBezTo>
                <a:cubicBezTo>
                  <a:pt x="50784" y="51813"/>
                  <a:pt x="-13774" y="-8512"/>
                  <a:pt x="2630" y="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CCD4C9C-8D29-B75B-BC77-87372F78BE02}"/>
              </a:ext>
            </a:extLst>
          </p:cNvPr>
          <p:cNvSpPr/>
          <p:nvPr/>
        </p:nvSpPr>
        <p:spPr>
          <a:xfrm>
            <a:off x="5794369" y="3743246"/>
            <a:ext cx="511545" cy="203723"/>
          </a:xfrm>
          <a:custGeom>
            <a:avLst/>
            <a:gdLst>
              <a:gd name="connsiteX0" fmla="*/ 6 w 511545"/>
              <a:gd name="connsiteY0" fmla="*/ 133429 h 203723"/>
              <a:gd name="connsiteX1" fmla="*/ 171456 w 511545"/>
              <a:gd name="connsiteY1" fmla="*/ 146129 h 203723"/>
              <a:gd name="connsiteX2" fmla="*/ 298456 w 511545"/>
              <a:gd name="connsiteY2" fmla="*/ 184229 h 203723"/>
              <a:gd name="connsiteX3" fmla="*/ 282581 w 511545"/>
              <a:gd name="connsiteY3" fmla="*/ 146129 h 203723"/>
              <a:gd name="connsiteX4" fmla="*/ 428631 w 511545"/>
              <a:gd name="connsiteY4" fmla="*/ 184229 h 203723"/>
              <a:gd name="connsiteX5" fmla="*/ 377831 w 511545"/>
              <a:gd name="connsiteY5" fmla="*/ 155654 h 203723"/>
              <a:gd name="connsiteX6" fmla="*/ 508006 w 511545"/>
              <a:gd name="connsiteY6" fmla="*/ 203279 h 203723"/>
              <a:gd name="connsiteX7" fmla="*/ 469906 w 511545"/>
              <a:gd name="connsiteY7" fmla="*/ 174704 h 203723"/>
              <a:gd name="connsiteX8" fmla="*/ 419106 w 511545"/>
              <a:gd name="connsiteY8" fmla="*/ 98504 h 203723"/>
              <a:gd name="connsiteX9" fmla="*/ 485781 w 511545"/>
              <a:gd name="connsiteY9" fmla="*/ 136604 h 203723"/>
              <a:gd name="connsiteX10" fmla="*/ 422281 w 511545"/>
              <a:gd name="connsiteY10" fmla="*/ 85804 h 203723"/>
              <a:gd name="connsiteX11" fmla="*/ 485781 w 511545"/>
              <a:gd name="connsiteY11" fmla="*/ 190579 h 203723"/>
              <a:gd name="connsiteX12" fmla="*/ 336556 w 511545"/>
              <a:gd name="connsiteY12" fmla="*/ 155654 h 203723"/>
              <a:gd name="connsiteX13" fmla="*/ 152406 w 511545"/>
              <a:gd name="connsiteY13" fmla="*/ 79 h 203723"/>
              <a:gd name="connsiteX14" fmla="*/ 301631 w 511545"/>
              <a:gd name="connsiteY14" fmla="*/ 177879 h 203723"/>
              <a:gd name="connsiteX15" fmla="*/ 177806 w 511545"/>
              <a:gd name="connsiteY15" fmla="*/ 139779 h 203723"/>
              <a:gd name="connsiteX16" fmla="*/ 6 w 511545"/>
              <a:gd name="connsiteY16" fmla="*/ 133429 h 2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1545" h="203723">
                <a:moveTo>
                  <a:pt x="6" y="133429"/>
                </a:moveTo>
                <a:cubicBezTo>
                  <a:pt x="-1052" y="134487"/>
                  <a:pt x="121714" y="137662"/>
                  <a:pt x="171456" y="146129"/>
                </a:cubicBezTo>
                <a:cubicBezTo>
                  <a:pt x="221198" y="154596"/>
                  <a:pt x="279935" y="184229"/>
                  <a:pt x="298456" y="184229"/>
                </a:cubicBezTo>
                <a:cubicBezTo>
                  <a:pt x="316977" y="184229"/>
                  <a:pt x="260885" y="146129"/>
                  <a:pt x="282581" y="146129"/>
                </a:cubicBezTo>
                <a:cubicBezTo>
                  <a:pt x="304277" y="146129"/>
                  <a:pt x="412756" y="182642"/>
                  <a:pt x="428631" y="184229"/>
                </a:cubicBezTo>
                <a:cubicBezTo>
                  <a:pt x="444506" y="185817"/>
                  <a:pt x="364602" y="152479"/>
                  <a:pt x="377831" y="155654"/>
                </a:cubicBezTo>
                <a:cubicBezTo>
                  <a:pt x="391060" y="158829"/>
                  <a:pt x="492660" y="200104"/>
                  <a:pt x="508006" y="203279"/>
                </a:cubicBezTo>
                <a:cubicBezTo>
                  <a:pt x="523352" y="206454"/>
                  <a:pt x="484723" y="192166"/>
                  <a:pt x="469906" y="174704"/>
                </a:cubicBezTo>
                <a:cubicBezTo>
                  <a:pt x="455089" y="157242"/>
                  <a:pt x="416460" y="104854"/>
                  <a:pt x="419106" y="98504"/>
                </a:cubicBezTo>
                <a:cubicBezTo>
                  <a:pt x="421752" y="92154"/>
                  <a:pt x="485252" y="138721"/>
                  <a:pt x="485781" y="136604"/>
                </a:cubicBezTo>
                <a:cubicBezTo>
                  <a:pt x="486310" y="134487"/>
                  <a:pt x="422281" y="76808"/>
                  <a:pt x="422281" y="85804"/>
                </a:cubicBezTo>
                <a:cubicBezTo>
                  <a:pt x="422281" y="94800"/>
                  <a:pt x="500068" y="178937"/>
                  <a:pt x="485781" y="190579"/>
                </a:cubicBezTo>
                <a:cubicBezTo>
                  <a:pt x="471494" y="202221"/>
                  <a:pt x="392118" y="187404"/>
                  <a:pt x="336556" y="155654"/>
                </a:cubicBezTo>
                <a:cubicBezTo>
                  <a:pt x="280994" y="123904"/>
                  <a:pt x="158227" y="-3625"/>
                  <a:pt x="152406" y="79"/>
                </a:cubicBezTo>
                <a:cubicBezTo>
                  <a:pt x="146585" y="3783"/>
                  <a:pt x="297398" y="154596"/>
                  <a:pt x="301631" y="177879"/>
                </a:cubicBezTo>
                <a:cubicBezTo>
                  <a:pt x="305864" y="201162"/>
                  <a:pt x="222256" y="147187"/>
                  <a:pt x="177806" y="139779"/>
                </a:cubicBezTo>
                <a:cubicBezTo>
                  <a:pt x="133356" y="132371"/>
                  <a:pt x="1064" y="132371"/>
                  <a:pt x="6" y="13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4F7E3E3-285E-D35D-D2A3-5C430574B088}"/>
              </a:ext>
            </a:extLst>
          </p:cNvPr>
          <p:cNvSpPr/>
          <p:nvPr/>
        </p:nvSpPr>
        <p:spPr>
          <a:xfrm>
            <a:off x="5282507" y="3750569"/>
            <a:ext cx="747311" cy="102240"/>
          </a:xfrm>
          <a:custGeom>
            <a:avLst/>
            <a:gdLst>
              <a:gd name="connsiteX0" fmla="*/ 3868 w 747311"/>
              <a:gd name="connsiteY0" fmla="*/ 100706 h 102240"/>
              <a:gd name="connsiteX1" fmla="*/ 232468 w 747311"/>
              <a:gd name="connsiteY1" fmla="*/ 24506 h 102240"/>
              <a:gd name="connsiteX2" fmla="*/ 505518 w 747311"/>
              <a:gd name="connsiteY2" fmla="*/ 30856 h 102240"/>
              <a:gd name="connsiteX3" fmla="*/ 495993 w 747311"/>
              <a:gd name="connsiteY3" fmla="*/ 2281 h 102240"/>
              <a:gd name="connsiteX4" fmla="*/ 746818 w 747311"/>
              <a:gd name="connsiteY4" fmla="*/ 100706 h 102240"/>
              <a:gd name="connsiteX5" fmla="*/ 553143 w 747311"/>
              <a:gd name="connsiteY5" fmla="*/ 14981 h 102240"/>
              <a:gd name="connsiteX6" fmla="*/ 311843 w 747311"/>
              <a:gd name="connsiteY6" fmla="*/ 24506 h 102240"/>
              <a:gd name="connsiteX7" fmla="*/ 102293 w 747311"/>
              <a:gd name="connsiteY7" fmla="*/ 72131 h 102240"/>
              <a:gd name="connsiteX8" fmla="*/ 3868 w 747311"/>
              <a:gd name="connsiteY8" fmla="*/ 100706 h 1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311" h="102240">
                <a:moveTo>
                  <a:pt x="3868" y="100706"/>
                </a:moveTo>
                <a:cubicBezTo>
                  <a:pt x="25564" y="92769"/>
                  <a:pt x="148860" y="36148"/>
                  <a:pt x="232468" y="24506"/>
                </a:cubicBezTo>
                <a:cubicBezTo>
                  <a:pt x="316076" y="12864"/>
                  <a:pt x="461597" y="34560"/>
                  <a:pt x="505518" y="30856"/>
                </a:cubicBezTo>
                <a:cubicBezTo>
                  <a:pt x="549439" y="27152"/>
                  <a:pt x="455776" y="-9361"/>
                  <a:pt x="495993" y="2281"/>
                </a:cubicBezTo>
                <a:cubicBezTo>
                  <a:pt x="536210" y="13923"/>
                  <a:pt x="737293" y="98589"/>
                  <a:pt x="746818" y="100706"/>
                </a:cubicBezTo>
                <a:cubicBezTo>
                  <a:pt x="756343" y="102823"/>
                  <a:pt x="625639" y="27681"/>
                  <a:pt x="553143" y="14981"/>
                </a:cubicBezTo>
                <a:cubicBezTo>
                  <a:pt x="480647" y="2281"/>
                  <a:pt x="386985" y="14981"/>
                  <a:pt x="311843" y="24506"/>
                </a:cubicBezTo>
                <a:cubicBezTo>
                  <a:pt x="236701" y="34031"/>
                  <a:pt x="147801" y="60489"/>
                  <a:pt x="102293" y="72131"/>
                </a:cubicBezTo>
                <a:cubicBezTo>
                  <a:pt x="56785" y="83773"/>
                  <a:pt x="-17828" y="108643"/>
                  <a:pt x="3868" y="10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5C521FE-BD35-8A44-360D-A80A1235CFB7}"/>
              </a:ext>
            </a:extLst>
          </p:cNvPr>
          <p:cNvSpPr/>
          <p:nvPr/>
        </p:nvSpPr>
        <p:spPr>
          <a:xfrm>
            <a:off x="5203723" y="3825383"/>
            <a:ext cx="362290" cy="118115"/>
          </a:xfrm>
          <a:custGeom>
            <a:avLst/>
            <a:gdLst>
              <a:gd name="connsiteX0" fmla="*/ 102 w 362290"/>
              <a:gd name="connsiteY0" fmla="*/ 117967 h 118115"/>
              <a:gd name="connsiteX1" fmla="*/ 187427 w 362290"/>
              <a:gd name="connsiteY1" fmla="*/ 492 h 118115"/>
              <a:gd name="connsiteX2" fmla="*/ 174727 w 362290"/>
              <a:gd name="connsiteY2" fmla="*/ 76692 h 118115"/>
              <a:gd name="connsiteX3" fmla="*/ 362052 w 362290"/>
              <a:gd name="connsiteY3" fmla="*/ 95742 h 118115"/>
              <a:gd name="connsiteX4" fmla="*/ 212827 w 362290"/>
              <a:gd name="connsiteY4" fmla="*/ 63992 h 118115"/>
              <a:gd name="connsiteX5" fmla="*/ 162027 w 362290"/>
              <a:gd name="connsiteY5" fmla="*/ 25892 h 118115"/>
              <a:gd name="connsiteX6" fmla="*/ 102 w 362290"/>
              <a:gd name="connsiteY6" fmla="*/ 117967 h 11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290" h="118115">
                <a:moveTo>
                  <a:pt x="102" y="117967"/>
                </a:moveTo>
                <a:cubicBezTo>
                  <a:pt x="4335" y="113734"/>
                  <a:pt x="158323" y="7371"/>
                  <a:pt x="187427" y="492"/>
                </a:cubicBezTo>
                <a:cubicBezTo>
                  <a:pt x="216531" y="-6387"/>
                  <a:pt x="145623" y="60817"/>
                  <a:pt x="174727" y="76692"/>
                </a:cubicBezTo>
                <a:cubicBezTo>
                  <a:pt x="203831" y="92567"/>
                  <a:pt x="355702" y="97859"/>
                  <a:pt x="362052" y="95742"/>
                </a:cubicBezTo>
                <a:cubicBezTo>
                  <a:pt x="368402" y="93625"/>
                  <a:pt x="246164" y="75634"/>
                  <a:pt x="212827" y="63992"/>
                </a:cubicBezTo>
                <a:cubicBezTo>
                  <a:pt x="179490" y="52350"/>
                  <a:pt x="199598" y="16896"/>
                  <a:pt x="162027" y="25892"/>
                </a:cubicBezTo>
                <a:cubicBezTo>
                  <a:pt x="124456" y="34888"/>
                  <a:pt x="-4131" y="122200"/>
                  <a:pt x="102" y="117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8D408D2-678D-EA21-A32D-6D7C8C719383}"/>
              </a:ext>
            </a:extLst>
          </p:cNvPr>
          <p:cNvSpPr/>
          <p:nvPr/>
        </p:nvSpPr>
        <p:spPr>
          <a:xfrm>
            <a:off x="5361044" y="4179589"/>
            <a:ext cx="537209" cy="198803"/>
          </a:xfrm>
          <a:custGeom>
            <a:avLst/>
            <a:gdLst>
              <a:gd name="connsiteX0" fmla="*/ 1531 w 537209"/>
              <a:gd name="connsiteY0" fmla="*/ 198736 h 198803"/>
              <a:gd name="connsiteX1" fmla="*/ 255531 w 537209"/>
              <a:gd name="connsiteY1" fmla="*/ 52686 h 198803"/>
              <a:gd name="connsiteX2" fmla="*/ 188856 w 537209"/>
              <a:gd name="connsiteY2" fmla="*/ 71736 h 198803"/>
              <a:gd name="connsiteX3" fmla="*/ 379356 w 537209"/>
              <a:gd name="connsiteY3" fmla="*/ 11411 h 198803"/>
              <a:gd name="connsiteX4" fmla="*/ 319031 w 537209"/>
              <a:gd name="connsiteY4" fmla="*/ 46336 h 198803"/>
              <a:gd name="connsiteX5" fmla="*/ 534931 w 537209"/>
              <a:gd name="connsiteY5" fmla="*/ 5061 h 198803"/>
              <a:gd name="connsiteX6" fmla="*/ 423806 w 537209"/>
              <a:gd name="connsiteY6" fmla="*/ 8236 h 198803"/>
              <a:gd name="connsiteX7" fmla="*/ 287281 w 537209"/>
              <a:gd name="connsiteY7" fmla="*/ 5061 h 198803"/>
              <a:gd name="connsiteX8" fmla="*/ 309506 w 537209"/>
              <a:gd name="connsiteY8" fmla="*/ 1886 h 198803"/>
              <a:gd name="connsiteX9" fmla="*/ 185681 w 537209"/>
              <a:gd name="connsiteY9" fmla="*/ 36811 h 198803"/>
              <a:gd name="connsiteX10" fmla="*/ 322206 w 537209"/>
              <a:gd name="connsiteY10" fmla="*/ 24111 h 198803"/>
              <a:gd name="connsiteX11" fmla="*/ 188856 w 537209"/>
              <a:gd name="connsiteY11" fmla="*/ 62211 h 198803"/>
              <a:gd name="connsiteX12" fmla="*/ 150756 w 537209"/>
              <a:gd name="connsiteY12" fmla="*/ 71736 h 198803"/>
              <a:gd name="connsiteX13" fmla="*/ 1531 w 537209"/>
              <a:gd name="connsiteY13" fmla="*/ 198736 h 19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7209" h="198803">
                <a:moveTo>
                  <a:pt x="1531" y="198736"/>
                </a:moveTo>
                <a:cubicBezTo>
                  <a:pt x="18994" y="195561"/>
                  <a:pt x="224310" y="73853"/>
                  <a:pt x="255531" y="52686"/>
                </a:cubicBezTo>
                <a:cubicBezTo>
                  <a:pt x="286752" y="31519"/>
                  <a:pt x="168219" y="78615"/>
                  <a:pt x="188856" y="71736"/>
                </a:cubicBezTo>
                <a:cubicBezTo>
                  <a:pt x="209493" y="64857"/>
                  <a:pt x="357660" y="15644"/>
                  <a:pt x="379356" y="11411"/>
                </a:cubicBezTo>
                <a:cubicBezTo>
                  <a:pt x="401052" y="7178"/>
                  <a:pt x="293102" y="47394"/>
                  <a:pt x="319031" y="46336"/>
                </a:cubicBezTo>
                <a:cubicBezTo>
                  <a:pt x="344960" y="45278"/>
                  <a:pt x="517469" y="11411"/>
                  <a:pt x="534931" y="5061"/>
                </a:cubicBezTo>
                <a:cubicBezTo>
                  <a:pt x="552393" y="-1289"/>
                  <a:pt x="465081" y="8236"/>
                  <a:pt x="423806" y="8236"/>
                </a:cubicBezTo>
                <a:cubicBezTo>
                  <a:pt x="382531" y="8236"/>
                  <a:pt x="306331" y="6119"/>
                  <a:pt x="287281" y="5061"/>
                </a:cubicBezTo>
                <a:cubicBezTo>
                  <a:pt x="268231" y="4003"/>
                  <a:pt x="326439" y="-3406"/>
                  <a:pt x="309506" y="1886"/>
                </a:cubicBezTo>
                <a:cubicBezTo>
                  <a:pt x="292573" y="7178"/>
                  <a:pt x="183564" y="33107"/>
                  <a:pt x="185681" y="36811"/>
                </a:cubicBezTo>
                <a:cubicBezTo>
                  <a:pt x="187798" y="40515"/>
                  <a:pt x="321677" y="19878"/>
                  <a:pt x="322206" y="24111"/>
                </a:cubicBezTo>
                <a:cubicBezTo>
                  <a:pt x="322735" y="28344"/>
                  <a:pt x="217431" y="54273"/>
                  <a:pt x="188856" y="62211"/>
                </a:cubicBezTo>
                <a:cubicBezTo>
                  <a:pt x="160281" y="70149"/>
                  <a:pt x="180389" y="51628"/>
                  <a:pt x="150756" y="71736"/>
                </a:cubicBezTo>
                <a:cubicBezTo>
                  <a:pt x="121123" y="91844"/>
                  <a:pt x="-15932" y="201911"/>
                  <a:pt x="1531" y="19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B8908AC-08EB-6C09-3667-C4226CE3985A}"/>
              </a:ext>
            </a:extLst>
          </p:cNvPr>
          <p:cNvSpPr/>
          <p:nvPr/>
        </p:nvSpPr>
        <p:spPr>
          <a:xfrm>
            <a:off x="5730657" y="4156071"/>
            <a:ext cx="543428" cy="161987"/>
          </a:xfrm>
          <a:custGeom>
            <a:avLst/>
            <a:gdLst>
              <a:gd name="connsiteX0" fmla="*/ 218 w 543428"/>
              <a:gd name="connsiteY0" fmla="*/ 6354 h 161987"/>
              <a:gd name="connsiteX1" fmla="*/ 266918 w 543428"/>
              <a:gd name="connsiteY1" fmla="*/ 50804 h 161987"/>
              <a:gd name="connsiteX2" fmla="*/ 200243 w 543428"/>
              <a:gd name="connsiteY2" fmla="*/ 4 h 161987"/>
              <a:gd name="connsiteX3" fmla="*/ 324068 w 543428"/>
              <a:gd name="connsiteY3" fmla="*/ 53979 h 161987"/>
              <a:gd name="connsiteX4" fmla="*/ 447893 w 543428"/>
              <a:gd name="connsiteY4" fmla="*/ 117479 h 161987"/>
              <a:gd name="connsiteX5" fmla="*/ 409793 w 543428"/>
              <a:gd name="connsiteY5" fmla="*/ 95254 h 161987"/>
              <a:gd name="connsiteX6" fmla="*/ 543143 w 543428"/>
              <a:gd name="connsiteY6" fmla="*/ 161929 h 161987"/>
              <a:gd name="connsiteX7" fmla="*/ 447893 w 543428"/>
              <a:gd name="connsiteY7" fmla="*/ 107954 h 161987"/>
              <a:gd name="connsiteX8" fmla="*/ 320893 w 543428"/>
              <a:gd name="connsiteY8" fmla="*/ 34929 h 161987"/>
              <a:gd name="connsiteX9" fmla="*/ 263743 w 543428"/>
              <a:gd name="connsiteY9" fmla="*/ 31754 h 161987"/>
              <a:gd name="connsiteX10" fmla="*/ 314543 w 543428"/>
              <a:gd name="connsiteY10" fmla="*/ 66679 h 161987"/>
              <a:gd name="connsiteX11" fmla="*/ 222468 w 543428"/>
              <a:gd name="connsiteY11" fmla="*/ 19054 h 161987"/>
              <a:gd name="connsiteX12" fmla="*/ 218 w 543428"/>
              <a:gd name="connsiteY12" fmla="*/ 6354 h 16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428" h="161987">
                <a:moveTo>
                  <a:pt x="218" y="6354"/>
                </a:moveTo>
                <a:cubicBezTo>
                  <a:pt x="7626" y="11646"/>
                  <a:pt x="233581" y="51862"/>
                  <a:pt x="266918" y="50804"/>
                </a:cubicBezTo>
                <a:cubicBezTo>
                  <a:pt x="300255" y="49746"/>
                  <a:pt x="190718" y="-525"/>
                  <a:pt x="200243" y="4"/>
                </a:cubicBezTo>
                <a:cubicBezTo>
                  <a:pt x="209768" y="533"/>
                  <a:pt x="282793" y="34400"/>
                  <a:pt x="324068" y="53979"/>
                </a:cubicBezTo>
                <a:cubicBezTo>
                  <a:pt x="365343" y="73558"/>
                  <a:pt x="433606" y="110600"/>
                  <a:pt x="447893" y="117479"/>
                </a:cubicBezTo>
                <a:cubicBezTo>
                  <a:pt x="462181" y="124358"/>
                  <a:pt x="393918" y="87846"/>
                  <a:pt x="409793" y="95254"/>
                </a:cubicBezTo>
                <a:cubicBezTo>
                  <a:pt x="425668" y="102662"/>
                  <a:pt x="536793" y="159812"/>
                  <a:pt x="543143" y="161929"/>
                </a:cubicBezTo>
                <a:cubicBezTo>
                  <a:pt x="549493" y="164046"/>
                  <a:pt x="447893" y="107954"/>
                  <a:pt x="447893" y="107954"/>
                </a:cubicBezTo>
                <a:cubicBezTo>
                  <a:pt x="410851" y="86787"/>
                  <a:pt x="351585" y="47629"/>
                  <a:pt x="320893" y="34929"/>
                </a:cubicBezTo>
                <a:cubicBezTo>
                  <a:pt x="290201" y="22229"/>
                  <a:pt x="264801" y="26463"/>
                  <a:pt x="263743" y="31754"/>
                </a:cubicBezTo>
                <a:cubicBezTo>
                  <a:pt x="262685" y="37045"/>
                  <a:pt x="321422" y="68796"/>
                  <a:pt x="314543" y="66679"/>
                </a:cubicBezTo>
                <a:cubicBezTo>
                  <a:pt x="307664" y="64562"/>
                  <a:pt x="269035" y="27521"/>
                  <a:pt x="222468" y="19054"/>
                </a:cubicBezTo>
                <a:cubicBezTo>
                  <a:pt x="175901" y="10587"/>
                  <a:pt x="-7190" y="1062"/>
                  <a:pt x="218" y="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F20EBD5-554B-B894-FB5F-8CA50C572512}"/>
              </a:ext>
            </a:extLst>
          </p:cNvPr>
          <p:cNvSpPr/>
          <p:nvPr/>
        </p:nvSpPr>
        <p:spPr>
          <a:xfrm>
            <a:off x="6031586" y="4387768"/>
            <a:ext cx="88772" cy="181378"/>
          </a:xfrm>
          <a:custGeom>
            <a:avLst/>
            <a:gdLst>
              <a:gd name="connsiteX0" fmla="*/ 86639 w 88772"/>
              <a:gd name="connsiteY0" fmla="*/ 82 h 181378"/>
              <a:gd name="connsiteX1" fmla="*/ 61239 w 88772"/>
              <a:gd name="connsiteY1" fmla="*/ 133432 h 181378"/>
              <a:gd name="connsiteX2" fmla="*/ 26314 w 88772"/>
              <a:gd name="connsiteY2" fmla="*/ 181057 h 181378"/>
              <a:gd name="connsiteX3" fmla="*/ 4089 w 88772"/>
              <a:gd name="connsiteY3" fmla="*/ 114382 h 181378"/>
              <a:gd name="connsiteX4" fmla="*/ 86639 w 88772"/>
              <a:gd name="connsiteY4" fmla="*/ 82 h 18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2" h="181378">
                <a:moveTo>
                  <a:pt x="86639" y="82"/>
                </a:moveTo>
                <a:cubicBezTo>
                  <a:pt x="96164" y="3257"/>
                  <a:pt x="71293" y="103270"/>
                  <a:pt x="61239" y="133432"/>
                </a:cubicBezTo>
                <a:cubicBezTo>
                  <a:pt x="51185" y="163594"/>
                  <a:pt x="35839" y="184232"/>
                  <a:pt x="26314" y="181057"/>
                </a:cubicBezTo>
                <a:cubicBezTo>
                  <a:pt x="16789" y="177882"/>
                  <a:pt x="-10198" y="142957"/>
                  <a:pt x="4089" y="114382"/>
                </a:cubicBezTo>
                <a:cubicBezTo>
                  <a:pt x="18376" y="85807"/>
                  <a:pt x="77114" y="-3093"/>
                  <a:pt x="8663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3E47B4A-73B4-92F7-B51A-185D076BB801}"/>
              </a:ext>
            </a:extLst>
          </p:cNvPr>
          <p:cNvSpPr/>
          <p:nvPr/>
        </p:nvSpPr>
        <p:spPr>
          <a:xfrm>
            <a:off x="5768725" y="4253005"/>
            <a:ext cx="267326" cy="94354"/>
          </a:xfrm>
          <a:custGeom>
            <a:avLst/>
            <a:gdLst>
              <a:gd name="connsiteX0" fmla="*/ 250 w 267326"/>
              <a:gd name="connsiteY0" fmla="*/ 36420 h 94354"/>
              <a:gd name="connsiteX1" fmla="*/ 165350 w 267326"/>
              <a:gd name="connsiteY1" fmla="*/ 1495 h 94354"/>
              <a:gd name="connsiteX2" fmla="*/ 266950 w 267326"/>
              <a:gd name="connsiteY2" fmla="*/ 87220 h 94354"/>
              <a:gd name="connsiteX3" fmla="*/ 130425 w 267326"/>
              <a:gd name="connsiteY3" fmla="*/ 84045 h 94354"/>
              <a:gd name="connsiteX4" fmla="*/ 250 w 267326"/>
              <a:gd name="connsiteY4" fmla="*/ 36420 h 9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326" h="94354">
                <a:moveTo>
                  <a:pt x="250" y="36420"/>
                </a:moveTo>
                <a:cubicBezTo>
                  <a:pt x="6071" y="22662"/>
                  <a:pt x="120900" y="-6972"/>
                  <a:pt x="165350" y="1495"/>
                </a:cubicBezTo>
                <a:cubicBezTo>
                  <a:pt x="209800" y="9962"/>
                  <a:pt x="272771" y="73462"/>
                  <a:pt x="266950" y="87220"/>
                </a:cubicBezTo>
                <a:cubicBezTo>
                  <a:pt x="261129" y="100978"/>
                  <a:pt x="169054" y="91983"/>
                  <a:pt x="130425" y="84045"/>
                </a:cubicBezTo>
                <a:cubicBezTo>
                  <a:pt x="91796" y="76108"/>
                  <a:pt x="-5571" y="50178"/>
                  <a:pt x="250" y="36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3DB5244-D4D6-6356-C362-E9E3F4B49D6F}"/>
              </a:ext>
            </a:extLst>
          </p:cNvPr>
          <p:cNvSpPr/>
          <p:nvPr/>
        </p:nvSpPr>
        <p:spPr>
          <a:xfrm>
            <a:off x="6095799" y="4379702"/>
            <a:ext cx="247851" cy="138323"/>
          </a:xfrm>
          <a:custGeom>
            <a:avLst/>
            <a:gdLst>
              <a:gd name="connsiteX0" fmla="*/ 201 w 247851"/>
              <a:gd name="connsiteY0" fmla="*/ 1798 h 138323"/>
              <a:gd name="connsiteX1" fmla="*/ 95451 w 247851"/>
              <a:gd name="connsiteY1" fmla="*/ 36723 h 138323"/>
              <a:gd name="connsiteX2" fmla="*/ 114501 w 247851"/>
              <a:gd name="connsiteY2" fmla="*/ 62123 h 138323"/>
              <a:gd name="connsiteX3" fmla="*/ 120851 w 247851"/>
              <a:gd name="connsiteY3" fmla="*/ 36723 h 138323"/>
              <a:gd name="connsiteX4" fmla="*/ 136726 w 247851"/>
              <a:gd name="connsiteY4" fmla="*/ 77998 h 138323"/>
              <a:gd name="connsiteX5" fmla="*/ 212926 w 247851"/>
              <a:gd name="connsiteY5" fmla="*/ 103398 h 138323"/>
              <a:gd name="connsiteX6" fmla="*/ 152601 w 247851"/>
              <a:gd name="connsiteY6" fmla="*/ 106573 h 138323"/>
              <a:gd name="connsiteX7" fmla="*/ 247851 w 247851"/>
              <a:gd name="connsiteY7" fmla="*/ 138323 h 138323"/>
              <a:gd name="connsiteX8" fmla="*/ 124026 w 247851"/>
              <a:gd name="connsiteY8" fmla="*/ 97048 h 138323"/>
              <a:gd name="connsiteX9" fmla="*/ 201 w 247851"/>
              <a:gd name="connsiteY9" fmla="*/ 1798 h 13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851" h="138323">
                <a:moveTo>
                  <a:pt x="201" y="1798"/>
                </a:moveTo>
                <a:cubicBezTo>
                  <a:pt x="-4562" y="-8256"/>
                  <a:pt x="76401" y="26669"/>
                  <a:pt x="95451" y="36723"/>
                </a:cubicBezTo>
                <a:cubicBezTo>
                  <a:pt x="114501" y="46777"/>
                  <a:pt x="110268" y="62123"/>
                  <a:pt x="114501" y="62123"/>
                </a:cubicBezTo>
                <a:cubicBezTo>
                  <a:pt x="118734" y="62123"/>
                  <a:pt x="117147" y="34077"/>
                  <a:pt x="120851" y="36723"/>
                </a:cubicBezTo>
                <a:cubicBezTo>
                  <a:pt x="124555" y="39369"/>
                  <a:pt x="121380" y="66886"/>
                  <a:pt x="136726" y="77998"/>
                </a:cubicBezTo>
                <a:cubicBezTo>
                  <a:pt x="152072" y="89110"/>
                  <a:pt x="210280" y="98636"/>
                  <a:pt x="212926" y="103398"/>
                </a:cubicBezTo>
                <a:cubicBezTo>
                  <a:pt x="215572" y="108160"/>
                  <a:pt x="146780" y="100752"/>
                  <a:pt x="152601" y="106573"/>
                </a:cubicBezTo>
                <a:cubicBezTo>
                  <a:pt x="158422" y="112394"/>
                  <a:pt x="247851" y="138323"/>
                  <a:pt x="247851" y="138323"/>
                </a:cubicBezTo>
                <a:cubicBezTo>
                  <a:pt x="243089" y="136736"/>
                  <a:pt x="162126" y="117685"/>
                  <a:pt x="124026" y="97048"/>
                </a:cubicBezTo>
                <a:cubicBezTo>
                  <a:pt x="85926" y="76411"/>
                  <a:pt x="4964" y="11852"/>
                  <a:pt x="201" y="1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0A6F4E04-883B-0ACE-3BC7-6AD86C4F057C}"/>
              </a:ext>
            </a:extLst>
          </p:cNvPr>
          <p:cNvSpPr/>
          <p:nvPr/>
        </p:nvSpPr>
        <p:spPr>
          <a:xfrm>
            <a:off x="5402545" y="4368445"/>
            <a:ext cx="84181" cy="187894"/>
          </a:xfrm>
          <a:custGeom>
            <a:avLst/>
            <a:gdLst>
              <a:gd name="connsiteX0" fmla="*/ 83855 w 84181"/>
              <a:gd name="connsiteY0" fmla="*/ 355 h 187894"/>
              <a:gd name="connsiteX1" fmla="*/ 29880 w 84181"/>
              <a:gd name="connsiteY1" fmla="*/ 95605 h 187894"/>
              <a:gd name="connsiteX2" fmla="*/ 23530 w 84181"/>
              <a:gd name="connsiteY2" fmla="*/ 127355 h 187894"/>
              <a:gd name="connsiteX3" fmla="*/ 36230 w 84181"/>
              <a:gd name="connsiteY3" fmla="*/ 171805 h 187894"/>
              <a:gd name="connsiteX4" fmla="*/ 42580 w 84181"/>
              <a:gd name="connsiteY4" fmla="*/ 187680 h 187894"/>
              <a:gd name="connsiteX5" fmla="*/ 20355 w 84181"/>
              <a:gd name="connsiteY5" fmla="*/ 162280 h 187894"/>
              <a:gd name="connsiteX6" fmla="*/ 1305 w 84181"/>
              <a:gd name="connsiteY6" fmla="*/ 133705 h 187894"/>
              <a:gd name="connsiteX7" fmla="*/ 83855 w 84181"/>
              <a:gd name="connsiteY7" fmla="*/ 355 h 1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81" h="187894">
                <a:moveTo>
                  <a:pt x="83855" y="355"/>
                </a:moveTo>
                <a:cubicBezTo>
                  <a:pt x="88617" y="-5995"/>
                  <a:pt x="39934" y="74438"/>
                  <a:pt x="29880" y="95605"/>
                </a:cubicBezTo>
                <a:cubicBezTo>
                  <a:pt x="19826" y="116772"/>
                  <a:pt x="22472" y="114655"/>
                  <a:pt x="23530" y="127355"/>
                </a:cubicBezTo>
                <a:cubicBezTo>
                  <a:pt x="24588" y="140055"/>
                  <a:pt x="33055" y="161751"/>
                  <a:pt x="36230" y="171805"/>
                </a:cubicBezTo>
                <a:cubicBezTo>
                  <a:pt x="39405" y="181859"/>
                  <a:pt x="45226" y="189268"/>
                  <a:pt x="42580" y="187680"/>
                </a:cubicBezTo>
                <a:cubicBezTo>
                  <a:pt x="39934" y="186093"/>
                  <a:pt x="27234" y="171276"/>
                  <a:pt x="20355" y="162280"/>
                </a:cubicBezTo>
                <a:cubicBezTo>
                  <a:pt x="13476" y="153284"/>
                  <a:pt x="-5045" y="156988"/>
                  <a:pt x="1305" y="133705"/>
                </a:cubicBezTo>
                <a:cubicBezTo>
                  <a:pt x="7655" y="110422"/>
                  <a:pt x="79093" y="6705"/>
                  <a:pt x="83855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4373AED-5A36-9D2C-D749-43470E9147BF}"/>
              </a:ext>
            </a:extLst>
          </p:cNvPr>
          <p:cNvSpPr/>
          <p:nvPr/>
        </p:nvSpPr>
        <p:spPr>
          <a:xfrm>
            <a:off x="4803775" y="4409341"/>
            <a:ext cx="89004" cy="808020"/>
          </a:xfrm>
          <a:custGeom>
            <a:avLst/>
            <a:gdLst>
              <a:gd name="connsiteX0" fmla="*/ 0 w 89004"/>
              <a:gd name="connsiteY0" fmla="*/ 734 h 808020"/>
              <a:gd name="connsiteX1" fmla="*/ 19050 w 89004"/>
              <a:gd name="connsiteY1" fmla="*/ 562709 h 808020"/>
              <a:gd name="connsiteX2" fmla="*/ 60325 w 89004"/>
              <a:gd name="connsiteY2" fmla="*/ 499209 h 808020"/>
              <a:gd name="connsiteX3" fmla="*/ 88900 w 89004"/>
              <a:gd name="connsiteY3" fmla="*/ 807184 h 808020"/>
              <a:gd name="connsiteX4" fmla="*/ 69850 w 89004"/>
              <a:gd name="connsiteY4" fmla="*/ 578584 h 808020"/>
              <a:gd name="connsiteX5" fmla="*/ 66675 w 89004"/>
              <a:gd name="connsiteY5" fmla="*/ 235684 h 808020"/>
              <a:gd name="connsiteX6" fmla="*/ 41275 w 89004"/>
              <a:gd name="connsiteY6" fmla="*/ 540484 h 808020"/>
              <a:gd name="connsiteX7" fmla="*/ 12700 w 89004"/>
              <a:gd name="connsiteY7" fmla="*/ 384909 h 808020"/>
              <a:gd name="connsiteX8" fmla="*/ 19050 w 89004"/>
              <a:gd name="connsiteY8" fmla="*/ 442059 h 808020"/>
              <a:gd name="connsiteX9" fmla="*/ 0 w 89004"/>
              <a:gd name="connsiteY9" fmla="*/ 734 h 80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004" h="808020">
                <a:moveTo>
                  <a:pt x="0" y="734"/>
                </a:moveTo>
                <a:cubicBezTo>
                  <a:pt x="0" y="20842"/>
                  <a:pt x="8996" y="479630"/>
                  <a:pt x="19050" y="562709"/>
                </a:cubicBezTo>
                <a:cubicBezTo>
                  <a:pt x="29104" y="645788"/>
                  <a:pt x="48683" y="458463"/>
                  <a:pt x="60325" y="499209"/>
                </a:cubicBezTo>
                <a:cubicBezTo>
                  <a:pt x="71967" y="539955"/>
                  <a:pt x="87313" y="793955"/>
                  <a:pt x="88900" y="807184"/>
                </a:cubicBezTo>
                <a:cubicBezTo>
                  <a:pt x="90487" y="820413"/>
                  <a:pt x="73554" y="673834"/>
                  <a:pt x="69850" y="578584"/>
                </a:cubicBezTo>
                <a:cubicBezTo>
                  <a:pt x="66146" y="483334"/>
                  <a:pt x="71437" y="242034"/>
                  <a:pt x="66675" y="235684"/>
                </a:cubicBezTo>
                <a:cubicBezTo>
                  <a:pt x="61913" y="229334"/>
                  <a:pt x="50271" y="515613"/>
                  <a:pt x="41275" y="540484"/>
                </a:cubicBezTo>
                <a:cubicBezTo>
                  <a:pt x="32279" y="565355"/>
                  <a:pt x="16404" y="401313"/>
                  <a:pt x="12700" y="384909"/>
                </a:cubicBezTo>
                <a:cubicBezTo>
                  <a:pt x="8996" y="368505"/>
                  <a:pt x="18521" y="504501"/>
                  <a:pt x="19050" y="442059"/>
                </a:cubicBezTo>
                <a:cubicBezTo>
                  <a:pt x="19579" y="379617"/>
                  <a:pt x="0" y="-19374"/>
                  <a:pt x="0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30749E7-DE3D-74EF-C563-3F9F341CDBBC}"/>
              </a:ext>
            </a:extLst>
          </p:cNvPr>
          <p:cNvSpPr/>
          <p:nvPr/>
        </p:nvSpPr>
        <p:spPr>
          <a:xfrm>
            <a:off x="4711583" y="4428657"/>
            <a:ext cx="95782" cy="892733"/>
          </a:xfrm>
          <a:custGeom>
            <a:avLst/>
            <a:gdLst>
              <a:gd name="connsiteX0" fmla="*/ 95367 w 95782"/>
              <a:gd name="connsiteY0" fmla="*/ 9993 h 892733"/>
              <a:gd name="connsiteX1" fmla="*/ 25517 w 95782"/>
              <a:gd name="connsiteY1" fmla="*/ 610068 h 892733"/>
              <a:gd name="connsiteX2" fmla="*/ 47742 w 95782"/>
              <a:gd name="connsiteY2" fmla="*/ 537043 h 892733"/>
              <a:gd name="connsiteX3" fmla="*/ 22342 w 95782"/>
              <a:gd name="connsiteY3" fmla="*/ 775168 h 892733"/>
              <a:gd name="connsiteX4" fmla="*/ 25517 w 95782"/>
              <a:gd name="connsiteY4" fmla="*/ 702143 h 892733"/>
              <a:gd name="connsiteX5" fmla="*/ 9642 w 95782"/>
              <a:gd name="connsiteY5" fmla="*/ 892643 h 892733"/>
              <a:gd name="connsiteX6" fmla="*/ 117 w 95782"/>
              <a:gd name="connsiteY6" fmla="*/ 721193 h 892733"/>
              <a:gd name="connsiteX7" fmla="*/ 15992 w 95782"/>
              <a:gd name="connsiteY7" fmla="*/ 327493 h 892733"/>
              <a:gd name="connsiteX8" fmla="*/ 19167 w 95782"/>
              <a:gd name="connsiteY8" fmla="*/ 483068 h 892733"/>
              <a:gd name="connsiteX9" fmla="*/ 54092 w 95782"/>
              <a:gd name="connsiteY9" fmla="*/ 251293 h 892733"/>
              <a:gd name="connsiteX10" fmla="*/ 95367 w 95782"/>
              <a:gd name="connsiteY10" fmla="*/ 9993 h 89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782" h="892733">
                <a:moveTo>
                  <a:pt x="95367" y="9993"/>
                </a:moveTo>
                <a:cubicBezTo>
                  <a:pt x="90604" y="69789"/>
                  <a:pt x="33454" y="522226"/>
                  <a:pt x="25517" y="610068"/>
                </a:cubicBezTo>
                <a:cubicBezTo>
                  <a:pt x="17579" y="697910"/>
                  <a:pt x="48271" y="509526"/>
                  <a:pt x="47742" y="537043"/>
                </a:cubicBezTo>
                <a:cubicBezTo>
                  <a:pt x="47213" y="564560"/>
                  <a:pt x="26046" y="747651"/>
                  <a:pt x="22342" y="775168"/>
                </a:cubicBezTo>
                <a:cubicBezTo>
                  <a:pt x="18638" y="802685"/>
                  <a:pt x="27634" y="682564"/>
                  <a:pt x="25517" y="702143"/>
                </a:cubicBezTo>
                <a:cubicBezTo>
                  <a:pt x="23400" y="721722"/>
                  <a:pt x="13875" y="889468"/>
                  <a:pt x="9642" y="892643"/>
                </a:cubicBezTo>
                <a:cubicBezTo>
                  <a:pt x="5409" y="895818"/>
                  <a:pt x="-941" y="815385"/>
                  <a:pt x="117" y="721193"/>
                </a:cubicBezTo>
                <a:cubicBezTo>
                  <a:pt x="1175" y="627001"/>
                  <a:pt x="12817" y="367180"/>
                  <a:pt x="15992" y="327493"/>
                </a:cubicBezTo>
                <a:cubicBezTo>
                  <a:pt x="19167" y="287806"/>
                  <a:pt x="12817" y="495768"/>
                  <a:pt x="19167" y="483068"/>
                </a:cubicBezTo>
                <a:cubicBezTo>
                  <a:pt x="25517" y="470368"/>
                  <a:pt x="45625" y="327493"/>
                  <a:pt x="54092" y="251293"/>
                </a:cubicBezTo>
                <a:cubicBezTo>
                  <a:pt x="62559" y="175093"/>
                  <a:pt x="100130" y="-49803"/>
                  <a:pt x="95367" y="9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3240BAE5-1BC3-C225-7C60-33280FCC33F9}"/>
              </a:ext>
            </a:extLst>
          </p:cNvPr>
          <p:cNvSpPr/>
          <p:nvPr/>
        </p:nvSpPr>
        <p:spPr>
          <a:xfrm>
            <a:off x="4857642" y="4408629"/>
            <a:ext cx="100905" cy="536106"/>
          </a:xfrm>
          <a:custGeom>
            <a:avLst/>
            <a:gdLst>
              <a:gd name="connsiteX0" fmla="*/ 108 w 100905"/>
              <a:gd name="connsiteY0" fmla="*/ 1446 h 536106"/>
              <a:gd name="connsiteX1" fmla="*/ 73133 w 100905"/>
              <a:gd name="connsiteY1" fmla="*/ 366571 h 536106"/>
              <a:gd name="connsiteX2" fmla="*/ 79483 w 100905"/>
              <a:gd name="connsiteY2" fmla="*/ 325296 h 536106"/>
              <a:gd name="connsiteX3" fmla="*/ 54083 w 100905"/>
              <a:gd name="connsiteY3" fmla="*/ 534846 h 536106"/>
              <a:gd name="connsiteX4" fmla="*/ 69958 w 100905"/>
              <a:gd name="connsiteY4" fmla="*/ 404671 h 536106"/>
              <a:gd name="connsiteX5" fmla="*/ 98533 w 100905"/>
              <a:gd name="connsiteY5" fmla="*/ 239571 h 536106"/>
              <a:gd name="connsiteX6" fmla="*/ 98533 w 100905"/>
              <a:gd name="connsiteY6" fmla="*/ 163371 h 536106"/>
              <a:gd name="connsiteX7" fmla="*/ 92183 w 100905"/>
              <a:gd name="connsiteY7" fmla="*/ 274496 h 536106"/>
              <a:gd name="connsiteX8" fmla="*/ 57258 w 100905"/>
              <a:gd name="connsiteY8" fmla="*/ 239571 h 536106"/>
              <a:gd name="connsiteX9" fmla="*/ 108 w 100905"/>
              <a:gd name="connsiteY9" fmla="*/ 1446 h 5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905" h="536106">
                <a:moveTo>
                  <a:pt x="108" y="1446"/>
                </a:moveTo>
                <a:cubicBezTo>
                  <a:pt x="2754" y="22613"/>
                  <a:pt x="59904" y="312596"/>
                  <a:pt x="73133" y="366571"/>
                </a:cubicBezTo>
                <a:cubicBezTo>
                  <a:pt x="86362" y="420546"/>
                  <a:pt x="82658" y="297250"/>
                  <a:pt x="79483" y="325296"/>
                </a:cubicBezTo>
                <a:cubicBezTo>
                  <a:pt x="76308" y="353342"/>
                  <a:pt x="55670" y="521617"/>
                  <a:pt x="54083" y="534846"/>
                </a:cubicBezTo>
                <a:cubicBezTo>
                  <a:pt x="52496" y="548075"/>
                  <a:pt x="62550" y="453883"/>
                  <a:pt x="69958" y="404671"/>
                </a:cubicBezTo>
                <a:cubicBezTo>
                  <a:pt x="77366" y="355459"/>
                  <a:pt x="93771" y="279788"/>
                  <a:pt x="98533" y="239571"/>
                </a:cubicBezTo>
                <a:cubicBezTo>
                  <a:pt x="103296" y="199354"/>
                  <a:pt x="99591" y="157550"/>
                  <a:pt x="98533" y="163371"/>
                </a:cubicBezTo>
                <a:cubicBezTo>
                  <a:pt x="97475" y="169192"/>
                  <a:pt x="99062" y="261796"/>
                  <a:pt x="92183" y="274496"/>
                </a:cubicBezTo>
                <a:cubicBezTo>
                  <a:pt x="85304" y="287196"/>
                  <a:pt x="70487" y="281375"/>
                  <a:pt x="57258" y="239571"/>
                </a:cubicBezTo>
                <a:cubicBezTo>
                  <a:pt x="44029" y="197767"/>
                  <a:pt x="-2538" y="-19721"/>
                  <a:pt x="108" y="1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98CD5891-65DD-6360-8770-779ECBA3A321}"/>
              </a:ext>
            </a:extLst>
          </p:cNvPr>
          <p:cNvSpPr/>
          <p:nvPr/>
        </p:nvSpPr>
        <p:spPr>
          <a:xfrm>
            <a:off x="4892570" y="5171412"/>
            <a:ext cx="108715" cy="327795"/>
          </a:xfrm>
          <a:custGeom>
            <a:avLst/>
            <a:gdLst>
              <a:gd name="connsiteX0" fmla="*/ 76305 w 108715"/>
              <a:gd name="connsiteY0" fmla="*/ 663 h 327795"/>
              <a:gd name="connsiteX1" fmla="*/ 92180 w 108715"/>
              <a:gd name="connsiteY1" fmla="*/ 229263 h 327795"/>
              <a:gd name="connsiteX2" fmla="*/ 104880 w 108715"/>
              <a:gd name="connsiteY2" fmla="*/ 327688 h 327795"/>
              <a:gd name="connsiteX3" fmla="*/ 98530 w 108715"/>
              <a:gd name="connsiteY3" fmla="*/ 213388 h 327795"/>
              <a:gd name="connsiteX4" fmla="*/ 105 w 108715"/>
              <a:gd name="connsiteY4" fmla="*/ 76863 h 327795"/>
              <a:gd name="connsiteX5" fmla="*/ 79480 w 108715"/>
              <a:gd name="connsiteY5" fmla="*/ 156238 h 327795"/>
              <a:gd name="connsiteX6" fmla="*/ 76305 w 108715"/>
              <a:gd name="connsiteY6" fmla="*/ 663 h 32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15" h="327795">
                <a:moveTo>
                  <a:pt x="76305" y="663"/>
                </a:moveTo>
                <a:cubicBezTo>
                  <a:pt x="78422" y="12834"/>
                  <a:pt x="87418" y="174759"/>
                  <a:pt x="92180" y="229263"/>
                </a:cubicBezTo>
                <a:cubicBezTo>
                  <a:pt x="96942" y="283767"/>
                  <a:pt x="103822" y="330334"/>
                  <a:pt x="104880" y="327688"/>
                </a:cubicBezTo>
                <a:cubicBezTo>
                  <a:pt x="105938" y="325042"/>
                  <a:pt x="115992" y="255192"/>
                  <a:pt x="98530" y="213388"/>
                </a:cubicBezTo>
                <a:cubicBezTo>
                  <a:pt x="81068" y="171584"/>
                  <a:pt x="3280" y="86388"/>
                  <a:pt x="105" y="76863"/>
                </a:cubicBezTo>
                <a:cubicBezTo>
                  <a:pt x="-3070" y="67338"/>
                  <a:pt x="66251" y="164705"/>
                  <a:pt x="79480" y="156238"/>
                </a:cubicBezTo>
                <a:cubicBezTo>
                  <a:pt x="92709" y="147771"/>
                  <a:pt x="74188" y="-11508"/>
                  <a:pt x="76305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6522834D-A7AB-A095-BC7F-92AC7D3219C8}"/>
              </a:ext>
            </a:extLst>
          </p:cNvPr>
          <p:cNvSpPr/>
          <p:nvPr/>
        </p:nvSpPr>
        <p:spPr>
          <a:xfrm>
            <a:off x="4569584" y="5238667"/>
            <a:ext cx="326842" cy="352561"/>
          </a:xfrm>
          <a:custGeom>
            <a:avLst/>
            <a:gdLst>
              <a:gd name="connsiteX0" fmla="*/ 284991 w 326842"/>
              <a:gd name="connsiteY0" fmla="*/ 83 h 352561"/>
              <a:gd name="connsiteX1" fmla="*/ 288166 w 326842"/>
              <a:gd name="connsiteY1" fmla="*/ 254083 h 352561"/>
              <a:gd name="connsiteX2" fmla="*/ 323091 w 326842"/>
              <a:gd name="connsiteY2" fmla="*/ 289008 h 352561"/>
              <a:gd name="connsiteX3" fmla="*/ 186566 w 326842"/>
              <a:gd name="connsiteY3" fmla="*/ 279483 h 352561"/>
              <a:gd name="connsiteX4" fmla="*/ 256416 w 326842"/>
              <a:gd name="connsiteY4" fmla="*/ 282658 h 352561"/>
              <a:gd name="connsiteX5" fmla="*/ 78616 w 326842"/>
              <a:gd name="connsiteY5" fmla="*/ 308058 h 352561"/>
              <a:gd name="connsiteX6" fmla="*/ 2416 w 326842"/>
              <a:gd name="connsiteY6" fmla="*/ 352508 h 352561"/>
              <a:gd name="connsiteX7" fmla="*/ 161166 w 326842"/>
              <a:gd name="connsiteY7" fmla="*/ 298533 h 352561"/>
              <a:gd name="connsiteX8" fmla="*/ 272291 w 326842"/>
              <a:gd name="connsiteY8" fmla="*/ 295358 h 352561"/>
              <a:gd name="connsiteX9" fmla="*/ 278641 w 326842"/>
              <a:gd name="connsiteY9" fmla="*/ 273133 h 352561"/>
              <a:gd name="connsiteX10" fmla="*/ 240541 w 326842"/>
              <a:gd name="connsiteY10" fmla="*/ 184233 h 352561"/>
              <a:gd name="connsiteX11" fmla="*/ 275466 w 326842"/>
              <a:gd name="connsiteY11" fmla="*/ 225508 h 352561"/>
              <a:gd name="connsiteX12" fmla="*/ 284991 w 326842"/>
              <a:gd name="connsiteY12" fmla="*/ 83 h 35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6842" h="352561">
                <a:moveTo>
                  <a:pt x="284991" y="83"/>
                </a:moveTo>
                <a:cubicBezTo>
                  <a:pt x="287108" y="4845"/>
                  <a:pt x="281816" y="205929"/>
                  <a:pt x="288166" y="254083"/>
                </a:cubicBezTo>
                <a:cubicBezTo>
                  <a:pt x="294516" y="302237"/>
                  <a:pt x="340024" y="284775"/>
                  <a:pt x="323091" y="289008"/>
                </a:cubicBezTo>
                <a:cubicBezTo>
                  <a:pt x="306158" y="293241"/>
                  <a:pt x="197678" y="280541"/>
                  <a:pt x="186566" y="279483"/>
                </a:cubicBezTo>
                <a:cubicBezTo>
                  <a:pt x="175454" y="278425"/>
                  <a:pt x="274408" y="277896"/>
                  <a:pt x="256416" y="282658"/>
                </a:cubicBezTo>
                <a:cubicBezTo>
                  <a:pt x="238424" y="287421"/>
                  <a:pt x="120949" y="296416"/>
                  <a:pt x="78616" y="308058"/>
                </a:cubicBezTo>
                <a:cubicBezTo>
                  <a:pt x="36283" y="319700"/>
                  <a:pt x="-11342" y="354095"/>
                  <a:pt x="2416" y="352508"/>
                </a:cubicBezTo>
                <a:cubicBezTo>
                  <a:pt x="16174" y="350921"/>
                  <a:pt x="116187" y="308058"/>
                  <a:pt x="161166" y="298533"/>
                </a:cubicBezTo>
                <a:cubicBezTo>
                  <a:pt x="206145" y="289008"/>
                  <a:pt x="252712" y="299591"/>
                  <a:pt x="272291" y="295358"/>
                </a:cubicBezTo>
                <a:cubicBezTo>
                  <a:pt x="291870" y="291125"/>
                  <a:pt x="283933" y="291654"/>
                  <a:pt x="278641" y="273133"/>
                </a:cubicBezTo>
                <a:cubicBezTo>
                  <a:pt x="273349" y="254612"/>
                  <a:pt x="241070" y="192171"/>
                  <a:pt x="240541" y="184233"/>
                </a:cubicBezTo>
                <a:cubicBezTo>
                  <a:pt x="240012" y="176296"/>
                  <a:pt x="263824" y="255141"/>
                  <a:pt x="275466" y="225508"/>
                </a:cubicBezTo>
                <a:cubicBezTo>
                  <a:pt x="287108" y="195875"/>
                  <a:pt x="282874" y="-4679"/>
                  <a:pt x="28499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436F868-60D3-081F-03F2-868A2CE7977A}"/>
              </a:ext>
            </a:extLst>
          </p:cNvPr>
          <p:cNvSpPr/>
          <p:nvPr/>
        </p:nvSpPr>
        <p:spPr>
          <a:xfrm>
            <a:off x="4629138" y="5387912"/>
            <a:ext cx="330970" cy="273139"/>
          </a:xfrm>
          <a:custGeom>
            <a:avLst/>
            <a:gdLst>
              <a:gd name="connsiteX0" fmla="*/ 12 w 330970"/>
              <a:gd name="connsiteY0" fmla="*/ 273113 h 273139"/>
              <a:gd name="connsiteX1" fmla="*/ 187337 w 330970"/>
              <a:gd name="connsiteY1" fmla="*/ 196913 h 273139"/>
              <a:gd name="connsiteX2" fmla="*/ 244487 w 330970"/>
              <a:gd name="connsiteY2" fmla="*/ 228663 h 273139"/>
              <a:gd name="connsiteX3" fmla="*/ 238137 w 330970"/>
              <a:gd name="connsiteY3" fmla="*/ 196913 h 273139"/>
              <a:gd name="connsiteX4" fmla="*/ 247662 w 330970"/>
              <a:gd name="connsiteY4" fmla="*/ 222313 h 273139"/>
              <a:gd name="connsiteX5" fmla="*/ 295287 w 330970"/>
              <a:gd name="connsiteY5" fmla="*/ 187388 h 273139"/>
              <a:gd name="connsiteX6" fmla="*/ 320687 w 330970"/>
              <a:gd name="connsiteY6" fmla="*/ 158813 h 273139"/>
              <a:gd name="connsiteX7" fmla="*/ 323862 w 330970"/>
              <a:gd name="connsiteY7" fmla="*/ 104838 h 273139"/>
              <a:gd name="connsiteX8" fmla="*/ 257187 w 330970"/>
              <a:gd name="connsiteY8" fmla="*/ 63 h 273139"/>
              <a:gd name="connsiteX9" fmla="*/ 330212 w 330970"/>
              <a:gd name="connsiteY9" fmla="*/ 120713 h 273139"/>
              <a:gd name="connsiteX10" fmla="*/ 285762 w 330970"/>
              <a:gd name="connsiteY10" fmla="*/ 152463 h 273139"/>
              <a:gd name="connsiteX11" fmla="*/ 142887 w 330970"/>
              <a:gd name="connsiteY11" fmla="*/ 187388 h 273139"/>
              <a:gd name="connsiteX12" fmla="*/ 196862 w 330970"/>
              <a:gd name="connsiteY12" fmla="*/ 187388 h 273139"/>
              <a:gd name="connsiteX13" fmla="*/ 12 w 330970"/>
              <a:gd name="connsiteY13" fmla="*/ 273113 h 27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970" h="273139">
                <a:moveTo>
                  <a:pt x="12" y="273113"/>
                </a:moveTo>
                <a:cubicBezTo>
                  <a:pt x="-1575" y="274700"/>
                  <a:pt x="146591" y="204321"/>
                  <a:pt x="187337" y="196913"/>
                </a:cubicBezTo>
                <a:cubicBezTo>
                  <a:pt x="228083" y="189505"/>
                  <a:pt x="236020" y="228663"/>
                  <a:pt x="244487" y="228663"/>
                </a:cubicBezTo>
                <a:cubicBezTo>
                  <a:pt x="252954" y="228663"/>
                  <a:pt x="237608" y="197971"/>
                  <a:pt x="238137" y="196913"/>
                </a:cubicBezTo>
                <a:cubicBezTo>
                  <a:pt x="238666" y="195855"/>
                  <a:pt x="238137" y="223900"/>
                  <a:pt x="247662" y="222313"/>
                </a:cubicBezTo>
                <a:cubicBezTo>
                  <a:pt x="257187" y="220725"/>
                  <a:pt x="283116" y="197971"/>
                  <a:pt x="295287" y="187388"/>
                </a:cubicBezTo>
                <a:cubicBezTo>
                  <a:pt x="307458" y="176805"/>
                  <a:pt x="315925" y="172571"/>
                  <a:pt x="320687" y="158813"/>
                </a:cubicBezTo>
                <a:cubicBezTo>
                  <a:pt x="325449" y="145055"/>
                  <a:pt x="334445" y="131296"/>
                  <a:pt x="323862" y="104838"/>
                </a:cubicBezTo>
                <a:cubicBezTo>
                  <a:pt x="313279" y="78380"/>
                  <a:pt x="256129" y="-2583"/>
                  <a:pt x="257187" y="63"/>
                </a:cubicBezTo>
                <a:cubicBezTo>
                  <a:pt x="258245" y="2709"/>
                  <a:pt x="325450" y="95313"/>
                  <a:pt x="330212" y="120713"/>
                </a:cubicBezTo>
                <a:cubicBezTo>
                  <a:pt x="334974" y="146113"/>
                  <a:pt x="316983" y="141351"/>
                  <a:pt x="285762" y="152463"/>
                </a:cubicBezTo>
                <a:cubicBezTo>
                  <a:pt x="254541" y="163575"/>
                  <a:pt x="157704" y="181567"/>
                  <a:pt x="142887" y="187388"/>
                </a:cubicBezTo>
                <a:cubicBezTo>
                  <a:pt x="128070" y="193209"/>
                  <a:pt x="218558" y="172042"/>
                  <a:pt x="196862" y="187388"/>
                </a:cubicBezTo>
                <a:cubicBezTo>
                  <a:pt x="175166" y="202734"/>
                  <a:pt x="1599" y="271526"/>
                  <a:pt x="12" y="273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9D1F339-86D0-48AD-D93F-9763941D5A63}"/>
              </a:ext>
            </a:extLst>
          </p:cNvPr>
          <p:cNvSpPr/>
          <p:nvPr/>
        </p:nvSpPr>
        <p:spPr>
          <a:xfrm>
            <a:off x="4657285" y="4413067"/>
            <a:ext cx="76656" cy="691863"/>
          </a:xfrm>
          <a:custGeom>
            <a:avLst/>
            <a:gdLst>
              <a:gd name="connsiteX0" fmla="*/ 76640 w 76656"/>
              <a:gd name="connsiteY0" fmla="*/ 183 h 691863"/>
              <a:gd name="connsiteX1" fmla="*/ 57590 w 76656"/>
              <a:gd name="connsiteY1" fmla="*/ 368483 h 691863"/>
              <a:gd name="connsiteX2" fmla="*/ 35365 w 76656"/>
              <a:gd name="connsiteY2" fmla="*/ 320858 h 691863"/>
              <a:gd name="connsiteX3" fmla="*/ 32190 w 76656"/>
              <a:gd name="connsiteY3" fmla="*/ 685983 h 691863"/>
              <a:gd name="connsiteX4" fmla="*/ 29015 w 76656"/>
              <a:gd name="connsiteY4" fmla="*/ 517708 h 691863"/>
              <a:gd name="connsiteX5" fmla="*/ 440 w 76656"/>
              <a:gd name="connsiteY5" fmla="*/ 146233 h 691863"/>
              <a:gd name="connsiteX6" fmla="*/ 54415 w 76656"/>
              <a:gd name="connsiteY6" fmla="*/ 422458 h 691863"/>
              <a:gd name="connsiteX7" fmla="*/ 76640 w 76656"/>
              <a:gd name="connsiteY7" fmla="*/ 183 h 69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656" h="691863">
                <a:moveTo>
                  <a:pt x="76640" y="183"/>
                </a:moveTo>
                <a:cubicBezTo>
                  <a:pt x="77169" y="-8813"/>
                  <a:pt x="64469" y="315037"/>
                  <a:pt x="57590" y="368483"/>
                </a:cubicBezTo>
                <a:cubicBezTo>
                  <a:pt x="50711" y="421929"/>
                  <a:pt x="39598" y="267941"/>
                  <a:pt x="35365" y="320858"/>
                </a:cubicBezTo>
                <a:cubicBezTo>
                  <a:pt x="31132" y="373775"/>
                  <a:pt x="33248" y="653175"/>
                  <a:pt x="32190" y="685983"/>
                </a:cubicBezTo>
                <a:cubicBezTo>
                  <a:pt x="31132" y="718791"/>
                  <a:pt x="34307" y="607666"/>
                  <a:pt x="29015" y="517708"/>
                </a:cubicBezTo>
                <a:cubicBezTo>
                  <a:pt x="23723" y="427750"/>
                  <a:pt x="-3793" y="162108"/>
                  <a:pt x="440" y="146233"/>
                </a:cubicBezTo>
                <a:cubicBezTo>
                  <a:pt x="4673" y="130358"/>
                  <a:pt x="42773" y="442037"/>
                  <a:pt x="54415" y="422458"/>
                </a:cubicBezTo>
                <a:cubicBezTo>
                  <a:pt x="66057" y="402879"/>
                  <a:pt x="76111" y="9179"/>
                  <a:pt x="7664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EA9C57AA-366F-8568-AECF-4E674F49F0E1}"/>
              </a:ext>
            </a:extLst>
          </p:cNvPr>
          <p:cNvSpPr/>
          <p:nvPr/>
        </p:nvSpPr>
        <p:spPr>
          <a:xfrm>
            <a:off x="4535135" y="5065411"/>
            <a:ext cx="307277" cy="648786"/>
          </a:xfrm>
          <a:custGeom>
            <a:avLst/>
            <a:gdLst>
              <a:gd name="connsiteX0" fmla="*/ 306740 w 307277"/>
              <a:gd name="connsiteY0" fmla="*/ 1889 h 648786"/>
              <a:gd name="connsiteX1" fmla="*/ 211490 w 307277"/>
              <a:gd name="connsiteY1" fmla="*/ 376539 h 648786"/>
              <a:gd name="connsiteX2" fmla="*/ 59090 w 307277"/>
              <a:gd name="connsiteY2" fmla="*/ 436864 h 648786"/>
              <a:gd name="connsiteX3" fmla="*/ 59090 w 307277"/>
              <a:gd name="connsiteY3" fmla="*/ 532114 h 648786"/>
              <a:gd name="connsiteX4" fmla="*/ 17815 w 307277"/>
              <a:gd name="connsiteY4" fmla="*/ 497189 h 648786"/>
              <a:gd name="connsiteX5" fmla="*/ 116240 w 307277"/>
              <a:gd name="connsiteY5" fmla="*/ 646414 h 648786"/>
              <a:gd name="connsiteX6" fmla="*/ 84490 w 307277"/>
              <a:gd name="connsiteY6" fmla="*/ 579739 h 648786"/>
              <a:gd name="connsiteX7" fmla="*/ 24165 w 307277"/>
              <a:gd name="connsiteY7" fmla="*/ 459089 h 648786"/>
              <a:gd name="connsiteX8" fmla="*/ 11465 w 307277"/>
              <a:gd name="connsiteY8" fmla="*/ 455914 h 648786"/>
              <a:gd name="connsiteX9" fmla="*/ 186090 w 307277"/>
              <a:gd name="connsiteY9" fmla="*/ 401939 h 648786"/>
              <a:gd name="connsiteX10" fmla="*/ 201965 w 307277"/>
              <a:gd name="connsiteY10" fmla="*/ 205089 h 648786"/>
              <a:gd name="connsiteX11" fmla="*/ 195615 w 307277"/>
              <a:gd name="connsiteY11" fmla="*/ 347964 h 648786"/>
              <a:gd name="connsiteX12" fmla="*/ 246415 w 307277"/>
              <a:gd name="connsiteY12" fmla="*/ 236839 h 648786"/>
              <a:gd name="connsiteX13" fmla="*/ 306740 w 307277"/>
              <a:gd name="connsiteY13" fmla="*/ 1889 h 64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277" h="648786">
                <a:moveTo>
                  <a:pt x="306740" y="1889"/>
                </a:moveTo>
                <a:cubicBezTo>
                  <a:pt x="300919" y="25172"/>
                  <a:pt x="252765" y="304043"/>
                  <a:pt x="211490" y="376539"/>
                </a:cubicBezTo>
                <a:cubicBezTo>
                  <a:pt x="170215" y="449035"/>
                  <a:pt x="84490" y="410935"/>
                  <a:pt x="59090" y="436864"/>
                </a:cubicBezTo>
                <a:cubicBezTo>
                  <a:pt x="33690" y="462793"/>
                  <a:pt x="65969" y="522060"/>
                  <a:pt x="59090" y="532114"/>
                </a:cubicBezTo>
                <a:cubicBezTo>
                  <a:pt x="52211" y="542168"/>
                  <a:pt x="8290" y="478139"/>
                  <a:pt x="17815" y="497189"/>
                </a:cubicBezTo>
                <a:cubicBezTo>
                  <a:pt x="27340" y="516239"/>
                  <a:pt x="105127" y="632656"/>
                  <a:pt x="116240" y="646414"/>
                </a:cubicBezTo>
                <a:cubicBezTo>
                  <a:pt x="127353" y="660172"/>
                  <a:pt x="99836" y="610960"/>
                  <a:pt x="84490" y="579739"/>
                </a:cubicBezTo>
                <a:cubicBezTo>
                  <a:pt x="69144" y="548518"/>
                  <a:pt x="24165" y="459089"/>
                  <a:pt x="24165" y="459089"/>
                </a:cubicBezTo>
                <a:cubicBezTo>
                  <a:pt x="11994" y="438452"/>
                  <a:pt x="-15522" y="465439"/>
                  <a:pt x="11465" y="455914"/>
                </a:cubicBezTo>
                <a:cubicBezTo>
                  <a:pt x="38452" y="446389"/>
                  <a:pt x="154340" y="443743"/>
                  <a:pt x="186090" y="401939"/>
                </a:cubicBezTo>
                <a:cubicBezTo>
                  <a:pt x="217840" y="360135"/>
                  <a:pt x="200378" y="214085"/>
                  <a:pt x="201965" y="205089"/>
                </a:cubicBezTo>
                <a:cubicBezTo>
                  <a:pt x="203552" y="196093"/>
                  <a:pt x="188207" y="342672"/>
                  <a:pt x="195615" y="347964"/>
                </a:cubicBezTo>
                <a:cubicBezTo>
                  <a:pt x="203023" y="353256"/>
                  <a:pt x="223132" y="296635"/>
                  <a:pt x="246415" y="236839"/>
                </a:cubicBezTo>
                <a:cubicBezTo>
                  <a:pt x="269698" y="177043"/>
                  <a:pt x="312561" y="-21394"/>
                  <a:pt x="306740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BB955D1-68FC-03D7-5DAC-D483FE68D37E}"/>
              </a:ext>
            </a:extLst>
          </p:cNvPr>
          <p:cNvSpPr/>
          <p:nvPr/>
        </p:nvSpPr>
        <p:spPr>
          <a:xfrm>
            <a:off x="4462125" y="4522463"/>
            <a:ext cx="207374" cy="842266"/>
          </a:xfrm>
          <a:custGeom>
            <a:avLst/>
            <a:gdLst>
              <a:gd name="connsiteX0" fmla="*/ 179725 w 207374"/>
              <a:gd name="connsiteY0" fmla="*/ 1912 h 842266"/>
              <a:gd name="connsiteX1" fmla="*/ 122575 w 207374"/>
              <a:gd name="connsiteY1" fmla="*/ 525787 h 842266"/>
              <a:gd name="connsiteX2" fmla="*/ 144800 w 207374"/>
              <a:gd name="connsiteY2" fmla="*/ 446412 h 842266"/>
              <a:gd name="connsiteX3" fmla="*/ 14625 w 207374"/>
              <a:gd name="connsiteY3" fmla="*/ 655962 h 842266"/>
              <a:gd name="connsiteX4" fmla="*/ 40025 w 207374"/>
              <a:gd name="connsiteY4" fmla="*/ 840112 h 842266"/>
              <a:gd name="connsiteX5" fmla="*/ 24150 w 207374"/>
              <a:gd name="connsiteY5" fmla="*/ 748037 h 842266"/>
              <a:gd name="connsiteX6" fmla="*/ 5100 w 207374"/>
              <a:gd name="connsiteY6" fmla="*/ 617862 h 842266"/>
              <a:gd name="connsiteX7" fmla="*/ 125750 w 207374"/>
              <a:gd name="connsiteY7" fmla="*/ 433712 h 842266"/>
              <a:gd name="connsiteX8" fmla="*/ 33675 w 207374"/>
              <a:gd name="connsiteY8" fmla="*/ 608337 h 842266"/>
              <a:gd name="connsiteX9" fmla="*/ 205125 w 207374"/>
              <a:gd name="connsiteY9" fmla="*/ 360687 h 842266"/>
              <a:gd name="connsiteX10" fmla="*/ 132100 w 207374"/>
              <a:gd name="connsiteY10" fmla="*/ 417837 h 842266"/>
              <a:gd name="connsiteX11" fmla="*/ 138450 w 207374"/>
              <a:gd name="connsiteY11" fmla="*/ 259087 h 842266"/>
              <a:gd name="connsiteX12" fmla="*/ 106700 w 207374"/>
              <a:gd name="connsiteY12" fmla="*/ 344812 h 842266"/>
              <a:gd name="connsiteX13" fmla="*/ 179725 w 207374"/>
              <a:gd name="connsiteY13" fmla="*/ 1912 h 84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374" h="842266">
                <a:moveTo>
                  <a:pt x="179725" y="1912"/>
                </a:moveTo>
                <a:cubicBezTo>
                  <a:pt x="182371" y="32074"/>
                  <a:pt x="128396" y="451704"/>
                  <a:pt x="122575" y="525787"/>
                </a:cubicBezTo>
                <a:cubicBezTo>
                  <a:pt x="116754" y="599870"/>
                  <a:pt x="162792" y="424716"/>
                  <a:pt x="144800" y="446412"/>
                </a:cubicBezTo>
                <a:cubicBezTo>
                  <a:pt x="126808" y="468108"/>
                  <a:pt x="32087" y="590345"/>
                  <a:pt x="14625" y="655962"/>
                </a:cubicBezTo>
                <a:cubicBezTo>
                  <a:pt x="-2838" y="721579"/>
                  <a:pt x="38437" y="824766"/>
                  <a:pt x="40025" y="840112"/>
                </a:cubicBezTo>
                <a:cubicBezTo>
                  <a:pt x="41612" y="855458"/>
                  <a:pt x="29971" y="785079"/>
                  <a:pt x="24150" y="748037"/>
                </a:cubicBezTo>
                <a:cubicBezTo>
                  <a:pt x="18329" y="710995"/>
                  <a:pt x="-11833" y="670249"/>
                  <a:pt x="5100" y="617862"/>
                </a:cubicBezTo>
                <a:cubicBezTo>
                  <a:pt x="22033" y="565475"/>
                  <a:pt x="120988" y="435299"/>
                  <a:pt x="125750" y="433712"/>
                </a:cubicBezTo>
                <a:cubicBezTo>
                  <a:pt x="130512" y="432125"/>
                  <a:pt x="20446" y="620508"/>
                  <a:pt x="33675" y="608337"/>
                </a:cubicBezTo>
                <a:cubicBezTo>
                  <a:pt x="46904" y="596166"/>
                  <a:pt x="188721" y="392437"/>
                  <a:pt x="205125" y="360687"/>
                </a:cubicBezTo>
                <a:cubicBezTo>
                  <a:pt x="221529" y="328937"/>
                  <a:pt x="143212" y="434770"/>
                  <a:pt x="132100" y="417837"/>
                </a:cubicBezTo>
                <a:cubicBezTo>
                  <a:pt x="120988" y="400904"/>
                  <a:pt x="142683" y="271258"/>
                  <a:pt x="138450" y="259087"/>
                </a:cubicBezTo>
                <a:cubicBezTo>
                  <a:pt x="134217" y="246916"/>
                  <a:pt x="99821" y="381854"/>
                  <a:pt x="106700" y="344812"/>
                </a:cubicBezTo>
                <a:cubicBezTo>
                  <a:pt x="113579" y="307770"/>
                  <a:pt x="177079" y="-28250"/>
                  <a:pt x="179725" y="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5FE6F06E-DB6A-8424-F677-207F3E5FF6E0}"/>
              </a:ext>
            </a:extLst>
          </p:cNvPr>
          <p:cNvSpPr/>
          <p:nvPr/>
        </p:nvSpPr>
        <p:spPr>
          <a:xfrm>
            <a:off x="4447754" y="5429238"/>
            <a:ext cx="169165" cy="371242"/>
          </a:xfrm>
          <a:custGeom>
            <a:avLst/>
            <a:gdLst>
              <a:gd name="connsiteX0" fmla="*/ 111546 w 169165"/>
              <a:gd name="connsiteY0" fmla="*/ 12 h 371242"/>
              <a:gd name="connsiteX1" fmla="*/ 79796 w 169165"/>
              <a:gd name="connsiteY1" fmla="*/ 107962 h 371242"/>
              <a:gd name="connsiteX2" fmla="*/ 133771 w 169165"/>
              <a:gd name="connsiteY2" fmla="*/ 244487 h 371242"/>
              <a:gd name="connsiteX3" fmla="*/ 89321 w 169165"/>
              <a:gd name="connsiteY3" fmla="*/ 177812 h 371242"/>
              <a:gd name="connsiteX4" fmla="*/ 168696 w 169165"/>
              <a:gd name="connsiteY4" fmla="*/ 368312 h 371242"/>
              <a:gd name="connsiteX5" fmla="*/ 124246 w 169165"/>
              <a:gd name="connsiteY5" fmla="*/ 298462 h 371242"/>
              <a:gd name="connsiteX6" fmla="*/ 421 w 169165"/>
              <a:gd name="connsiteY6" fmla="*/ 104787 h 371242"/>
              <a:gd name="connsiteX7" fmla="*/ 82971 w 169165"/>
              <a:gd name="connsiteY7" fmla="*/ 200037 h 371242"/>
              <a:gd name="connsiteX8" fmla="*/ 60746 w 169165"/>
              <a:gd name="connsiteY8" fmla="*/ 114312 h 371242"/>
              <a:gd name="connsiteX9" fmla="*/ 111546 w 169165"/>
              <a:gd name="connsiteY9" fmla="*/ 12 h 37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65" h="371242">
                <a:moveTo>
                  <a:pt x="111546" y="12"/>
                </a:moveTo>
                <a:cubicBezTo>
                  <a:pt x="114721" y="-1046"/>
                  <a:pt x="76092" y="67216"/>
                  <a:pt x="79796" y="107962"/>
                </a:cubicBezTo>
                <a:cubicBezTo>
                  <a:pt x="83500" y="148708"/>
                  <a:pt x="132184" y="232845"/>
                  <a:pt x="133771" y="244487"/>
                </a:cubicBezTo>
                <a:cubicBezTo>
                  <a:pt x="135358" y="256129"/>
                  <a:pt x="83500" y="157175"/>
                  <a:pt x="89321" y="177812"/>
                </a:cubicBezTo>
                <a:cubicBezTo>
                  <a:pt x="95142" y="198449"/>
                  <a:pt x="162875" y="348204"/>
                  <a:pt x="168696" y="368312"/>
                </a:cubicBezTo>
                <a:cubicBezTo>
                  <a:pt x="174517" y="388420"/>
                  <a:pt x="124246" y="298462"/>
                  <a:pt x="124246" y="298462"/>
                </a:cubicBezTo>
                <a:cubicBezTo>
                  <a:pt x="96200" y="254541"/>
                  <a:pt x="7300" y="121191"/>
                  <a:pt x="421" y="104787"/>
                </a:cubicBezTo>
                <a:cubicBezTo>
                  <a:pt x="-6458" y="88383"/>
                  <a:pt x="72917" y="198450"/>
                  <a:pt x="82971" y="200037"/>
                </a:cubicBezTo>
                <a:cubicBezTo>
                  <a:pt x="93025" y="201624"/>
                  <a:pt x="51750" y="151883"/>
                  <a:pt x="60746" y="114312"/>
                </a:cubicBezTo>
                <a:cubicBezTo>
                  <a:pt x="69742" y="76741"/>
                  <a:pt x="108371" y="1070"/>
                  <a:pt x="11154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82E12A4-1D8E-3C37-E4ED-007E5BFB368B}"/>
              </a:ext>
            </a:extLst>
          </p:cNvPr>
          <p:cNvSpPr/>
          <p:nvPr/>
        </p:nvSpPr>
        <p:spPr>
          <a:xfrm>
            <a:off x="4939694" y="5132008"/>
            <a:ext cx="140312" cy="412240"/>
          </a:xfrm>
          <a:custGeom>
            <a:avLst/>
            <a:gdLst>
              <a:gd name="connsiteX0" fmla="*/ 606 w 140312"/>
              <a:gd name="connsiteY0" fmla="*/ 1967 h 412240"/>
              <a:gd name="connsiteX1" fmla="*/ 83156 w 140312"/>
              <a:gd name="connsiteY1" fmla="*/ 157542 h 412240"/>
              <a:gd name="connsiteX2" fmla="*/ 99031 w 140312"/>
              <a:gd name="connsiteY2" fmla="*/ 297242 h 412240"/>
              <a:gd name="connsiteX3" fmla="*/ 105381 w 140312"/>
              <a:gd name="connsiteY3" fmla="*/ 233742 h 412240"/>
              <a:gd name="connsiteX4" fmla="*/ 137131 w 140312"/>
              <a:gd name="connsiteY4" fmla="*/ 411542 h 412240"/>
              <a:gd name="connsiteX5" fmla="*/ 108556 w 140312"/>
              <a:gd name="connsiteY5" fmla="*/ 287717 h 412240"/>
              <a:gd name="connsiteX6" fmla="*/ 140306 w 140312"/>
              <a:gd name="connsiteY6" fmla="*/ 94042 h 412240"/>
              <a:gd name="connsiteX7" fmla="*/ 105381 w 140312"/>
              <a:gd name="connsiteY7" fmla="*/ 211517 h 412240"/>
              <a:gd name="connsiteX8" fmla="*/ 48231 w 140312"/>
              <a:gd name="connsiteY8" fmla="*/ 78167 h 412240"/>
              <a:gd name="connsiteX9" fmla="*/ 606 w 140312"/>
              <a:gd name="connsiteY9" fmla="*/ 1967 h 41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12" h="412240">
                <a:moveTo>
                  <a:pt x="606" y="1967"/>
                </a:moveTo>
                <a:cubicBezTo>
                  <a:pt x="6427" y="15196"/>
                  <a:pt x="66752" y="108330"/>
                  <a:pt x="83156" y="157542"/>
                </a:cubicBezTo>
                <a:cubicBezTo>
                  <a:pt x="99560" y="206755"/>
                  <a:pt x="95327" y="284542"/>
                  <a:pt x="99031" y="297242"/>
                </a:cubicBezTo>
                <a:cubicBezTo>
                  <a:pt x="102735" y="309942"/>
                  <a:pt x="99031" y="214692"/>
                  <a:pt x="105381" y="233742"/>
                </a:cubicBezTo>
                <a:cubicBezTo>
                  <a:pt x="111731" y="252792"/>
                  <a:pt x="136602" y="402546"/>
                  <a:pt x="137131" y="411542"/>
                </a:cubicBezTo>
                <a:cubicBezTo>
                  <a:pt x="137660" y="420538"/>
                  <a:pt x="108027" y="340634"/>
                  <a:pt x="108556" y="287717"/>
                </a:cubicBezTo>
                <a:cubicBezTo>
                  <a:pt x="109085" y="234800"/>
                  <a:pt x="140835" y="106742"/>
                  <a:pt x="140306" y="94042"/>
                </a:cubicBezTo>
                <a:cubicBezTo>
                  <a:pt x="139777" y="81342"/>
                  <a:pt x="120727" y="214163"/>
                  <a:pt x="105381" y="211517"/>
                </a:cubicBezTo>
                <a:cubicBezTo>
                  <a:pt x="90035" y="208871"/>
                  <a:pt x="64106" y="110975"/>
                  <a:pt x="48231" y="78167"/>
                </a:cubicBezTo>
                <a:cubicBezTo>
                  <a:pt x="32356" y="45359"/>
                  <a:pt x="-5215" y="-11262"/>
                  <a:pt x="606" y="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D610AD5-D68E-ACA2-CB5C-CC982FCED185}"/>
              </a:ext>
            </a:extLst>
          </p:cNvPr>
          <p:cNvSpPr/>
          <p:nvPr/>
        </p:nvSpPr>
        <p:spPr>
          <a:xfrm>
            <a:off x="4635198" y="5422862"/>
            <a:ext cx="345361" cy="258904"/>
          </a:xfrm>
          <a:custGeom>
            <a:avLst/>
            <a:gdLst>
              <a:gd name="connsiteX0" fmla="*/ 302 w 345361"/>
              <a:gd name="connsiteY0" fmla="*/ 254038 h 258904"/>
              <a:gd name="connsiteX1" fmla="*/ 216202 w 345361"/>
              <a:gd name="connsiteY1" fmla="*/ 206413 h 258904"/>
              <a:gd name="connsiteX2" fmla="*/ 181277 w 345361"/>
              <a:gd name="connsiteY2" fmla="*/ 257213 h 258904"/>
              <a:gd name="connsiteX3" fmla="*/ 314627 w 345361"/>
              <a:gd name="connsiteY3" fmla="*/ 130213 h 258904"/>
              <a:gd name="connsiteX4" fmla="*/ 336852 w 345361"/>
              <a:gd name="connsiteY4" fmla="*/ 104813 h 258904"/>
              <a:gd name="connsiteX5" fmla="*/ 200327 w 345361"/>
              <a:gd name="connsiteY5" fmla="*/ 38 h 258904"/>
              <a:gd name="connsiteX6" fmla="*/ 330502 w 345361"/>
              <a:gd name="connsiteY6" fmla="*/ 117513 h 258904"/>
              <a:gd name="connsiteX7" fmla="*/ 270177 w 345361"/>
              <a:gd name="connsiteY7" fmla="*/ 165138 h 258904"/>
              <a:gd name="connsiteX8" fmla="*/ 302 w 345361"/>
              <a:gd name="connsiteY8" fmla="*/ 254038 h 25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361" h="258904">
                <a:moveTo>
                  <a:pt x="302" y="254038"/>
                </a:moveTo>
                <a:cubicBezTo>
                  <a:pt x="-8694" y="260917"/>
                  <a:pt x="186040" y="205884"/>
                  <a:pt x="216202" y="206413"/>
                </a:cubicBezTo>
                <a:cubicBezTo>
                  <a:pt x="246365" y="206942"/>
                  <a:pt x="164873" y="269913"/>
                  <a:pt x="181277" y="257213"/>
                </a:cubicBezTo>
                <a:cubicBezTo>
                  <a:pt x="197681" y="244513"/>
                  <a:pt x="288698" y="155613"/>
                  <a:pt x="314627" y="130213"/>
                </a:cubicBezTo>
                <a:cubicBezTo>
                  <a:pt x="340556" y="104813"/>
                  <a:pt x="355902" y="126509"/>
                  <a:pt x="336852" y="104813"/>
                </a:cubicBezTo>
                <a:cubicBezTo>
                  <a:pt x="317802" y="83117"/>
                  <a:pt x="201385" y="-2079"/>
                  <a:pt x="200327" y="38"/>
                </a:cubicBezTo>
                <a:cubicBezTo>
                  <a:pt x="199269" y="2155"/>
                  <a:pt x="318860" y="89996"/>
                  <a:pt x="330502" y="117513"/>
                </a:cubicBezTo>
                <a:cubicBezTo>
                  <a:pt x="342144" y="145030"/>
                  <a:pt x="322035" y="145559"/>
                  <a:pt x="270177" y="165138"/>
                </a:cubicBezTo>
                <a:cubicBezTo>
                  <a:pt x="218319" y="184717"/>
                  <a:pt x="9298" y="247159"/>
                  <a:pt x="302" y="254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FBBA587-7B5C-F3AF-F855-6AB4F047CF58}"/>
              </a:ext>
            </a:extLst>
          </p:cNvPr>
          <p:cNvSpPr/>
          <p:nvPr/>
        </p:nvSpPr>
        <p:spPr>
          <a:xfrm>
            <a:off x="4507555" y="5127198"/>
            <a:ext cx="319888" cy="399109"/>
          </a:xfrm>
          <a:custGeom>
            <a:avLst/>
            <a:gdLst>
              <a:gd name="connsiteX0" fmla="*/ 7295 w 319888"/>
              <a:gd name="connsiteY0" fmla="*/ 394127 h 399109"/>
              <a:gd name="connsiteX1" fmla="*/ 118420 w 319888"/>
              <a:gd name="connsiteY1" fmla="*/ 222677 h 399109"/>
              <a:gd name="connsiteX2" fmla="*/ 45395 w 319888"/>
              <a:gd name="connsiteY2" fmla="*/ 298877 h 399109"/>
              <a:gd name="connsiteX3" fmla="*/ 175570 w 319888"/>
              <a:gd name="connsiteY3" fmla="*/ 184577 h 399109"/>
              <a:gd name="connsiteX4" fmla="*/ 153345 w 319888"/>
              <a:gd name="connsiteY4" fmla="*/ 216327 h 399109"/>
              <a:gd name="connsiteX5" fmla="*/ 153345 w 319888"/>
              <a:gd name="connsiteY5" fmla="*/ 117902 h 399109"/>
              <a:gd name="connsiteX6" fmla="*/ 318445 w 319888"/>
              <a:gd name="connsiteY6" fmla="*/ 427 h 399109"/>
              <a:gd name="connsiteX7" fmla="*/ 226370 w 319888"/>
              <a:gd name="connsiteY7" fmla="*/ 82977 h 399109"/>
              <a:gd name="connsiteX8" fmla="*/ 99370 w 319888"/>
              <a:gd name="connsiteY8" fmla="*/ 200452 h 399109"/>
              <a:gd name="connsiteX9" fmla="*/ 143820 w 319888"/>
              <a:gd name="connsiteY9" fmla="*/ 219502 h 399109"/>
              <a:gd name="connsiteX10" fmla="*/ 26345 w 319888"/>
              <a:gd name="connsiteY10" fmla="*/ 340152 h 399109"/>
              <a:gd name="connsiteX11" fmla="*/ 7295 w 319888"/>
              <a:gd name="connsiteY11" fmla="*/ 394127 h 3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888" h="399109">
                <a:moveTo>
                  <a:pt x="7295" y="394127"/>
                </a:moveTo>
                <a:cubicBezTo>
                  <a:pt x="22641" y="374548"/>
                  <a:pt x="112070" y="238552"/>
                  <a:pt x="118420" y="222677"/>
                </a:cubicBezTo>
                <a:cubicBezTo>
                  <a:pt x="124770" y="206802"/>
                  <a:pt x="35870" y="305227"/>
                  <a:pt x="45395" y="298877"/>
                </a:cubicBezTo>
                <a:cubicBezTo>
                  <a:pt x="54920" y="292527"/>
                  <a:pt x="157578" y="198335"/>
                  <a:pt x="175570" y="184577"/>
                </a:cubicBezTo>
                <a:cubicBezTo>
                  <a:pt x="193562" y="170819"/>
                  <a:pt x="157049" y="227439"/>
                  <a:pt x="153345" y="216327"/>
                </a:cubicBezTo>
                <a:cubicBezTo>
                  <a:pt x="149641" y="205215"/>
                  <a:pt x="125828" y="153885"/>
                  <a:pt x="153345" y="117902"/>
                </a:cubicBezTo>
                <a:cubicBezTo>
                  <a:pt x="180862" y="81919"/>
                  <a:pt x="306274" y="6248"/>
                  <a:pt x="318445" y="427"/>
                </a:cubicBezTo>
                <a:cubicBezTo>
                  <a:pt x="330616" y="-5394"/>
                  <a:pt x="262883" y="49639"/>
                  <a:pt x="226370" y="82977"/>
                </a:cubicBezTo>
                <a:cubicBezTo>
                  <a:pt x="189858" y="116314"/>
                  <a:pt x="113128" y="177698"/>
                  <a:pt x="99370" y="200452"/>
                </a:cubicBezTo>
                <a:cubicBezTo>
                  <a:pt x="85612" y="223206"/>
                  <a:pt x="155991" y="196219"/>
                  <a:pt x="143820" y="219502"/>
                </a:cubicBezTo>
                <a:cubicBezTo>
                  <a:pt x="131649" y="242785"/>
                  <a:pt x="50687" y="308931"/>
                  <a:pt x="26345" y="340152"/>
                </a:cubicBezTo>
                <a:cubicBezTo>
                  <a:pt x="2003" y="371373"/>
                  <a:pt x="-8051" y="413706"/>
                  <a:pt x="7295" y="394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6DC3F89-B0F2-07F1-E8BB-0BCFA380CDD8}"/>
              </a:ext>
            </a:extLst>
          </p:cNvPr>
          <p:cNvSpPr/>
          <p:nvPr/>
        </p:nvSpPr>
        <p:spPr>
          <a:xfrm>
            <a:off x="4200503" y="5397441"/>
            <a:ext cx="365212" cy="317575"/>
          </a:xfrm>
          <a:custGeom>
            <a:avLst/>
            <a:gdLst>
              <a:gd name="connsiteX0" fmla="*/ 22 w 365212"/>
              <a:gd name="connsiteY0" fmla="*/ 317559 h 317575"/>
              <a:gd name="connsiteX1" fmla="*/ 196872 w 365212"/>
              <a:gd name="connsiteY1" fmla="*/ 269934 h 317575"/>
              <a:gd name="connsiteX2" fmla="*/ 320697 w 365212"/>
              <a:gd name="connsiteY2" fmla="*/ 317559 h 317575"/>
              <a:gd name="connsiteX3" fmla="*/ 304822 w 365212"/>
              <a:gd name="connsiteY3" fmla="*/ 266759 h 317575"/>
              <a:gd name="connsiteX4" fmla="*/ 279422 w 365212"/>
              <a:gd name="connsiteY4" fmla="*/ 165159 h 317575"/>
              <a:gd name="connsiteX5" fmla="*/ 365147 w 365212"/>
              <a:gd name="connsiteY5" fmla="*/ 59 h 317575"/>
              <a:gd name="connsiteX6" fmla="*/ 263547 w 365212"/>
              <a:gd name="connsiteY6" fmla="*/ 184209 h 317575"/>
              <a:gd name="connsiteX7" fmla="*/ 317522 w 365212"/>
              <a:gd name="connsiteY7" fmla="*/ 273109 h 317575"/>
              <a:gd name="connsiteX8" fmla="*/ 206397 w 365212"/>
              <a:gd name="connsiteY8" fmla="*/ 219134 h 317575"/>
              <a:gd name="connsiteX9" fmla="*/ 260372 w 365212"/>
              <a:gd name="connsiteY9" fmla="*/ 254059 h 317575"/>
              <a:gd name="connsiteX10" fmla="*/ 209572 w 365212"/>
              <a:gd name="connsiteY10" fmla="*/ 263584 h 317575"/>
              <a:gd name="connsiteX11" fmla="*/ 22 w 365212"/>
              <a:gd name="connsiteY11" fmla="*/ 317559 h 31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212" h="317575">
                <a:moveTo>
                  <a:pt x="22" y="317559"/>
                </a:moveTo>
                <a:cubicBezTo>
                  <a:pt x="-2095" y="318617"/>
                  <a:pt x="143426" y="269934"/>
                  <a:pt x="196872" y="269934"/>
                </a:cubicBezTo>
                <a:cubicBezTo>
                  <a:pt x="250318" y="269934"/>
                  <a:pt x="302705" y="318088"/>
                  <a:pt x="320697" y="317559"/>
                </a:cubicBezTo>
                <a:cubicBezTo>
                  <a:pt x="338689" y="317030"/>
                  <a:pt x="311701" y="292159"/>
                  <a:pt x="304822" y="266759"/>
                </a:cubicBezTo>
                <a:cubicBezTo>
                  <a:pt x="297943" y="241359"/>
                  <a:pt x="269368" y="209609"/>
                  <a:pt x="279422" y="165159"/>
                </a:cubicBezTo>
                <a:cubicBezTo>
                  <a:pt x="289476" y="120709"/>
                  <a:pt x="367793" y="-3116"/>
                  <a:pt x="365147" y="59"/>
                </a:cubicBezTo>
                <a:cubicBezTo>
                  <a:pt x="362501" y="3234"/>
                  <a:pt x="271484" y="138701"/>
                  <a:pt x="263547" y="184209"/>
                </a:cubicBezTo>
                <a:cubicBezTo>
                  <a:pt x="255610" y="229717"/>
                  <a:pt x="327047" y="267288"/>
                  <a:pt x="317522" y="273109"/>
                </a:cubicBezTo>
                <a:cubicBezTo>
                  <a:pt x="307997" y="278930"/>
                  <a:pt x="215922" y="222309"/>
                  <a:pt x="206397" y="219134"/>
                </a:cubicBezTo>
                <a:cubicBezTo>
                  <a:pt x="196872" y="215959"/>
                  <a:pt x="259843" y="246651"/>
                  <a:pt x="260372" y="254059"/>
                </a:cubicBezTo>
                <a:cubicBezTo>
                  <a:pt x="260901" y="261467"/>
                  <a:pt x="249259" y="253530"/>
                  <a:pt x="209572" y="263584"/>
                </a:cubicBezTo>
                <a:lnTo>
                  <a:pt x="22" y="3175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6C34D88C-9137-9119-CAD4-CF22FE0C96C9}"/>
              </a:ext>
            </a:extLst>
          </p:cNvPr>
          <p:cNvSpPr/>
          <p:nvPr/>
        </p:nvSpPr>
        <p:spPr>
          <a:xfrm>
            <a:off x="4682691" y="5247563"/>
            <a:ext cx="321218" cy="492859"/>
          </a:xfrm>
          <a:custGeom>
            <a:avLst/>
            <a:gdLst>
              <a:gd name="connsiteX0" fmla="*/ 35359 w 321218"/>
              <a:gd name="connsiteY0" fmla="*/ 448387 h 492859"/>
              <a:gd name="connsiteX1" fmla="*/ 178234 w 321218"/>
              <a:gd name="connsiteY1" fmla="*/ 492837 h 492859"/>
              <a:gd name="connsiteX2" fmla="*/ 168709 w 321218"/>
              <a:gd name="connsiteY2" fmla="*/ 442037 h 492859"/>
              <a:gd name="connsiteX3" fmla="*/ 232209 w 321218"/>
              <a:gd name="connsiteY3" fmla="*/ 356312 h 492859"/>
              <a:gd name="connsiteX4" fmla="*/ 178234 w 321218"/>
              <a:gd name="connsiteY4" fmla="*/ 388062 h 492859"/>
              <a:gd name="connsiteX5" fmla="*/ 283009 w 321218"/>
              <a:gd name="connsiteY5" fmla="*/ 315037 h 492859"/>
              <a:gd name="connsiteX6" fmla="*/ 321109 w 321218"/>
              <a:gd name="connsiteY6" fmla="*/ 289637 h 492859"/>
              <a:gd name="connsiteX7" fmla="*/ 273484 w 321218"/>
              <a:gd name="connsiteY7" fmla="*/ 235662 h 492859"/>
              <a:gd name="connsiteX8" fmla="*/ 235384 w 321218"/>
              <a:gd name="connsiteY8" fmla="*/ 162637 h 492859"/>
              <a:gd name="connsiteX9" fmla="*/ 206809 w 321218"/>
              <a:gd name="connsiteY9" fmla="*/ 712 h 492859"/>
              <a:gd name="connsiteX10" fmla="*/ 283009 w 321218"/>
              <a:gd name="connsiteY10" fmla="*/ 232487 h 492859"/>
              <a:gd name="connsiteX11" fmla="*/ 298884 w 321218"/>
              <a:gd name="connsiteY11" fmla="*/ 289637 h 492859"/>
              <a:gd name="connsiteX12" fmla="*/ 203634 w 321218"/>
              <a:gd name="connsiteY12" fmla="*/ 407112 h 492859"/>
              <a:gd name="connsiteX13" fmla="*/ 434 w 321218"/>
              <a:gd name="connsiteY13" fmla="*/ 388062 h 492859"/>
              <a:gd name="connsiteX14" fmla="*/ 149659 w 321218"/>
              <a:gd name="connsiteY14" fmla="*/ 413462 h 492859"/>
              <a:gd name="connsiteX15" fmla="*/ 149659 w 321218"/>
              <a:gd name="connsiteY15" fmla="*/ 438862 h 492859"/>
              <a:gd name="connsiteX16" fmla="*/ 35359 w 321218"/>
              <a:gd name="connsiteY16" fmla="*/ 448387 h 49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218" h="492859">
                <a:moveTo>
                  <a:pt x="35359" y="448387"/>
                </a:moveTo>
                <a:cubicBezTo>
                  <a:pt x="40121" y="457383"/>
                  <a:pt x="156009" y="493895"/>
                  <a:pt x="178234" y="492837"/>
                </a:cubicBezTo>
                <a:cubicBezTo>
                  <a:pt x="200459" y="491779"/>
                  <a:pt x="159713" y="464791"/>
                  <a:pt x="168709" y="442037"/>
                </a:cubicBezTo>
                <a:cubicBezTo>
                  <a:pt x="177705" y="419283"/>
                  <a:pt x="230622" y="365308"/>
                  <a:pt x="232209" y="356312"/>
                </a:cubicBezTo>
                <a:cubicBezTo>
                  <a:pt x="233796" y="347316"/>
                  <a:pt x="169767" y="394941"/>
                  <a:pt x="178234" y="388062"/>
                </a:cubicBezTo>
                <a:cubicBezTo>
                  <a:pt x="186701" y="381183"/>
                  <a:pt x="259197" y="331441"/>
                  <a:pt x="283009" y="315037"/>
                </a:cubicBezTo>
                <a:cubicBezTo>
                  <a:pt x="306821" y="298633"/>
                  <a:pt x="322696" y="302866"/>
                  <a:pt x="321109" y="289637"/>
                </a:cubicBezTo>
                <a:cubicBezTo>
                  <a:pt x="319522" y="276408"/>
                  <a:pt x="287772" y="256829"/>
                  <a:pt x="273484" y="235662"/>
                </a:cubicBezTo>
                <a:cubicBezTo>
                  <a:pt x="259197" y="214495"/>
                  <a:pt x="246497" y="201795"/>
                  <a:pt x="235384" y="162637"/>
                </a:cubicBezTo>
                <a:cubicBezTo>
                  <a:pt x="224272" y="123479"/>
                  <a:pt x="198872" y="-10930"/>
                  <a:pt x="206809" y="712"/>
                </a:cubicBezTo>
                <a:cubicBezTo>
                  <a:pt x="214747" y="12354"/>
                  <a:pt x="267663" y="184333"/>
                  <a:pt x="283009" y="232487"/>
                </a:cubicBezTo>
                <a:cubicBezTo>
                  <a:pt x="298355" y="280641"/>
                  <a:pt x="312113" y="260533"/>
                  <a:pt x="298884" y="289637"/>
                </a:cubicBezTo>
                <a:cubicBezTo>
                  <a:pt x="285655" y="318741"/>
                  <a:pt x="253376" y="390708"/>
                  <a:pt x="203634" y="407112"/>
                </a:cubicBezTo>
                <a:cubicBezTo>
                  <a:pt x="153892" y="423516"/>
                  <a:pt x="9430" y="387004"/>
                  <a:pt x="434" y="388062"/>
                </a:cubicBezTo>
                <a:cubicBezTo>
                  <a:pt x="-8562" y="389120"/>
                  <a:pt x="124788" y="404995"/>
                  <a:pt x="149659" y="413462"/>
                </a:cubicBezTo>
                <a:cubicBezTo>
                  <a:pt x="174530" y="421929"/>
                  <a:pt x="169767" y="431454"/>
                  <a:pt x="149659" y="438862"/>
                </a:cubicBezTo>
                <a:cubicBezTo>
                  <a:pt x="129551" y="446270"/>
                  <a:pt x="30597" y="439391"/>
                  <a:pt x="35359" y="448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B235ACBC-FD6B-5756-F6B6-DFEC44342095}"/>
              </a:ext>
            </a:extLst>
          </p:cNvPr>
          <p:cNvSpPr/>
          <p:nvPr/>
        </p:nvSpPr>
        <p:spPr>
          <a:xfrm>
            <a:off x="4128873" y="5485801"/>
            <a:ext cx="342758" cy="338325"/>
          </a:xfrm>
          <a:custGeom>
            <a:avLst/>
            <a:gdLst>
              <a:gd name="connsiteX0" fmla="*/ 131977 w 342758"/>
              <a:gd name="connsiteY0" fmla="*/ 599 h 338325"/>
              <a:gd name="connsiteX1" fmla="*/ 11327 w 342758"/>
              <a:gd name="connsiteY1" fmla="*/ 172049 h 338325"/>
              <a:gd name="connsiteX2" fmla="*/ 131977 w 342758"/>
              <a:gd name="connsiteY2" fmla="*/ 229199 h 338325"/>
              <a:gd name="connsiteX3" fmla="*/ 109752 w 342758"/>
              <a:gd name="connsiteY3" fmla="*/ 267299 h 338325"/>
              <a:gd name="connsiteX4" fmla="*/ 128802 w 342758"/>
              <a:gd name="connsiteY4" fmla="*/ 299049 h 338325"/>
              <a:gd name="connsiteX5" fmla="*/ 112927 w 342758"/>
              <a:gd name="connsiteY5" fmla="*/ 337149 h 338325"/>
              <a:gd name="connsiteX6" fmla="*/ 141502 w 342758"/>
              <a:gd name="connsiteY6" fmla="*/ 251424 h 338325"/>
              <a:gd name="connsiteX7" fmla="*/ 179602 w 342758"/>
              <a:gd name="connsiteY7" fmla="*/ 229199 h 338325"/>
              <a:gd name="connsiteX8" fmla="*/ 341527 w 342758"/>
              <a:gd name="connsiteY8" fmla="*/ 229199 h 338325"/>
              <a:gd name="connsiteX9" fmla="*/ 246277 w 342758"/>
              <a:gd name="connsiteY9" fmla="*/ 216499 h 338325"/>
              <a:gd name="connsiteX10" fmla="*/ 103402 w 342758"/>
              <a:gd name="connsiteY10" fmla="*/ 206974 h 338325"/>
              <a:gd name="connsiteX11" fmla="*/ 74827 w 342758"/>
              <a:gd name="connsiteY11" fmla="*/ 111724 h 338325"/>
              <a:gd name="connsiteX12" fmla="*/ 78002 w 342758"/>
              <a:gd name="connsiteY12" fmla="*/ 162524 h 338325"/>
              <a:gd name="connsiteX13" fmla="*/ 24027 w 342758"/>
              <a:gd name="connsiteY13" fmla="*/ 197449 h 338325"/>
              <a:gd name="connsiteX14" fmla="*/ 8152 w 342758"/>
              <a:gd name="connsiteY14" fmla="*/ 118074 h 338325"/>
              <a:gd name="connsiteX15" fmla="*/ 131977 w 342758"/>
              <a:gd name="connsiteY15" fmla="*/ 599 h 3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2758" h="338325">
                <a:moveTo>
                  <a:pt x="131977" y="599"/>
                </a:moveTo>
                <a:cubicBezTo>
                  <a:pt x="132506" y="9595"/>
                  <a:pt x="11327" y="133949"/>
                  <a:pt x="11327" y="172049"/>
                </a:cubicBezTo>
                <a:cubicBezTo>
                  <a:pt x="11327" y="210149"/>
                  <a:pt x="115573" y="213324"/>
                  <a:pt x="131977" y="229199"/>
                </a:cubicBezTo>
                <a:cubicBezTo>
                  <a:pt x="148381" y="245074"/>
                  <a:pt x="110281" y="255657"/>
                  <a:pt x="109752" y="267299"/>
                </a:cubicBezTo>
                <a:cubicBezTo>
                  <a:pt x="109223" y="278941"/>
                  <a:pt x="128273" y="287407"/>
                  <a:pt x="128802" y="299049"/>
                </a:cubicBezTo>
                <a:cubicBezTo>
                  <a:pt x="129331" y="310691"/>
                  <a:pt x="110810" y="345086"/>
                  <a:pt x="112927" y="337149"/>
                </a:cubicBezTo>
                <a:cubicBezTo>
                  <a:pt x="115044" y="329212"/>
                  <a:pt x="130390" y="269415"/>
                  <a:pt x="141502" y="251424"/>
                </a:cubicBezTo>
                <a:cubicBezTo>
                  <a:pt x="152614" y="233433"/>
                  <a:pt x="146264" y="232903"/>
                  <a:pt x="179602" y="229199"/>
                </a:cubicBezTo>
                <a:cubicBezTo>
                  <a:pt x="212940" y="225495"/>
                  <a:pt x="330415" y="231316"/>
                  <a:pt x="341527" y="229199"/>
                </a:cubicBezTo>
                <a:cubicBezTo>
                  <a:pt x="352639" y="227082"/>
                  <a:pt x="285964" y="220203"/>
                  <a:pt x="246277" y="216499"/>
                </a:cubicBezTo>
                <a:cubicBezTo>
                  <a:pt x="206590" y="212795"/>
                  <a:pt x="131977" y="224436"/>
                  <a:pt x="103402" y="206974"/>
                </a:cubicBezTo>
                <a:cubicBezTo>
                  <a:pt x="74827" y="189512"/>
                  <a:pt x="79060" y="119132"/>
                  <a:pt x="74827" y="111724"/>
                </a:cubicBezTo>
                <a:cubicBezTo>
                  <a:pt x="70594" y="104316"/>
                  <a:pt x="86469" y="148236"/>
                  <a:pt x="78002" y="162524"/>
                </a:cubicBezTo>
                <a:cubicBezTo>
                  <a:pt x="69535" y="176812"/>
                  <a:pt x="35669" y="204857"/>
                  <a:pt x="24027" y="197449"/>
                </a:cubicBezTo>
                <a:cubicBezTo>
                  <a:pt x="12385" y="190041"/>
                  <a:pt x="-13015" y="149824"/>
                  <a:pt x="8152" y="118074"/>
                </a:cubicBezTo>
                <a:cubicBezTo>
                  <a:pt x="29319" y="86324"/>
                  <a:pt x="131448" y="-8397"/>
                  <a:pt x="131977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83256C1A-E1F7-9373-BF76-93A937E8C994}"/>
              </a:ext>
            </a:extLst>
          </p:cNvPr>
          <p:cNvSpPr/>
          <p:nvPr/>
        </p:nvSpPr>
        <p:spPr>
          <a:xfrm>
            <a:off x="4838379" y="5333907"/>
            <a:ext cx="304859" cy="485908"/>
          </a:xfrm>
          <a:custGeom>
            <a:avLst/>
            <a:gdLst>
              <a:gd name="connsiteX0" fmla="*/ 321 w 304859"/>
              <a:gd name="connsiteY0" fmla="*/ 485868 h 485908"/>
              <a:gd name="connsiteX1" fmla="*/ 73346 w 304859"/>
              <a:gd name="connsiteY1" fmla="*/ 327118 h 485908"/>
              <a:gd name="connsiteX2" fmla="*/ 171771 w 304859"/>
              <a:gd name="connsiteY2" fmla="*/ 282668 h 485908"/>
              <a:gd name="connsiteX3" fmla="*/ 127321 w 304859"/>
              <a:gd name="connsiteY3" fmla="*/ 327118 h 485908"/>
              <a:gd name="connsiteX4" fmla="*/ 298771 w 304859"/>
              <a:gd name="connsiteY4" fmla="*/ 215993 h 485908"/>
              <a:gd name="connsiteX5" fmla="*/ 263846 w 304859"/>
              <a:gd name="connsiteY5" fmla="*/ 139793 h 485908"/>
              <a:gd name="connsiteX6" fmla="*/ 238446 w 304859"/>
              <a:gd name="connsiteY6" fmla="*/ 93 h 485908"/>
              <a:gd name="connsiteX7" fmla="*/ 276546 w 304859"/>
              <a:gd name="connsiteY7" fmla="*/ 162018 h 485908"/>
              <a:gd name="connsiteX8" fmla="*/ 263846 w 304859"/>
              <a:gd name="connsiteY8" fmla="*/ 215993 h 485908"/>
              <a:gd name="connsiteX9" fmla="*/ 130496 w 304859"/>
              <a:gd name="connsiteY9" fmla="*/ 219168 h 485908"/>
              <a:gd name="connsiteX10" fmla="*/ 190821 w 304859"/>
              <a:gd name="connsiteY10" fmla="*/ 231868 h 485908"/>
              <a:gd name="connsiteX11" fmla="*/ 140021 w 304859"/>
              <a:gd name="connsiteY11" fmla="*/ 282668 h 485908"/>
              <a:gd name="connsiteX12" fmla="*/ 101921 w 304859"/>
              <a:gd name="connsiteY12" fmla="*/ 311243 h 485908"/>
              <a:gd name="connsiteX13" fmla="*/ 321 w 304859"/>
              <a:gd name="connsiteY13" fmla="*/ 485868 h 4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859" h="485908">
                <a:moveTo>
                  <a:pt x="321" y="485868"/>
                </a:moveTo>
                <a:cubicBezTo>
                  <a:pt x="-4441" y="488514"/>
                  <a:pt x="44771" y="360985"/>
                  <a:pt x="73346" y="327118"/>
                </a:cubicBezTo>
                <a:cubicBezTo>
                  <a:pt x="101921" y="293251"/>
                  <a:pt x="162775" y="282668"/>
                  <a:pt x="171771" y="282668"/>
                </a:cubicBezTo>
                <a:cubicBezTo>
                  <a:pt x="180767" y="282668"/>
                  <a:pt x="106154" y="338230"/>
                  <a:pt x="127321" y="327118"/>
                </a:cubicBezTo>
                <a:cubicBezTo>
                  <a:pt x="148488" y="316005"/>
                  <a:pt x="276017" y="247214"/>
                  <a:pt x="298771" y="215993"/>
                </a:cubicBezTo>
                <a:cubicBezTo>
                  <a:pt x="321525" y="184772"/>
                  <a:pt x="273900" y="175776"/>
                  <a:pt x="263846" y="139793"/>
                </a:cubicBezTo>
                <a:cubicBezTo>
                  <a:pt x="253792" y="103810"/>
                  <a:pt x="236329" y="-3611"/>
                  <a:pt x="238446" y="93"/>
                </a:cubicBezTo>
                <a:cubicBezTo>
                  <a:pt x="240563" y="3797"/>
                  <a:pt x="272313" y="126035"/>
                  <a:pt x="276546" y="162018"/>
                </a:cubicBezTo>
                <a:cubicBezTo>
                  <a:pt x="280779" y="198001"/>
                  <a:pt x="288188" y="206468"/>
                  <a:pt x="263846" y="215993"/>
                </a:cubicBezTo>
                <a:cubicBezTo>
                  <a:pt x="239504" y="225518"/>
                  <a:pt x="142667" y="216522"/>
                  <a:pt x="130496" y="219168"/>
                </a:cubicBezTo>
                <a:cubicBezTo>
                  <a:pt x="118325" y="221814"/>
                  <a:pt x="189234" y="221285"/>
                  <a:pt x="190821" y="231868"/>
                </a:cubicBezTo>
                <a:cubicBezTo>
                  <a:pt x="192409" y="242451"/>
                  <a:pt x="154838" y="269439"/>
                  <a:pt x="140021" y="282668"/>
                </a:cubicBezTo>
                <a:cubicBezTo>
                  <a:pt x="125204" y="295897"/>
                  <a:pt x="124146" y="279493"/>
                  <a:pt x="101921" y="311243"/>
                </a:cubicBezTo>
                <a:cubicBezTo>
                  <a:pt x="79696" y="342993"/>
                  <a:pt x="5083" y="483222"/>
                  <a:pt x="321" y="48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520FB0AD-1FAC-5A84-2B1B-E4062D6A7064}"/>
              </a:ext>
            </a:extLst>
          </p:cNvPr>
          <p:cNvSpPr/>
          <p:nvPr/>
        </p:nvSpPr>
        <p:spPr>
          <a:xfrm>
            <a:off x="4577520" y="5673641"/>
            <a:ext cx="239906" cy="255341"/>
          </a:xfrm>
          <a:custGeom>
            <a:avLst/>
            <a:gdLst>
              <a:gd name="connsiteX0" fmla="*/ 4005 w 239906"/>
              <a:gd name="connsiteY0" fmla="*/ 41359 h 255341"/>
              <a:gd name="connsiteX1" fmla="*/ 134180 w 239906"/>
              <a:gd name="connsiteY1" fmla="*/ 76284 h 255341"/>
              <a:gd name="connsiteX2" fmla="*/ 238955 w 239906"/>
              <a:gd name="connsiteY2" fmla="*/ 85809 h 255341"/>
              <a:gd name="connsiteX3" fmla="*/ 188155 w 239906"/>
              <a:gd name="connsiteY3" fmla="*/ 139784 h 255341"/>
              <a:gd name="connsiteX4" fmla="*/ 226255 w 239906"/>
              <a:gd name="connsiteY4" fmla="*/ 254084 h 255341"/>
              <a:gd name="connsiteX5" fmla="*/ 191330 w 239906"/>
              <a:gd name="connsiteY5" fmla="*/ 193759 h 255341"/>
              <a:gd name="connsiteX6" fmla="*/ 232605 w 239906"/>
              <a:gd name="connsiteY6" fmla="*/ 85809 h 255341"/>
              <a:gd name="connsiteX7" fmla="*/ 77030 w 239906"/>
              <a:gd name="connsiteY7" fmla="*/ 84 h 255341"/>
              <a:gd name="connsiteX8" fmla="*/ 175455 w 239906"/>
              <a:gd name="connsiteY8" fmla="*/ 69934 h 255341"/>
              <a:gd name="connsiteX9" fmla="*/ 45280 w 239906"/>
              <a:gd name="connsiteY9" fmla="*/ 73109 h 255341"/>
              <a:gd name="connsiteX10" fmla="*/ 4005 w 239906"/>
              <a:gd name="connsiteY10" fmla="*/ 41359 h 25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906" h="255341">
                <a:moveTo>
                  <a:pt x="4005" y="41359"/>
                </a:moveTo>
                <a:cubicBezTo>
                  <a:pt x="18822" y="41888"/>
                  <a:pt x="95022" y="68876"/>
                  <a:pt x="134180" y="76284"/>
                </a:cubicBezTo>
                <a:cubicBezTo>
                  <a:pt x="173338" y="83692"/>
                  <a:pt x="229959" y="75226"/>
                  <a:pt x="238955" y="85809"/>
                </a:cubicBezTo>
                <a:cubicBezTo>
                  <a:pt x="247951" y="96392"/>
                  <a:pt x="190272" y="111738"/>
                  <a:pt x="188155" y="139784"/>
                </a:cubicBezTo>
                <a:cubicBezTo>
                  <a:pt x="186038" y="167830"/>
                  <a:pt x="225726" y="245088"/>
                  <a:pt x="226255" y="254084"/>
                </a:cubicBezTo>
                <a:cubicBezTo>
                  <a:pt x="226784" y="263080"/>
                  <a:pt x="190272" y="221805"/>
                  <a:pt x="191330" y="193759"/>
                </a:cubicBezTo>
                <a:cubicBezTo>
                  <a:pt x="192388" y="165713"/>
                  <a:pt x="251655" y="118088"/>
                  <a:pt x="232605" y="85809"/>
                </a:cubicBezTo>
                <a:cubicBezTo>
                  <a:pt x="213555" y="53530"/>
                  <a:pt x="86555" y="2730"/>
                  <a:pt x="77030" y="84"/>
                </a:cubicBezTo>
                <a:cubicBezTo>
                  <a:pt x="67505" y="-2562"/>
                  <a:pt x="180747" y="57763"/>
                  <a:pt x="175455" y="69934"/>
                </a:cubicBezTo>
                <a:cubicBezTo>
                  <a:pt x="170163" y="82105"/>
                  <a:pt x="72267" y="74696"/>
                  <a:pt x="45280" y="73109"/>
                </a:cubicBezTo>
                <a:cubicBezTo>
                  <a:pt x="18293" y="71522"/>
                  <a:pt x="-10812" y="40830"/>
                  <a:pt x="4005" y="4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78E4FDB3-077D-5859-D1D6-322C63F0FD97}"/>
              </a:ext>
            </a:extLst>
          </p:cNvPr>
          <p:cNvSpPr/>
          <p:nvPr/>
        </p:nvSpPr>
        <p:spPr>
          <a:xfrm>
            <a:off x="5002501" y="5421634"/>
            <a:ext cx="328520" cy="424023"/>
          </a:xfrm>
          <a:custGeom>
            <a:avLst/>
            <a:gdLst>
              <a:gd name="connsiteX0" fmla="*/ 4474 w 328520"/>
              <a:gd name="connsiteY0" fmla="*/ 248916 h 424023"/>
              <a:gd name="connsiteX1" fmla="*/ 223549 w 328520"/>
              <a:gd name="connsiteY1" fmla="*/ 220341 h 424023"/>
              <a:gd name="connsiteX2" fmla="*/ 309274 w 328520"/>
              <a:gd name="connsiteY2" fmla="*/ 264791 h 424023"/>
              <a:gd name="connsiteX3" fmla="*/ 318799 w 328520"/>
              <a:gd name="connsiteY3" fmla="*/ 229866 h 424023"/>
              <a:gd name="connsiteX4" fmla="*/ 255299 w 328520"/>
              <a:gd name="connsiteY4" fmla="*/ 318766 h 424023"/>
              <a:gd name="connsiteX5" fmla="*/ 229899 w 328520"/>
              <a:gd name="connsiteY5" fmla="*/ 423541 h 424023"/>
              <a:gd name="connsiteX6" fmla="*/ 287049 w 328520"/>
              <a:gd name="connsiteY6" fmla="*/ 274316 h 424023"/>
              <a:gd name="connsiteX7" fmla="*/ 328324 w 328520"/>
              <a:gd name="connsiteY7" fmla="*/ 188591 h 424023"/>
              <a:gd name="connsiteX8" fmla="*/ 299749 w 328520"/>
              <a:gd name="connsiteY8" fmla="*/ 106041 h 424023"/>
              <a:gd name="connsiteX9" fmla="*/ 236249 w 328520"/>
              <a:gd name="connsiteY9" fmla="*/ 1266 h 424023"/>
              <a:gd name="connsiteX10" fmla="*/ 302924 w 328520"/>
              <a:gd name="connsiteY10" fmla="*/ 182241 h 424023"/>
              <a:gd name="connsiteX11" fmla="*/ 283874 w 328520"/>
              <a:gd name="connsiteY11" fmla="*/ 248916 h 424023"/>
              <a:gd name="connsiteX12" fmla="*/ 242599 w 328520"/>
              <a:gd name="connsiteY12" fmla="*/ 99691 h 424023"/>
              <a:gd name="connsiteX13" fmla="*/ 267999 w 328520"/>
              <a:gd name="connsiteY13" fmla="*/ 223516 h 424023"/>
              <a:gd name="connsiteX14" fmla="*/ 198149 w 328520"/>
              <a:gd name="connsiteY14" fmla="*/ 156841 h 424023"/>
              <a:gd name="connsiteX15" fmla="*/ 185449 w 328520"/>
              <a:gd name="connsiteY15" fmla="*/ 102866 h 424023"/>
              <a:gd name="connsiteX16" fmla="*/ 194974 w 328520"/>
              <a:gd name="connsiteY16" fmla="*/ 163191 h 424023"/>
              <a:gd name="connsiteX17" fmla="*/ 220374 w 328520"/>
              <a:gd name="connsiteY17" fmla="*/ 185416 h 424023"/>
              <a:gd name="connsiteX18" fmla="*/ 90199 w 328520"/>
              <a:gd name="connsiteY18" fmla="*/ 217166 h 424023"/>
              <a:gd name="connsiteX19" fmla="*/ 4474 w 328520"/>
              <a:gd name="connsiteY19" fmla="*/ 248916 h 42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8520" h="424023">
                <a:moveTo>
                  <a:pt x="4474" y="248916"/>
                </a:moveTo>
                <a:cubicBezTo>
                  <a:pt x="26699" y="249445"/>
                  <a:pt x="172749" y="217695"/>
                  <a:pt x="223549" y="220341"/>
                </a:cubicBezTo>
                <a:cubicBezTo>
                  <a:pt x="274349" y="222987"/>
                  <a:pt x="293399" y="263204"/>
                  <a:pt x="309274" y="264791"/>
                </a:cubicBezTo>
                <a:cubicBezTo>
                  <a:pt x="325149" y="266379"/>
                  <a:pt x="327795" y="220870"/>
                  <a:pt x="318799" y="229866"/>
                </a:cubicBezTo>
                <a:cubicBezTo>
                  <a:pt x="309803" y="238862"/>
                  <a:pt x="270116" y="286487"/>
                  <a:pt x="255299" y="318766"/>
                </a:cubicBezTo>
                <a:cubicBezTo>
                  <a:pt x="240482" y="351045"/>
                  <a:pt x="224607" y="430949"/>
                  <a:pt x="229899" y="423541"/>
                </a:cubicBezTo>
                <a:cubicBezTo>
                  <a:pt x="235191" y="416133"/>
                  <a:pt x="270645" y="313474"/>
                  <a:pt x="287049" y="274316"/>
                </a:cubicBezTo>
                <a:cubicBezTo>
                  <a:pt x="303453" y="235158"/>
                  <a:pt x="326207" y="216637"/>
                  <a:pt x="328324" y="188591"/>
                </a:cubicBezTo>
                <a:cubicBezTo>
                  <a:pt x="330441" y="160545"/>
                  <a:pt x="315095" y="137262"/>
                  <a:pt x="299749" y="106041"/>
                </a:cubicBezTo>
                <a:cubicBezTo>
                  <a:pt x="284403" y="74820"/>
                  <a:pt x="235720" y="-11434"/>
                  <a:pt x="236249" y="1266"/>
                </a:cubicBezTo>
                <a:cubicBezTo>
                  <a:pt x="236778" y="13966"/>
                  <a:pt x="294987" y="140966"/>
                  <a:pt x="302924" y="182241"/>
                </a:cubicBezTo>
                <a:cubicBezTo>
                  <a:pt x="310861" y="223516"/>
                  <a:pt x="293928" y="262674"/>
                  <a:pt x="283874" y="248916"/>
                </a:cubicBezTo>
                <a:cubicBezTo>
                  <a:pt x="273820" y="235158"/>
                  <a:pt x="245245" y="103924"/>
                  <a:pt x="242599" y="99691"/>
                </a:cubicBezTo>
                <a:cubicBezTo>
                  <a:pt x="239953" y="95458"/>
                  <a:pt x="275407" y="213991"/>
                  <a:pt x="267999" y="223516"/>
                </a:cubicBezTo>
                <a:cubicBezTo>
                  <a:pt x="260591" y="233041"/>
                  <a:pt x="211907" y="176949"/>
                  <a:pt x="198149" y="156841"/>
                </a:cubicBezTo>
                <a:cubicBezTo>
                  <a:pt x="184391" y="136733"/>
                  <a:pt x="185978" y="101808"/>
                  <a:pt x="185449" y="102866"/>
                </a:cubicBezTo>
                <a:cubicBezTo>
                  <a:pt x="184920" y="103924"/>
                  <a:pt x="189153" y="149433"/>
                  <a:pt x="194974" y="163191"/>
                </a:cubicBezTo>
                <a:cubicBezTo>
                  <a:pt x="200795" y="176949"/>
                  <a:pt x="237837" y="176420"/>
                  <a:pt x="220374" y="185416"/>
                </a:cubicBezTo>
                <a:cubicBezTo>
                  <a:pt x="202912" y="194412"/>
                  <a:pt x="132532" y="210287"/>
                  <a:pt x="90199" y="217166"/>
                </a:cubicBezTo>
                <a:cubicBezTo>
                  <a:pt x="47866" y="224045"/>
                  <a:pt x="-17751" y="248387"/>
                  <a:pt x="4474" y="248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E42CAED-890F-7545-A704-33E7497D9528}"/>
              </a:ext>
            </a:extLst>
          </p:cNvPr>
          <p:cNvSpPr/>
          <p:nvPr/>
        </p:nvSpPr>
        <p:spPr>
          <a:xfrm>
            <a:off x="4484071" y="3988123"/>
            <a:ext cx="513382" cy="848531"/>
          </a:xfrm>
          <a:custGeom>
            <a:avLst/>
            <a:gdLst>
              <a:gd name="connsiteX0" fmla="*/ 6 w 513382"/>
              <a:gd name="connsiteY0" fmla="*/ 38754 h 848531"/>
              <a:gd name="connsiteX1" fmla="*/ 189920 w 513382"/>
              <a:gd name="connsiteY1" fmla="*/ 545191 h 848531"/>
              <a:gd name="connsiteX2" fmla="*/ 200471 w 513382"/>
              <a:gd name="connsiteY2" fmla="*/ 432649 h 848531"/>
              <a:gd name="connsiteX3" fmla="*/ 246191 w 513382"/>
              <a:gd name="connsiteY3" fmla="*/ 847646 h 848531"/>
              <a:gd name="connsiteX4" fmla="*/ 246191 w 513382"/>
              <a:gd name="connsiteY4" fmla="*/ 534640 h 848531"/>
              <a:gd name="connsiteX5" fmla="*/ 400935 w 513382"/>
              <a:gd name="connsiteY5" fmla="*/ 260320 h 848531"/>
              <a:gd name="connsiteX6" fmla="*/ 509960 w 513382"/>
              <a:gd name="connsiteY6" fmla="*/ 3585 h 848531"/>
              <a:gd name="connsiteX7" fmla="*/ 270809 w 513382"/>
              <a:gd name="connsiteY7" fmla="*/ 457268 h 848531"/>
              <a:gd name="connsiteX8" fmla="*/ 221572 w 513382"/>
              <a:gd name="connsiteY8" fmla="*/ 411548 h 848531"/>
              <a:gd name="connsiteX9" fmla="*/ 182886 w 513382"/>
              <a:gd name="connsiteY9" fmla="*/ 429132 h 848531"/>
              <a:gd name="connsiteX10" fmla="*/ 6 w 513382"/>
              <a:gd name="connsiteY10" fmla="*/ 38754 h 8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3382" h="848531">
                <a:moveTo>
                  <a:pt x="6" y="38754"/>
                </a:moveTo>
                <a:cubicBezTo>
                  <a:pt x="1178" y="58097"/>
                  <a:pt x="156509" y="479542"/>
                  <a:pt x="189920" y="545191"/>
                </a:cubicBezTo>
                <a:cubicBezTo>
                  <a:pt x="223331" y="610840"/>
                  <a:pt x="191093" y="382240"/>
                  <a:pt x="200471" y="432649"/>
                </a:cubicBezTo>
                <a:cubicBezTo>
                  <a:pt x="209849" y="483058"/>
                  <a:pt x="238571" y="830648"/>
                  <a:pt x="246191" y="847646"/>
                </a:cubicBezTo>
                <a:cubicBezTo>
                  <a:pt x="253811" y="864644"/>
                  <a:pt x="220400" y="632527"/>
                  <a:pt x="246191" y="534640"/>
                </a:cubicBezTo>
                <a:cubicBezTo>
                  <a:pt x="271982" y="436753"/>
                  <a:pt x="356973" y="348829"/>
                  <a:pt x="400935" y="260320"/>
                </a:cubicBezTo>
                <a:cubicBezTo>
                  <a:pt x="444897" y="171811"/>
                  <a:pt x="531648" y="-29240"/>
                  <a:pt x="509960" y="3585"/>
                </a:cubicBezTo>
                <a:cubicBezTo>
                  <a:pt x="488272" y="36410"/>
                  <a:pt x="318874" y="389274"/>
                  <a:pt x="270809" y="457268"/>
                </a:cubicBezTo>
                <a:cubicBezTo>
                  <a:pt x="222744" y="525262"/>
                  <a:pt x="236226" y="416237"/>
                  <a:pt x="221572" y="411548"/>
                </a:cubicBezTo>
                <a:cubicBezTo>
                  <a:pt x="206918" y="406859"/>
                  <a:pt x="215125" y="485989"/>
                  <a:pt x="182886" y="429132"/>
                </a:cubicBezTo>
                <a:cubicBezTo>
                  <a:pt x="150648" y="372275"/>
                  <a:pt x="-1166" y="19411"/>
                  <a:pt x="6" y="38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3F96C71-9D5A-BE88-97DB-A7EA47EB527D}"/>
              </a:ext>
            </a:extLst>
          </p:cNvPr>
          <p:cNvSpPr/>
          <p:nvPr/>
        </p:nvSpPr>
        <p:spPr>
          <a:xfrm>
            <a:off x="5305688" y="4564935"/>
            <a:ext cx="1252604" cy="109056"/>
          </a:xfrm>
          <a:custGeom>
            <a:avLst/>
            <a:gdLst>
              <a:gd name="connsiteX0" fmla="*/ 1349 w 1252604"/>
              <a:gd name="connsiteY0" fmla="*/ 87954 h 109056"/>
              <a:gd name="connsiteX1" fmla="*/ 314355 w 1252604"/>
              <a:gd name="connsiteY1" fmla="*/ 7065 h 109056"/>
              <a:gd name="connsiteX2" fmla="*/ 338974 w 1252604"/>
              <a:gd name="connsiteY2" fmla="*/ 42234 h 109056"/>
              <a:gd name="connsiteX3" fmla="*/ 462066 w 1252604"/>
              <a:gd name="connsiteY3" fmla="*/ 52785 h 109056"/>
              <a:gd name="connsiteX4" fmla="*/ 409312 w 1252604"/>
              <a:gd name="connsiteY4" fmla="*/ 66853 h 109056"/>
              <a:gd name="connsiteX5" fmla="*/ 810241 w 1252604"/>
              <a:gd name="connsiteY5" fmla="*/ 63336 h 109056"/>
              <a:gd name="connsiteX6" fmla="*/ 525370 w 1252604"/>
              <a:gd name="connsiteY6" fmla="*/ 109056 h 109056"/>
              <a:gd name="connsiteX7" fmla="*/ 831343 w 1252604"/>
              <a:gd name="connsiteY7" fmla="*/ 59819 h 109056"/>
              <a:gd name="connsiteX8" fmla="*/ 1249857 w 1252604"/>
              <a:gd name="connsiteY8" fmla="*/ 70370 h 109056"/>
              <a:gd name="connsiteX9" fmla="*/ 613294 w 1252604"/>
              <a:gd name="connsiteY9" fmla="*/ 77403 h 109056"/>
              <a:gd name="connsiteX10" fmla="*/ 261601 w 1252604"/>
              <a:gd name="connsiteY10" fmla="*/ 24650 h 109056"/>
              <a:gd name="connsiteX11" fmla="*/ 106857 w 1252604"/>
              <a:gd name="connsiteY11" fmla="*/ 31 h 109056"/>
              <a:gd name="connsiteX12" fmla="*/ 198297 w 1252604"/>
              <a:gd name="connsiteY12" fmla="*/ 21133 h 109056"/>
              <a:gd name="connsiteX13" fmla="*/ 1349 w 1252604"/>
              <a:gd name="connsiteY13" fmla="*/ 87954 h 10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2604" h="109056">
                <a:moveTo>
                  <a:pt x="1349" y="87954"/>
                </a:moveTo>
                <a:cubicBezTo>
                  <a:pt x="20692" y="85609"/>
                  <a:pt x="258084" y="14685"/>
                  <a:pt x="314355" y="7065"/>
                </a:cubicBezTo>
                <a:cubicBezTo>
                  <a:pt x="370626" y="-555"/>
                  <a:pt x="314356" y="34614"/>
                  <a:pt x="338974" y="42234"/>
                </a:cubicBezTo>
                <a:cubicBezTo>
                  <a:pt x="363592" y="49854"/>
                  <a:pt x="450343" y="48682"/>
                  <a:pt x="462066" y="52785"/>
                </a:cubicBezTo>
                <a:cubicBezTo>
                  <a:pt x="473789" y="56888"/>
                  <a:pt x="351283" y="65094"/>
                  <a:pt x="409312" y="66853"/>
                </a:cubicBezTo>
                <a:cubicBezTo>
                  <a:pt x="467341" y="68611"/>
                  <a:pt x="790898" y="56302"/>
                  <a:pt x="810241" y="63336"/>
                </a:cubicBezTo>
                <a:cubicBezTo>
                  <a:pt x="829584" y="70370"/>
                  <a:pt x="525370" y="109056"/>
                  <a:pt x="525370" y="109056"/>
                </a:cubicBezTo>
                <a:cubicBezTo>
                  <a:pt x="528887" y="108470"/>
                  <a:pt x="710595" y="66267"/>
                  <a:pt x="831343" y="59819"/>
                </a:cubicBezTo>
                <a:cubicBezTo>
                  <a:pt x="952091" y="53371"/>
                  <a:pt x="1286198" y="67439"/>
                  <a:pt x="1249857" y="70370"/>
                </a:cubicBezTo>
                <a:cubicBezTo>
                  <a:pt x="1213516" y="73301"/>
                  <a:pt x="778003" y="85023"/>
                  <a:pt x="613294" y="77403"/>
                </a:cubicBezTo>
                <a:cubicBezTo>
                  <a:pt x="448585" y="69783"/>
                  <a:pt x="261601" y="24650"/>
                  <a:pt x="261601" y="24650"/>
                </a:cubicBezTo>
                <a:lnTo>
                  <a:pt x="106857" y="31"/>
                </a:lnTo>
                <a:cubicBezTo>
                  <a:pt x="96306" y="-555"/>
                  <a:pt x="219985" y="7065"/>
                  <a:pt x="198297" y="21133"/>
                </a:cubicBezTo>
                <a:cubicBezTo>
                  <a:pt x="176609" y="35201"/>
                  <a:pt x="-17994" y="90299"/>
                  <a:pt x="1349" y="87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653C36B-1A44-79FE-056E-E02F93E9642B}"/>
              </a:ext>
            </a:extLst>
          </p:cNvPr>
          <p:cNvSpPr/>
          <p:nvPr/>
        </p:nvSpPr>
        <p:spPr>
          <a:xfrm>
            <a:off x="5305552" y="4620434"/>
            <a:ext cx="881129" cy="99499"/>
          </a:xfrm>
          <a:custGeom>
            <a:avLst/>
            <a:gdLst>
              <a:gd name="connsiteX0" fmla="*/ 1485 w 881129"/>
              <a:gd name="connsiteY0" fmla="*/ 60591 h 99499"/>
              <a:gd name="connsiteX1" fmla="*/ 448134 w 881129"/>
              <a:gd name="connsiteY1" fmla="*/ 32455 h 99499"/>
              <a:gd name="connsiteX2" fmla="*/ 300423 w 881129"/>
              <a:gd name="connsiteY2" fmla="*/ 81692 h 99499"/>
              <a:gd name="connsiteX3" fmla="*/ 659150 w 881129"/>
              <a:gd name="connsiteY3" fmla="*/ 60591 h 99499"/>
              <a:gd name="connsiteX4" fmla="*/ 521990 w 881129"/>
              <a:gd name="connsiteY4" fmla="*/ 99277 h 99499"/>
              <a:gd name="connsiteX5" fmla="*/ 880716 w 881129"/>
              <a:gd name="connsiteY5" fmla="*/ 39489 h 99499"/>
              <a:gd name="connsiteX6" fmla="*/ 585294 w 881129"/>
              <a:gd name="connsiteY6" fmla="*/ 50040 h 99499"/>
              <a:gd name="connsiteX7" fmla="*/ 208983 w 881129"/>
              <a:gd name="connsiteY7" fmla="*/ 803 h 99499"/>
              <a:gd name="connsiteX8" fmla="*/ 300423 w 881129"/>
              <a:gd name="connsiteY8" fmla="*/ 21904 h 99499"/>
              <a:gd name="connsiteX9" fmla="*/ 1485 w 881129"/>
              <a:gd name="connsiteY9" fmla="*/ 60591 h 9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129" h="99499">
                <a:moveTo>
                  <a:pt x="1485" y="60591"/>
                </a:moveTo>
                <a:cubicBezTo>
                  <a:pt x="26104" y="62350"/>
                  <a:pt x="398311" y="28938"/>
                  <a:pt x="448134" y="32455"/>
                </a:cubicBezTo>
                <a:cubicBezTo>
                  <a:pt x="497957" y="35972"/>
                  <a:pt x="265254" y="77003"/>
                  <a:pt x="300423" y="81692"/>
                </a:cubicBezTo>
                <a:cubicBezTo>
                  <a:pt x="335592" y="86381"/>
                  <a:pt x="622222" y="57660"/>
                  <a:pt x="659150" y="60591"/>
                </a:cubicBezTo>
                <a:cubicBezTo>
                  <a:pt x="696078" y="63522"/>
                  <a:pt x="485062" y="102794"/>
                  <a:pt x="521990" y="99277"/>
                </a:cubicBezTo>
                <a:cubicBezTo>
                  <a:pt x="558918" y="95760"/>
                  <a:pt x="870165" y="47695"/>
                  <a:pt x="880716" y="39489"/>
                </a:cubicBezTo>
                <a:cubicBezTo>
                  <a:pt x="891267" y="31283"/>
                  <a:pt x="697250" y="56488"/>
                  <a:pt x="585294" y="50040"/>
                </a:cubicBezTo>
                <a:cubicBezTo>
                  <a:pt x="473339" y="43592"/>
                  <a:pt x="256461" y="5492"/>
                  <a:pt x="208983" y="803"/>
                </a:cubicBezTo>
                <a:cubicBezTo>
                  <a:pt x="161505" y="-3886"/>
                  <a:pt x="335006" y="13112"/>
                  <a:pt x="300423" y="21904"/>
                </a:cubicBezTo>
                <a:cubicBezTo>
                  <a:pt x="265840" y="30696"/>
                  <a:pt x="-23134" y="58832"/>
                  <a:pt x="1485" y="60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150C6544-8339-0E5B-AA45-C007DC93ECC0}"/>
              </a:ext>
            </a:extLst>
          </p:cNvPr>
          <p:cNvSpPr/>
          <p:nvPr/>
        </p:nvSpPr>
        <p:spPr>
          <a:xfrm>
            <a:off x="5504264" y="4691330"/>
            <a:ext cx="777035" cy="91685"/>
          </a:xfrm>
          <a:custGeom>
            <a:avLst/>
            <a:gdLst>
              <a:gd name="connsiteX0" fmla="*/ 3238 w 777035"/>
              <a:gd name="connsiteY0" fmla="*/ 21347 h 91685"/>
              <a:gd name="connsiteX1" fmla="*/ 502641 w 777035"/>
              <a:gd name="connsiteY1" fmla="*/ 49482 h 91685"/>
              <a:gd name="connsiteX2" fmla="*/ 214253 w 777035"/>
              <a:gd name="connsiteY2" fmla="*/ 91685 h 91685"/>
              <a:gd name="connsiteX3" fmla="*/ 520225 w 777035"/>
              <a:gd name="connsiteY3" fmla="*/ 49482 h 91685"/>
              <a:gd name="connsiteX4" fmla="*/ 776961 w 777035"/>
              <a:gd name="connsiteY4" fmla="*/ 245 h 91685"/>
              <a:gd name="connsiteX5" fmla="*/ 495607 w 777035"/>
              <a:gd name="connsiteY5" fmla="*/ 31898 h 91685"/>
              <a:gd name="connsiteX6" fmla="*/ 288108 w 777035"/>
              <a:gd name="connsiteY6" fmla="*/ 63550 h 91685"/>
              <a:gd name="connsiteX7" fmla="*/ 200185 w 777035"/>
              <a:gd name="connsiteY7" fmla="*/ 77618 h 91685"/>
              <a:gd name="connsiteX8" fmla="*/ 284591 w 777035"/>
              <a:gd name="connsiteY8" fmla="*/ 42448 h 91685"/>
              <a:gd name="connsiteX9" fmla="*/ 3238 w 777035"/>
              <a:gd name="connsiteY9" fmla="*/ 21347 h 9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035" h="91685">
                <a:moveTo>
                  <a:pt x="3238" y="21347"/>
                </a:moveTo>
                <a:cubicBezTo>
                  <a:pt x="39580" y="22519"/>
                  <a:pt x="467472" y="37759"/>
                  <a:pt x="502641" y="49482"/>
                </a:cubicBezTo>
                <a:cubicBezTo>
                  <a:pt x="537810" y="61205"/>
                  <a:pt x="211322" y="91685"/>
                  <a:pt x="214253" y="91685"/>
                </a:cubicBezTo>
                <a:cubicBezTo>
                  <a:pt x="217184" y="91685"/>
                  <a:pt x="426440" y="64722"/>
                  <a:pt x="520225" y="49482"/>
                </a:cubicBezTo>
                <a:cubicBezTo>
                  <a:pt x="614010" y="34242"/>
                  <a:pt x="781064" y="3176"/>
                  <a:pt x="776961" y="245"/>
                </a:cubicBezTo>
                <a:cubicBezTo>
                  <a:pt x="772858" y="-2686"/>
                  <a:pt x="577082" y="21347"/>
                  <a:pt x="495607" y="31898"/>
                </a:cubicBezTo>
                <a:cubicBezTo>
                  <a:pt x="414132" y="42449"/>
                  <a:pt x="288108" y="63550"/>
                  <a:pt x="288108" y="63550"/>
                </a:cubicBezTo>
                <a:cubicBezTo>
                  <a:pt x="238871" y="71170"/>
                  <a:pt x="200771" y="81135"/>
                  <a:pt x="200185" y="77618"/>
                </a:cubicBezTo>
                <a:cubicBezTo>
                  <a:pt x="199599" y="74101"/>
                  <a:pt x="321519" y="50654"/>
                  <a:pt x="284591" y="42448"/>
                </a:cubicBezTo>
                <a:cubicBezTo>
                  <a:pt x="247663" y="34242"/>
                  <a:pt x="-33104" y="20175"/>
                  <a:pt x="3238" y="2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ACD661D-87DF-5E44-5721-843392A62BEB}"/>
              </a:ext>
            </a:extLst>
          </p:cNvPr>
          <p:cNvSpPr/>
          <p:nvPr/>
        </p:nvSpPr>
        <p:spPr>
          <a:xfrm>
            <a:off x="4095619" y="4215369"/>
            <a:ext cx="150903" cy="339488"/>
          </a:xfrm>
          <a:custGeom>
            <a:avLst/>
            <a:gdLst>
              <a:gd name="connsiteX0" fmla="*/ 1596 w 150903"/>
              <a:gd name="connsiteY0" fmla="*/ 1422 h 339488"/>
              <a:gd name="connsiteX1" fmla="*/ 149307 w 150903"/>
              <a:gd name="connsiteY1" fmla="*/ 332013 h 339488"/>
              <a:gd name="connsiteX2" fmla="*/ 75452 w 150903"/>
              <a:gd name="connsiteY2" fmla="*/ 215954 h 339488"/>
              <a:gd name="connsiteX3" fmla="*/ 1596 w 150903"/>
              <a:gd name="connsiteY3" fmla="*/ 1422 h 33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03" h="339488">
                <a:moveTo>
                  <a:pt x="1596" y="1422"/>
                </a:moveTo>
                <a:cubicBezTo>
                  <a:pt x="13905" y="20765"/>
                  <a:pt x="136998" y="296258"/>
                  <a:pt x="149307" y="332013"/>
                </a:cubicBezTo>
                <a:cubicBezTo>
                  <a:pt x="161616" y="367768"/>
                  <a:pt x="99484" y="266363"/>
                  <a:pt x="75452" y="215954"/>
                </a:cubicBezTo>
                <a:cubicBezTo>
                  <a:pt x="51420" y="165545"/>
                  <a:pt x="-10713" y="-17921"/>
                  <a:pt x="1596" y="1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3485980-77EC-BED7-3862-5AB8CDAE3E34}"/>
              </a:ext>
            </a:extLst>
          </p:cNvPr>
          <p:cNvSpPr/>
          <p:nvPr/>
        </p:nvSpPr>
        <p:spPr>
          <a:xfrm>
            <a:off x="3987669" y="4223269"/>
            <a:ext cx="125767" cy="295976"/>
          </a:xfrm>
          <a:custGeom>
            <a:avLst/>
            <a:gdLst>
              <a:gd name="connsiteX0" fmla="*/ 522 w 125767"/>
              <a:gd name="connsiteY0" fmla="*/ 556 h 295976"/>
              <a:gd name="connsiteX1" fmla="*/ 67343 w 125767"/>
              <a:gd name="connsiteY1" fmla="*/ 120131 h 295976"/>
              <a:gd name="connsiteX2" fmla="*/ 46242 w 125767"/>
              <a:gd name="connsiteY2" fmla="*/ 267842 h 295976"/>
              <a:gd name="connsiteX3" fmla="*/ 88445 w 125767"/>
              <a:gd name="connsiteY3" fmla="*/ 288943 h 295976"/>
              <a:gd name="connsiteX4" fmla="*/ 102513 w 125767"/>
              <a:gd name="connsiteY4" fmla="*/ 183436 h 295976"/>
              <a:gd name="connsiteX5" fmla="*/ 123614 w 125767"/>
              <a:gd name="connsiteY5" fmla="*/ 137716 h 295976"/>
              <a:gd name="connsiteX6" fmla="*/ 109546 w 125767"/>
              <a:gd name="connsiteY6" fmla="*/ 77928 h 295976"/>
              <a:gd name="connsiteX7" fmla="*/ 522 w 125767"/>
              <a:gd name="connsiteY7" fmla="*/ 556 h 295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67" h="295976">
                <a:moveTo>
                  <a:pt x="522" y="556"/>
                </a:moveTo>
                <a:cubicBezTo>
                  <a:pt x="-6512" y="7590"/>
                  <a:pt x="59723" y="75583"/>
                  <a:pt x="67343" y="120131"/>
                </a:cubicBezTo>
                <a:cubicBezTo>
                  <a:pt x="74963" y="164679"/>
                  <a:pt x="42725" y="239707"/>
                  <a:pt x="46242" y="267842"/>
                </a:cubicBezTo>
                <a:cubicBezTo>
                  <a:pt x="49759" y="295977"/>
                  <a:pt x="79067" y="303010"/>
                  <a:pt x="88445" y="288943"/>
                </a:cubicBezTo>
                <a:cubicBezTo>
                  <a:pt x="97823" y="274876"/>
                  <a:pt x="96652" y="208641"/>
                  <a:pt x="102513" y="183436"/>
                </a:cubicBezTo>
                <a:cubicBezTo>
                  <a:pt x="108375" y="158232"/>
                  <a:pt x="122442" y="155301"/>
                  <a:pt x="123614" y="137716"/>
                </a:cubicBezTo>
                <a:cubicBezTo>
                  <a:pt x="124786" y="120131"/>
                  <a:pt x="132406" y="100788"/>
                  <a:pt x="109546" y="77928"/>
                </a:cubicBezTo>
                <a:cubicBezTo>
                  <a:pt x="86686" y="55068"/>
                  <a:pt x="7556" y="-6478"/>
                  <a:pt x="522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EAA7DD6-3A47-E162-71F6-16ABD4B9CA21}"/>
              </a:ext>
            </a:extLst>
          </p:cNvPr>
          <p:cNvSpPr/>
          <p:nvPr/>
        </p:nvSpPr>
        <p:spPr>
          <a:xfrm>
            <a:off x="3316776" y="4540348"/>
            <a:ext cx="904751" cy="144194"/>
          </a:xfrm>
          <a:custGeom>
            <a:avLst/>
            <a:gdLst>
              <a:gd name="connsiteX0" fmla="*/ 31335 w 904751"/>
              <a:gd name="connsiteY0" fmla="*/ 45720 h 144194"/>
              <a:gd name="connsiteX1" fmla="*/ 615144 w 904751"/>
              <a:gd name="connsiteY1" fmla="*/ 49237 h 144194"/>
              <a:gd name="connsiteX2" fmla="*/ 463916 w 904751"/>
              <a:gd name="connsiteY2" fmla="*/ 56270 h 144194"/>
              <a:gd name="connsiteX3" fmla="*/ 903532 w 904751"/>
              <a:gd name="connsiteY3" fmla="*/ 21101 h 144194"/>
              <a:gd name="connsiteX4" fmla="*/ 604593 w 904751"/>
              <a:gd name="connsiteY4" fmla="*/ 77372 h 144194"/>
              <a:gd name="connsiteX5" fmla="*/ 228282 w 904751"/>
              <a:gd name="connsiteY5" fmla="*/ 144194 h 144194"/>
              <a:gd name="connsiteX6" fmla="*/ 720652 w 904751"/>
              <a:gd name="connsiteY6" fmla="*/ 35169 h 144194"/>
              <a:gd name="connsiteX7" fmla="*/ 696033 w 904751"/>
              <a:gd name="connsiteY7" fmla="*/ 0 h 144194"/>
              <a:gd name="connsiteX8" fmla="*/ 485018 w 904751"/>
              <a:gd name="connsiteY8" fmla="*/ 35169 h 144194"/>
              <a:gd name="connsiteX9" fmla="*/ 126292 w 904751"/>
              <a:gd name="connsiteY9" fmla="*/ 28135 h 144194"/>
              <a:gd name="connsiteX10" fmla="*/ 31335 w 904751"/>
              <a:gd name="connsiteY10" fmla="*/ 45720 h 14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4751" h="144194">
                <a:moveTo>
                  <a:pt x="31335" y="45720"/>
                </a:moveTo>
                <a:cubicBezTo>
                  <a:pt x="112810" y="49237"/>
                  <a:pt x="543047" y="47479"/>
                  <a:pt x="615144" y="49237"/>
                </a:cubicBezTo>
                <a:cubicBezTo>
                  <a:pt x="687241" y="50995"/>
                  <a:pt x="415851" y="60959"/>
                  <a:pt x="463916" y="56270"/>
                </a:cubicBezTo>
                <a:cubicBezTo>
                  <a:pt x="511981" y="51581"/>
                  <a:pt x="880086" y="17584"/>
                  <a:pt x="903532" y="21101"/>
                </a:cubicBezTo>
                <a:cubicBezTo>
                  <a:pt x="926978" y="24618"/>
                  <a:pt x="604593" y="77372"/>
                  <a:pt x="604593" y="77372"/>
                </a:cubicBezTo>
                <a:lnTo>
                  <a:pt x="228282" y="144194"/>
                </a:lnTo>
                <a:cubicBezTo>
                  <a:pt x="247625" y="137160"/>
                  <a:pt x="642694" y="59201"/>
                  <a:pt x="720652" y="35169"/>
                </a:cubicBezTo>
                <a:cubicBezTo>
                  <a:pt x="798610" y="11137"/>
                  <a:pt x="735305" y="0"/>
                  <a:pt x="696033" y="0"/>
                </a:cubicBezTo>
                <a:cubicBezTo>
                  <a:pt x="656761" y="0"/>
                  <a:pt x="579975" y="30480"/>
                  <a:pt x="485018" y="35169"/>
                </a:cubicBezTo>
                <a:cubicBezTo>
                  <a:pt x="390061" y="39858"/>
                  <a:pt x="208940" y="29307"/>
                  <a:pt x="126292" y="28135"/>
                </a:cubicBezTo>
                <a:cubicBezTo>
                  <a:pt x="43644" y="26963"/>
                  <a:pt x="-50140" y="42203"/>
                  <a:pt x="31335" y="45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23A239C-6ACF-A461-D706-7D67C1ECC736}"/>
              </a:ext>
            </a:extLst>
          </p:cNvPr>
          <p:cNvSpPr/>
          <p:nvPr/>
        </p:nvSpPr>
        <p:spPr>
          <a:xfrm>
            <a:off x="3354440" y="4603547"/>
            <a:ext cx="922176" cy="140959"/>
          </a:xfrm>
          <a:custGeom>
            <a:avLst/>
            <a:gdLst>
              <a:gd name="connsiteX0" fmla="*/ 705 w 922176"/>
              <a:gd name="connsiteY0" fmla="*/ 140782 h 140959"/>
              <a:gd name="connsiteX1" fmla="*/ 665403 w 922176"/>
              <a:gd name="connsiteY1" fmla="*/ 56376 h 140959"/>
              <a:gd name="connsiteX2" fmla="*/ 922138 w 922176"/>
              <a:gd name="connsiteY2" fmla="*/ 105 h 140959"/>
              <a:gd name="connsiteX3" fmla="*/ 682988 w 922176"/>
              <a:gd name="connsiteY3" fmla="*/ 42308 h 140959"/>
              <a:gd name="connsiteX4" fmla="*/ 454388 w 922176"/>
              <a:gd name="connsiteY4" fmla="*/ 42308 h 140959"/>
              <a:gd name="connsiteX5" fmla="*/ 535277 w 922176"/>
              <a:gd name="connsiteY5" fmla="*/ 77478 h 140959"/>
              <a:gd name="connsiteX6" fmla="*/ 705 w 922176"/>
              <a:gd name="connsiteY6" fmla="*/ 140782 h 14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176" h="140959">
                <a:moveTo>
                  <a:pt x="705" y="140782"/>
                </a:moveTo>
                <a:cubicBezTo>
                  <a:pt x="22393" y="137265"/>
                  <a:pt x="511831" y="79822"/>
                  <a:pt x="665403" y="56376"/>
                </a:cubicBezTo>
                <a:cubicBezTo>
                  <a:pt x="818975" y="32930"/>
                  <a:pt x="919207" y="2450"/>
                  <a:pt x="922138" y="105"/>
                </a:cubicBezTo>
                <a:cubicBezTo>
                  <a:pt x="925069" y="-2240"/>
                  <a:pt x="760946" y="35274"/>
                  <a:pt x="682988" y="42308"/>
                </a:cubicBezTo>
                <a:cubicBezTo>
                  <a:pt x="605030" y="49342"/>
                  <a:pt x="479006" y="36446"/>
                  <a:pt x="454388" y="42308"/>
                </a:cubicBezTo>
                <a:cubicBezTo>
                  <a:pt x="429770" y="48170"/>
                  <a:pt x="606788" y="60479"/>
                  <a:pt x="535277" y="77478"/>
                </a:cubicBezTo>
                <a:cubicBezTo>
                  <a:pt x="463766" y="94476"/>
                  <a:pt x="-20983" y="144299"/>
                  <a:pt x="705" y="14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684F3EC9-1985-570E-20E2-4B444BD7B738}"/>
              </a:ext>
            </a:extLst>
          </p:cNvPr>
          <p:cNvSpPr/>
          <p:nvPr/>
        </p:nvSpPr>
        <p:spPr>
          <a:xfrm>
            <a:off x="4404022" y="4112245"/>
            <a:ext cx="278688" cy="1416387"/>
          </a:xfrm>
          <a:custGeom>
            <a:avLst/>
            <a:gdLst>
              <a:gd name="connsiteX0" fmla="*/ 48403 w 278688"/>
              <a:gd name="connsiteY0" fmla="*/ 2555 h 1416387"/>
              <a:gd name="connsiteX1" fmla="*/ 164461 w 278688"/>
              <a:gd name="connsiteY1" fmla="*/ 526577 h 1416387"/>
              <a:gd name="connsiteX2" fmla="*/ 129292 w 278688"/>
              <a:gd name="connsiteY2" fmla="*/ 730558 h 1416387"/>
              <a:gd name="connsiteX3" fmla="*/ 206664 w 278688"/>
              <a:gd name="connsiteY3" fmla="*/ 603949 h 1416387"/>
              <a:gd name="connsiteX4" fmla="*/ 132809 w 278688"/>
              <a:gd name="connsiteY4" fmla="*/ 843100 h 1416387"/>
              <a:gd name="connsiteX5" fmla="*/ 2683 w 278688"/>
              <a:gd name="connsiteY5" fmla="*/ 1043564 h 1416387"/>
              <a:gd name="connsiteX6" fmla="*/ 44886 w 278688"/>
              <a:gd name="connsiteY6" fmla="*/ 1149072 h 1416387"/>
              <a:gd name="connsiteX7" fmla="*/ 44886 w 278688"/>
              <a:gd name="connsiteY7" fmla="*/ 1159623 h 1416387"/>
              <a:gd name="connsiteX8" fmla="*/ 104673 w 278688"/>
              <a:gd name="connsiteY8" fmla="*/ 1416358 h 1416387"/>
              <a:gd name="connsiteX9" fmla="*/ 69504 w 278688"/>
              <a:gd name="connsiteY9" fmla="*/ 1173690 h 1416387"/>
              <a:gd name="connsiteX10" fmla="*/ 111707 w 278688"/>
              <a:gd name="connsiteY10" fmla="*/ 783312 h 1416387"/>
              <a:gd name="connsiteX11" fmla="*/ 139843 w 278688"/>
              <a:gd name="connsiteY11" fmla="*/ 888820 h 1416387"/>
              <a:gd name="connsiteX12" fmla="*/ 277003 w 278688"/>
              <a:gd name="connsiteY12" fmla="*/ 491407 h 1416387"/>
              <a:gd name="connsiteX13" fmla="*/ 217215 w 278688"/>
              <a:gd name="connsiteY13" fmla="*/ 350730 h 1416387"/>
              <a:gd name="connsiteX14" fmla="*/ 231283 w 278688"/>
              <a:gd name="connsiteY14" fmla="*/ 516026 h 1416387"/>
              <a:gd name="connsiteX15" fmla="*/ 178529 w 278688"/>
              <a:gd name="connsiteY15" fmla="*/ 333146 h 1416387"/>
              <a:gd name="connsiteX16" fmla="*/ 48403 w 278688"/>
              <a:gd name="connsiteY16" fmla="*/ 2555 h 141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8688" h="1416387">
                <a:moveTo>
                  <a:pt x="48403" y="2555"/>
                </a:moveTo>
                <a:cubicBezTo>
                  <a:pt x="46058" y="34793"/>
                  <a:pt x="150979" y="405243"/>
                  <a:pt x="164461" y="526577"/>
                </a:cubicBezTo>
                <a:cubicBezTo>
                  <a:pt x="177943" y="647911"/>
                  <a:pt x="122258" y="717663"/>
                  <a:pt x="129292" y="730558"/>
                </a:cubicBezTo>
                <a:cubicBezTo>
                  <a:pt x="136326" y="743453"/>
                  <a:pt x="206078" y="585192"/>
                  <a:pt x="206664" y="603949"/>
                </a:cubicBezTo>
                <a:cubicBezTo>
                  <a:pt x="207250" y="622706"/>
                  <a:pt x="166806" y="769831"/>
                  <a:pt x="132809" y="843100"/>
                </a:cubicBezTo>
                <a:cubicBezTo>
                  <a:pt x="98812" y="916369"/>
                  <a:pt x="17337" y="992569"/>
                  <a:pt x="2683" y="1043564"/>
                </a:cubicBezTo>
                <a:cubicBezTo>
                  <a:pt x="-11971" y="1094559"/>
                  <a:pt x="37852" y="1129729"/>
                  <a:pt x="44886" y="1149072"/>
                </a:cubicBezTo>
                <a:cubicBezTo>
                  <a:pt x="51920" y="1168415"/>
                  <a:pt x="34922" y="1115075"/>
                  <a:pt x="44886" y="1159623"/>
                </a:cubicBezTo>
                <a:cubicBezTo>
                  <a:pt x="54850" y="1204171"/>
                  <a:pt x="100570" y="1414014"/>
                  <a:pt x="104673" y="1416358"/>
                </a:cubicBezTo>
                <a:cubicBezTo>
                  <a:pt x="108776" y="1418702"/>
                  <a:pt x="68332" y="1279198"/>
                  <a:pt x="69504" y="1173690"/>
                </a:cubicBezTo>
                <a:cubicBezTo>
                  <a:pt x="70676" y="1068182"/>
                  <a:pt x="99984" y="830790"/>
                  <a:pt x="111707" y="783312"/>
                </a:cubicBezTo>
                <a:cubicBezTo>
                  <a:pt x="123430" y="735834"/>
                  <a:pt x="112294" y="937471"/>
                  <a:pt x="139843" y="888820"/>
                </a:cubicBezTo>
                <a:cubicBezTo>
                  <a:pt x="167392" y="840169"/>
                  <a:pt x="264108" y="581089"/>
                  <a:pt x="277003" y="491407"/>
                </a:cubicBezTo>
                <a:cubicBezTo>
                  <a:pt x="289898" y="401725"/>
                  <a:pt x="224835" y="346627"/>
                  <a:pt x="217215" y="350730"/>
                </a:cubicBezTo>
                <a:cubicBezTo>
                  <a:pt x="209595" y="354833"/>
                  <a:pt x="237731" y="518957"/>
                  <a:pt x="231283" y="516026"/>
                </a:cubicBezTo>
                <a:cubicBezTo>
                  <a:pt x="224835" y="513095"/>
                  <a:pt x="206078" y="414035"/>
                  <a:pt x="178529" y="333146"/>
                </a:cubicBezTo>
                <a:cubicBezTo>
                  <a:pt x="150980" y="252257"/>
                  <a:pt x="50748" y="-29683"/>
                  <a:pt x="48403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6221B88-89C2-7051-B769-D15651DE3AE4}"/>
              </a:ext>
            </a:extLst>
          </p:cNvPr>
          <p:cNvSpPr/>
          <p:nvPr/>
        </p:nvSpPr>
        <p:spPr>
          <a:xfrm>
            <a:off x="4800467" y="4671907"/>
            <a:ext cx="167577" cy="679450"/>
          </a:xfrm>
          <a:custGeom>
            <a:avLst/>
            <a:gdLst>
              <a:gd name="connsiteX0" fmla="*/ 133 w 167577"/>
              <a:gd name="connsiteY0" fmla="*/ 2084 h 679450"/>
              <a:gd name="connsiteX1" fmla="*/ 66955 w 167577"/>
              <a:gd name="connsiteY1" fmla="*/ 645681 h 679450"/>
              <a:gd name="connsiteX2" fmla="*/ 116191 w 167577"/>
              <a:gd name="connsiteY2" fmla="*/ 596444 h 679450"/>
              <a:gd name="connsiteX3" fmla="*/ 154878 w 167577"/>
              <a:gd name="connsiteY3" fmla="*/ 659748 h 679450"/>
              <a:gd name="connsiteX4" fmla="*/ 158395 w 167577"/>
              <a:gd name="connsiteY4" fmla="*/ 374878 h 679450"/>
              <a:gd name="connsiteX5" fmla="*/ 161911 w 167577"/>
              <a:gd name="connsiteY5" fmla="*/ 561275 h 679450"/>
              <a:gd name="connsiteX6" fmla="*/ 73988 w 167577"/>
              <a:gd name="connsiteY6" fmla="*/ 322124 h 679450"/>
              <a:gd name="connsiteX7" fmla="*/ 123225 w 167577"/>
              <a:gd name="connsiteY7" fmla="*/ 670299 h 679450"/>
              <a:gd name="connsiteX8" fmla="*/ 49370 w 167577"/>
              <a:gd name="connsiteY8" fmla="*/ 381911 h 679450"/>
              <a:gd name="connsiteX9" fmla="*/ 49370 w 167577"/>
              <a:gd name="connsiteY9" fmla="*/ 438182 h 679450"/>
              <a:gd name="connsiteX10" fmla="*/ 133 w 167577"/>
              <a:gd name="connsiteY10" fmla="*/ 2084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577" h="679450">
                <a:moveTo>
                  <a:pt x="133" y="2084"/>
                </a:moveTo>
                <a:cubicBezTo>
                  <a:pt x="3064" y="36667"/>
                  <a:pt x="47612" y="546621"/>
                  <a:pt x="66955" y="645681"/>
                </a:cubicBezTo>
                <a:cubicBezTo>
                  <a:pt x="86298" y="744741"/>
                  <a:pt x="101537" y="594100"/>
                  <a:pt x="116191" y="596444"/>
                </a:cubicBezTo>
                <a:cubicBezTo>
                  <a:pt x="130845" y="598788"/>
                  <a:pt x="147844" y="696676"/>
                  <a:pt x="154878" y="659748"/>
                </a:cubicBezTo>
                <a:cubicBezTo>
                  <a:pt x="161912" y="622820"/>
                  <a:pt x="157223" y="391290"/>
                  <a:pt x="158395" y="374878"/>
                </a:cubicBezTo>
                <a:cubicBezTo>
                  <a:pt x="159567" y="358466"/>
                  <a:pt x="175979" y="570067"/>
                  <a:pt x="161911" y="561275"/>
                </a:cubicBezTo>
                <a:cubicBezTo>
                  <a:pt x="147843" y="552483"/>
                  <a:pt x="80436" y="303953"/>
                  <a:pt x="73988" y="322124"/>
                </a:cubicBezTo>
                <a:cubicBezTo>
                  <a:pt x="67540" y="340295"/>
                  <a:pt x="127328" y="660334"/>
                  <a:pt x="123225" y="670299"/>
                </a:cubicBezTo>
                <a:cubicBezTo>
                  <a:pt x="119122" y="680264"/>
                  <a:pt x="61679" y="420597"/>
                  <a:pt x="49370" y="381911"/>
                </a:cubicBezTo>
                <a:cubicBezTo>
                  <a:pt x="37061" y="343225"/>
                  <a:pt x="55232" y="502659"/>
                  <a:pt x="49370" y="438182"/>
                </a:cubicBezTo>
                <a:cubicBezTo>
                  <a:pt x="43509" y="373705"/>
                  <a:pt x="-2798" y="-32499"/>
                  <a:pt x="133" y="2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0164580-89EE-DFA3-BA0E-341C7EE83E3E}"/>
              </a:ext>
            </a:extLst>
          </p:cNvPr>
          <p:cNvSpPr/>
          <p:nvPr/>
        </p:nvSpPr>
        <p:spPr>
          <a:xfrm>
            <a:off x="4562000" y="5914894"/>
            <a:ext cx="130669" cy="292267"/>
          </a:xfrm>
          <a:custGeom>
            <a:avLst/>
            <a:gdLst>
              <a:gd name="connsiteX0" fmla="*/ 98900 w 130669"/>
              <a:gd name="connsiteY0" fmla="*/ 131 h 292267"/>
              <a:gd name="connsiteX1" fmla="*/ 25875 w 130669"/>
              <a:gd name="connsiteY1" fmla="*/ 196981 h 292267"/>
              <a:gd name="connsiteX2" fmla="*/ 54450 w 130669"/>
              <a:gd name="connsiteY2" fmla="*/ 225556 h 292267"/>
              <a:gd name="connsiteX3" fmla="*/ 6825 w 130669"/>
              <a:gd name="connsiteY3" fmla="*/ 216031 h 292267"/>
              <a:gd name="connsiteX4" fmla="*/ 130650 w 130669"/>
              <a:gd name="connsiteY4" fmla="*/ 292231 h 292267"/>
              <a:gd name="connsiteX5" fmla="*/ 16350 w 130669"/>
              <a:gd name="connsiteY5" fmla="*/ 225556 h 292267"/>
              <a:gd name="connsiteX6" fmla="*/ 475 w 130669"/>
              <a:gd name="connsiteY6" fmla="*/ 184281 h 292267"/>
              <a:gd name="connsiteX7" fmla="*/ 13175 w 130669"/>
              <a:gd name="connsiteY7" fmla="*/ 98556 h 292267"/>
              <a:gd name="connsiteX8" fmla="*/ 6825 w 130669"/>
              <a:gd name="connsiteY8" fmla="*/ 177931 h 292267"/>
              <a:gd name="connsiteX9" fmla="*/ 44925 w 130669"/>
              <a:gd name="connsiteY9" fmla="*/ 108081 h 292267"/>
              <a:gd name="connsiteX10" fmla="*/ 3650 w 130669"/>
              <a:gd name="connsiteY10" fmla="*/ 165231 h 292267"/>
              <a:gd name="connsiteX11" fmla="*/ 98900 w 130669"/>
              <a:gd name="connsiteY11" fmla="*/ 131 h 29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69" h="292267">
                <a:moveTo>
                  <a:pt x="98900" y="131"/>
                </a:moveTo>
                <a:cubicBezTo>
                  <a:pt x="102604" y="5423"/>
                  <a:pt x="33283" y="159410"/>
                  <a:pt x="25875" y="196981"/>
                </a:cubicBezTo>
                <a:cubicBezTo>
                  <a:pt x="18467" y="234552"/>
                  <a:pt x="57625" y="222381"/>
                  <a:pt x="54450" y="225556"/>
                </a:cubicBezTo>
                <a:cubicBezTo>
                  <a:pt x="51275" y="228731"/>
                  <a:pt x="-5875" y="204919"/>
                  <a:pt x="6825" y="216031"/>
                </a:cubicBezTo>
                <a:cubicBezTo>
                  <a:pt x="19525" y="227143"/>
                  <a:pt x="129063" y="290644"/>
                  <a:pt x="130650" y="292231"/>
                </a:cubicBezTo>
                <a:cubicBezTo>
                  <a:pt x="132237" y="293818"/>
                  <a:pt x="38046" y="243548"/>
                  <a:pt x="16350" y="225556"/>
                </a:cubicBezTo>
                <a:cubicBezTo>
                  <a:pt x="-5346" y="207564"/>
                  <a:pt x="1004" y="205448"/>
                  <a:pt x="475" y="184281"/>
                </a:cubicBezTo>
                <a:cubicBezTo>
                  <a:pt x="-54" y="163114"/>
                  <a:pt x="12117" y="99614"/>
                  <a:pt x="13175" y="98556"/>
                </a:cubicBezTo>
                <a:cubicBezTo>
                  <a:pt x="14233" y="97498"/>
                  <a:pt x="1533" y="176344"/>
                  <a:pt x="6825" y="177931"/>
                </a:cubicBezTo>
                <a:cubicBezTo>
                  <a:pt x="12117" y="179518"/>
                  <a:pt x="45454" y="110198"/>
                  <a:pt x="44925" y="108081"/>
                </a:cubicBezTo>
                <a:cubicBezTo>
                  <a:pt x="44396" y="105964"/>
                  <a:pt x="-4817" y="178989"/>
                  <a:pt x="3650" y="165231"/>
                </a:cubicBezTo>
                <a:cubicBezTo>
                  <a:pt x="12117" y="151473"/>
                  <a:pt x="95196" y="-5161"/>
                  <a:pt x="98900" y="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32B8516-7199-7F3E-DBE9-2023F98EFD13}"/>
              </a:ext>
            </a:extLst>
          </p:cNvPr>
          <p:cNvSpPr/>
          <p:nvPr/>
        </p:nvSpPr>
        <p:spPr>
          <a:xfrm>
            <a:off x="4835446" y="5933272"/>
            <a:ext cx="92376" cy="324694"/>
          </a:xfrm>
          <a:custGeom>
            <a:avLst/>
            <a:gdLst>
              <a:gd name="connsiteX0" fmla="*/ 60404 w 92376"/>
              <a:gd name="connsiteY0" fmla="*/ 803 h 324694"/>
              <a:gd name="connsiteX1" fmla="*/ 79 w 92376"/>
              <a:gd name="connsiteY1" fmla="*/ 153203 h 324694"/>
              <a:gd name="connsiteX2" fmla="*/ 47704 w 92376"/>
              <a:gd name="connsiteY2" fmla="*/ 226228 h 324694"/>
              <a:gd name="connsiteX3" fmla="*/ 54054 w 92376"/>
              <a:gd name="connsiteY3" fmla="*/ 197653 h 324694"/>
              <a:gd name="connsiteX4" fmla="*/ 63579 w 92376"/>
              <a:gd name="connsiteY4" fmla="*/ 261153 h 324694"/>
              <a:gd name="connsiteX5" fmla="*/ 54054 w 92376"/>
              <a:gd name="connsiteY5" fmla="*/ 324653 h 324694"/>
              <a:gd name="connsiteX6" fmla="*/ 57229 w 92376"/>
              <a:gd name="connsiteY6" fmla="*/ 251628 h 324694"/>
              <a:gd name="connsiteX7" fmla="*/ 92154 w 92376"/>
              <a:gd name="connsiteY7" fmla="*/ 118278 h 324694"/>
              <a:gd name="connsiteX8" fmla="*/ 38179 w 92376"/>
              <a:gd name="connsiteY8" fmla="*/ 188128 h 324694"/>
              <a:gd name="connsiteX9" fmla="*/ 19129 w 92376"/>
              <a:gd name="connsiteY9" fmla="*/ 96053 h 324694"/>
              <a:gd name="connsiteX10" fmla="*/ 60404 w 92376"/>
              <a:gd name="connsiteY10" fmla="*/ 803 h 3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376" h="324694">
                <a:moveTo>
                  <a:pt x="60404" y="803"/>
                </a:moveTo>
                <a:cubicBezTo>
                  <a:pt x="57229" y="10328"/>
                  <a:pt x="2196" y="115632"/>
                  <a:pt x="79" y="153203"/>
                </a:cubicBezTo>
                <a:cubicBezTo>
                  <a:pt x="-2038" y="190774"/>
                  <a:pt x="38708" y="218820"/>
                  <a:pt x="47704" y="226228"/>
                </a:cubicBezTo>
                <a:cubicBezTo>
                  <a:pt x="56700" y="233636"/>
                  <a:pt x="51408" y="191832"/>
                  <a:pt x="54054" y="197653"/>
                </a:cubicBezTo>
                <a:cubicBezTo>
                  <a:pt x="56700" y="203474"/>
                  <a:pt x="63579" y="239986"/>
                  <a:pt x="63579" y="261153"/>
                </a:cubicBezTo>
                <a:cubicBezTo>
                  <a:pt x="63579" y="282320"/>
                  <a:pt x="55112" y="326241"/>
                  <a:pt x="54054" y="324653"/>
                </a:cubicBezTo>
                <a:cubicBezTo>
                  <a:pt x="52996" y="323065"/>
                  <a:pt x="50879" y="286024"/>
                  <a:pt x="57229" y="251628"/>
                </a:cubicBezTo>
                <a:cubicBezTo>
                  <a:pt x="63579" y="217232"/>
                  <a:pt x="95329" y="128861"/>
                  <a:pt x="92154" y="118278"/>
                </a:cubicBezTo>
                <a:cubicBezTo>
                  <a:pt x="88979" y="107695"/>
                  <a:pt x="50350" y="191832"/>
                  <a:pt x="38179" y="188128"/>
                </a:cubicBezTo>
                <a:cubicBezTo>
                  <a:pt x="26008" y="184424"/>
                  <a:pt x="14896" y="123041"/>
                  <a:pt x="19129" y="96053"/>
                </a:cubicBezTo>
                <a:cubicBezTo>
                  <a:pt x="23362" y="69066"/>
                  <a:pt x="63579" y="-8722"/>
                  <a:pt x="60404" y="8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916E1E4-AC3C-8BA2-B06C-9283C94F40FD}"/>
              </a:ext>
            </a:extLst>
          </p:cNvPr>
          <p:cNvSpPr/>
          <p:nvPr/>
        </p:nvSpPr>
        <p:spPr>
          <a:xfrm>
            <a:off x="4771761" y="5971840"/>
            <a:ext cx="169081" cy="255914"/>
          </a:xfrm>
          <a:custGeom>
            <a:avLst/>
            <a:gdLst>
              <a:gd name="connsiteX0" fmla="*/ 57414 w 169081"/>
              <a:gd name="connsiteY0" fmla="*/ 335 h 255914"/>
              <a:gd name="connsiteX1" fmla="*/ 9789 w 169081"/>
              <a:gd name="connsiteY1" fmla="*/ 165435 h 255914"/>
              <a:gd name="connsiteX2" fmla="*/ 44714 w 169081"/>
              <a:gd name="connsiteY2" fmla="*/ 216235 h 255914"/>
              <a:gd name="connsiteX3" fmla="*/ 6614 w 169081"/>
              <a:gd name="connsiteY3" fmla="*/ 254335 h 255914"/>
              <a:gd name="connsiteX4" fmla="*/ 168539 w 169081"/>
              <a:gd name="connsiteY4" fmla="*/ 247985 h 255914"/>
              <a:gd name="connsiteX5" fmla="*/ 57414 w 169081"/>
              <a:gd name="connsiteY5" fmla="*/ 241635 h 255914"/>
              <a:gd name="connsiteX6" fmla="*/ 9789 w 169081"/>
              <a:gd name="connsiteY6" fmla="*/ 187660 h 255914"/>
              <a:gd name="connsiteX7" fmla="*/ 12964 w 169081"/>
              <a:gd name="connsiteY7" fmla="*/ 114635 h 255914"/>
              <a:gd name="connsiteX8" fmla="*/ 25664 w 169081"/>
              <a:gd name="connsiteY8" fmla="*/ 92410 h 255914"/>
              <a:gd name="connsiteX9" fmla="*/ 264 w 169081"/>
              <a:gd name="connsiteY9" fmla="*/ 120985 h 255914"/>
              <a:gd name="connsiteX10" fmla="*/ 57414 w 169081"/>
              <a:gd name="connsiteY10" fmla="*/ 335 h 2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081" h="255914">
                <a:moveTo>
                  <a:pt x="57414" y="335"/>
                </a:moveTo>
                <a:cubicBezTo>
                  <a:pt x="59001" y="7743"/>
                  <a:pt x="11906" y="129452"/>
                  <a:pt x="9789" y="165435"/>
                </a:cubicBezTo>
                <a:cubicBezTo>
                  <a:pt x="7672" y="201418"/>
                  <a:pt x="45243" y="201418"/>
                  <a:pt x="44714" y="216235"/>
                </a:cubicBezTo>
                <a:cubicBezTo>
                  <a:pt x="44185" y="231052"/>
                  <a:pt x="-14023" y="249043"/>
                  <a:pt x="6614" y="254335"/>
                </a:cubicBezTo>
                <a:cubicBezTo>
                  <a:pt x="27251" y="259627"/>
                  <a:pt x="160072" y="250102"/>
                  <a:pt x="168539" y="247985"/>
                </a:cubicBezTo>
                <a:cubicBezTo>
                  <a:pt x="177006" y="245868"/>
                  <a:pt x="83872" y="251689"/>
                  <a:pt x="57414" y="241635"/>
                </a:cubicBezTo>
                <a:cubicBezTo>
                  <a:pt x="30956" y="231581"/>
                  <a:pt x="17197" y="208827"/>
                  <a:pt x="9789" y="187660"/>
                </a:cubicBezTo>
                <a:cubicBezTo>
                  <a:pt x="2381" y="166493"/>
                  <a:pt x="10318" y="130510"/>
                  <a:pt x="12964" y="114635"/>
                </a:cubicBezTo>
                <a:cubicBezTo>
                  <a:pt x="15610" y="98760"/>
                  <a:pt x="27781" y="91352"/>
                  <a:pt x="25664" y="92410"/>
                </a:cubicBezTo>
                <a:cubicBezTo>
                  <a:pt x="23547" y="93468"/>
                  <a:pt x="-2911" y="131568"/>
                  <a:pt x="264" y="120985"/>
                </a:cubicBezTo>
                <a:cubicBezTo>
                  <a:pt x="3439" y="110402"/>
                  <a:pt x="55827" y="-7073"/>
                  <a:pt x="57414" y="3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CFB4FC8-0BC6-9F7D-6813-F63DCF60684A}"/>
              </a:ext>
            </a:extLst>
          </p:cNvPr>
          <p:cNvSpPr/>
          <p:nvPr/>
        </p:nvSpPr>
        <p:spPr>
          <a:xfrm>
            <a:off x="4624767" y="5933830"/>
            <a:ext cx="114722" cy="268279"/>
          </a:xfrm>
          <a:custGeom>
            <a:avLst/>
            <a:gdLst>
              <a:gd name="connsiteX0" fmla="*/ 96458 w 114722"/>
              <a:gd name="connsiteY0" fmla="*/ 245 h 268279"/>
              <a:gd name="connsiteX1" fmla="*/ 39308 w 114722"/>
              <a:gd name="connsiteY1" fmla="*/ 136770 h 268279"/>
              <a:gd name="connsiteX2" fmla="*/ 52008 w 114722"/>
              <a:gd name="connsiteY2" fmla="*/ 184395 h 268279"/>
              <a:gd name="connsiteX3" fmla="*/ 36133 w 114722"/>
              <a:gd name="connsiteY3" fmla="*/ 187570 h 268279"/>
              <a:gd name="connsiteX4" fmla="*/ 112333 w 114722"/>
              <a:gd name="connsiteY4" fmla="*/ 266945 h 268279"/>
              <a:gd name="connsiteX5" fmla="*/ 86933 w 114722"/>
              <a:gd name="connsiteY5" fmla="*/ 235195 h 268279"/>
              <a:gd name="connsiteX6" fmla="*/ 1208 w 114722"/>
              <a:gd name="connsiteY6" fmla="*/ 206620 h 268279"/>
              <a:gd name="connsiteX7" fmla="*/ 36133 w 114722"/>
              <a:gd name="connsiteY7" fmla="*/ 219320 h 268279"/>
              <a:gd name="connsiteX8" fmla="*/ 29783 w 114722"/>
              <a:gd name="connsiteY8" fmla="*/ 133595 h 268279"/>
              <a:gd name="connsiteX9" fmla="*/ 20258 w 114722"/>
              <a:gd name="connsiteY9" fmla="*/ 146295 h 268279"/>
              <a:gd name="connsiteX10" fmla="*/ 39308 w 114722"/>
              <a:gd name="connsiteY10" fmla="*/ 79620 h 268279"/>
              <a:gd name="connsiteX11" fmla="*/ 23433 w 114722"/>
              <a:gd name="connsiteY11" fmla="*/ 101845 h 268279"/>
              <a:gd name="connsiteX12" fmla="*/ 96458 w 114722"/>
              <a:gd name="connsiteY12" fmla="*/ 245 h 26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722" h="268279">
                <a:moveTo>
                  <a:pt x="96458" y="245"/>
                </a:moveTo>
                <a:cubicBezTo>
                  <a:pt x="99104" y="6066"/>
                  <a:pt x="46716" y="106078"/>
                  <a:pt x="39308" y="136770"/>
                </a:cubicBezTo>
                <a:cubicBezTo>
                  <a:pt x="31900" y="167462"/>
                  <a:pt x="52008" y="184395"/>
                  <a:pt x="52008" y="184395"/>
                </a:cubicBezTo>
                <a:cubicBezTo>
                  <a:pt x="51479" y="192862"/>
                  <a:pt x="26079" y="173812"/>
                  <a:pt x="36133" y="187570"/>
                </a:cubicBezTo>
                <a:cubicBezTo>
                  <a:pt x="46187" y="201328"/>
                  <a:pt x="103866" y="259008"/>
                  <a:pt x="112333" y="266945"/>
                </a:cubicBezTo>
                <a:cubicBezTo>
                  <a:pt x="120800" y="274883"/>
                  <a:pt x="105454" y="245249"/>
                  <a:pt x="86933" y="235195"/>
                </a:cubicBezTo>
                <a:cubicBezTo>
                  <a:pt x="68412" y="225141"/>
                  <a:pt x="9675" y="209266"/>
                  <a:pt x="1208" y="206620"/>
                </a:cubicBezTo>
                <a:cubicBezTo>
                  <a:pt x="-7259" y="203974"/>
                  <a:pt x="31371" y="231491"/>
                  <a:pt x="36133" y="219320"/>
                </a:cubicBezTo>
                <a:cubicBezTo>
                  <a:pt x="40895" y="207149"/>
                  <a:pt x="32429" y="145766"/>
                  <a:pt x="29783" y="133595"/>
                </a:cubicBezTo>
                <a:cubicBezTo>
                  <a:pt x="27137" y="121424"/>
                  <a:pt x="18671" y="155291"/>
                  <a:pt x="20258" y="146295"/>
                </a:cubicBezTo>
                <a:cubicBezTo>
                  <a:pt x="21845" y="137299"/>
                  <a:pt x="38779" y="87028"/>
                  <a:pt x="39308" y="79620"/>
                </a:cubicBezTo>
                <a:cubicBezTo>
                  <a:pt x="39837" y="72212"/>
                  <a:pt x="14437" y="109783"/>
                  <a:pt x="23433" y="101845"/>
                </a:cubicBezTo>
                <a:cubicBezTo>
                  <a:pt x="32429" y="93908"/>
                  <a:pt x="93812" y="-5576"/>
                  <a:pt x="96458" y="2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013A58CF-8C76-74B6-737A-7F0E4FDEE4F0}"/>
              </a:ext>
            </a:extLst>
          </p:cNvPr>
          <p:cNvSpPr/>
          <p:nvPr/>
        </p:nvSpPr>
        <p:spPr>
          <a:xfrm>
            <a:off x="3752850" y="6273526"/>
            <a:ext cx="902674" cy="206652"/>
          </a:xfrm>
          <a:custGeom>
            <a:avLst/>
            <a:gdLst>
              <a:gd name="connsiteX0" fmla="*/ 0 w 902674"/>
              <a:gd name="connsiteY0" fmla="*/ 95524 h 206652"/>
              <a:gd name="connsiteX1" fmla="*/ 609600 w 902674"/>
              <a:gd name="connsiteY1" fmla="*/ 60599 h 206652"/>
              <a:gd name="connsiteX2" fmla="*/ 593725 w 902674"/>
              <a:gd name="connsiteY2" fmla="*/ 38374 h 206652"/>
              <a:gd name="connsiteX3" fmla="*/ 828675 w 902674"/>
              <a:gd name="connsiteY3" fmla="*/ 105049 h 206652"/>
              <a:gd name="connsiteX4" fmla="*/ 771525 w 902674"/>
              <a:gd name="connsiteY4" fmla="*/ 105049 h 206652"/>
              <a:gd name="connsiteX5" fmla="*/ 892175 w 902674"/>
              <a:gd name="connsiteY5" fmla="*/ 57424 h 206652"/>
              <a:gd name="connsiteX6" fmla="*/ 895350 w 902674"/>
              <a:gd name="connsiteY6" fmla="*/ 85999 h 206652"/>
              <a:gd name="connsiteX7" fmla="*/ 882650 w 902674"/>
              <a:gd name="connsiteY7" fmla="*/ 133624 h 206652"/>
              <a:gd name="connsiteX8" fmla="*/ 815975 w 902674"/>
              <a:gd name="connsiteY8" fmla="*/ 206649 h 206652"/>
              <a:gd name="connsiteX9" fmla="*/ 876300 w 902674"/>
              <a:gd name="connsiteY9" fmla="*/ 130449 h 206652"/>
              <a:gd name="connsiteX10" fmla="*/ 812800 w 902674"/>
              <a:gd name="connsiteY10" fmla="*/ 82824 h 206652"/>
              <a:gd name="connsiteX11" fmla="*/ 793750 w 902674"/>
              <a:gd name="connsiteY11" fmla="*/ 60599 h 206652"/>
              <a:gd name="connsiteX12" fmla="*/ 628650 w 902674"/>
              <a:gd name="connsiteY12" fmla="*/ 274 h 206652"/>
              <a:gd name="connsiteX13" fmla="*/ 654050 w 902674"/>
              <a:gd name="connsiteY13" fmla="*/ 38374 h 206652"/>
              <a:gd name="connsiteX14" fmla="*/ 403225 w 902674"/>
              <a:gd name="connsiteY14" fmla="*/ 41549 h 206652"/>
              <a:gd name="connsiteX15" fmla="*/ 508000 w 902674"/>
              <a:gd name="connsiteY15" fmla="*/ 54249 h 206652"/>
              <a:gd name="connsiteX16" fmla="*/ 276225 w 902674"/>
              <a:gd name="connsiteY16" fmla="*/ 54249 h 206652"/>
              <a:gd name="connsiteX17" fmla="*/ 304800 w 902674"/>
              <a:gd name="connsiteY17" fmla="*/ 60599 h 206652"/>
              <a:gd name="connsiteX18" fmla="*/ 473075 w 902674"/>
              <a:gd name="connsiteY18" fmla="*/ 63774 h 206652"/>
              <a:gd name="connsiteX19" fmla="*/ 0 w 902674"/>
              <a:gd name="connsiteY19" fmla="*/ 95524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2674" h="206652">
                <a:moveTo>
                  <a:pt x="0" y="95524"/>
                </a:moveTo>
                <a:cubicBezTo>
                  <a:pt x="22754" y="94995"/>
                  <a:pt x="510646" y="70124"/>
                  <a:pt x="609600" y="60599"/>
                </a:cubicBezTo>
                <a:cubicBezTo>
                  <a:pt x="708554" y="51074"/>
                  <a:pt x="557213" y="30966"/>
                  <a:pt x="593725" y="38374"/>
                </a:cubicBezTo>
                <a:cubicBezTo>
                  <a:pt x="630237" y="45782"/>
                  <a:pt x="799042" y="93937"/>
                  <a:pt x="828675" y="105049"/>
                </a:cubicBezTo>
                <a:cubicBezTo>
                  <a:pt x="858308" y="116161"/>
                  <a:pt x="760942" y="112986"/>
                  <a:pt x="771525" y="105049"/>
                </a:cubicBezTo>
                <a:cubicBezTo>
                  <a:pt x="782108" y="97112"/>
                  <a:pt x="871538" y="60599"/>
                  <a:pt x="892175" y="57424"/>
                </a:cubicBezTo>
                <a:cubicBezTo>
                  <a:pt x="912813" y="54249"/>
                  <a:pt x="896937" y="73299"/>
                  <a:pt x="895350" y="85999"/>
                </a:cubicBezTo>
                <a:cubicBezTo>
                  <a:pt x="893763" y="98699"/>
                  <a:pt x="895879" y="113516"/>
                  <a:pt x="882650" y="133624"/>
                </a:cubicBezTo>
                <a:cubicBezTo>
                  <a:pt x="869421" y="153732"/>
                  <a:pt x="817033" y="207178"/>
                  <a:pt x="815975" y="206649"/>
                </a:cubicBezTo>
                <a:cubicBezTo>
                  <a:pt x="814917" y="206120"/>
                  <a:pt x="876829" y="151086"/>
                  <a:pt x="876300" y="130449"/>
                </a:cubicBezTo>
                <a:cubicBezTo>
                  <a:pt x="875771" y="109812"/>
                  <a:pt x="826558" y="94466"/>
                  <a:pt x="812800" y="82824"/>
                </a:cubicBezTo>
                <a:cubicBezTo>
                  <a:pt x="799042" y="71182"/>
                  <a:pt x="824442" y="74357"/>
                  <a:pt x="793750" y="60599"/>
                </a:cubicBezTo>
                <a:cubicBezTo>
                  <a:pt x="763058" y="46841"/>
                  <a:pt x="651933" y="3978"/>
                  <a:pt x="628650" y="274"/>
                </a:cubicBezTo>
                <a:cubicBezTo>
                  <a:pt x="605367" y="-3430"/>
                  <a:pt x="691621" y="31495"/>
                  <a:pt x="654050" y="38374"/>
                </a:cubicBezTo>
                <a:cubicBezTo>
                  <a:pt x="616479" y="45253"/>
                  <a:pt x="427567" y="38903"/>
                  <a:pt x="403225" y="41549"/>
                </a:cubicBezTo>
                <a:cubicBezTo>
                  <a:pt x="378883" y="44195"/>
                  <a:pt x="529167" y="52132"/>
                  <a:pt x="508000" y="54249"/>
                </a:cubicBezTo>
                <a:cubicBezTo>
                  <a:pt x="486833" y="56366"/>
                  <a:pt x="310092" y="53191"/>
                  <a:pt x="276225" y="54249"/>
                </a:cubicBezTo>
                <a:cubicBezTo>
                  <a:pt x="242358" y="55307"/>
                  <a:pt x="271992" y="59011"/>
                  <a:pt x="304800" y="60599"/>
                </a:cubicBezTo>
                <a:cubicBezTo>
                  <a:pt x="337608" y="62186"/>
                  <a:pt x="530754" y="60070"/>
                  <a:pt x="473075" y="63774"/>
                </a:cubicBezTo>
                <a:lnTo>
                  <a:pt x="0" y="955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509B50C-8CD0-03A3-22D5-3DFEF309339C}"/>
              </a:ext>
            </a:extLst>
          </p:cNvPr>
          <p:cNvSpPr/>
          <p:nvPr/>
        </p:nvSpPr>
        <p:spPr>
          <a:xfrm>
            <a:off x="4566067" y="6301452"/>
            <a:ext cx="1070394" cy="177567"/>
          </a:xfrm>
          <a:custGeom>
            <a:avLst/>
            <a:gdLst>
              <a:gd name="connsiteX0" fmla="*/ 5933 w 1070394"/>
              <a:gd name="connsiteY0" fmla="*/ 175548 h 177567"/>
              <a:gd name="connsiteX1" fmla="*/ 202783 w 1070394"/>
              <a:gd name="connsiteY1" fmla="*/ 83473 h 177567"/>
              <a:gd name="connsiteX2" fmla="*/ 202783 w 1070394"/>
              <a:gd name="connsiteY2" fmla="*/ 23148 h 177567"/>
              <a:gd name="connsiteX3" fmla="*/ 329783 w 1070394"/>
              <a:gd name="connsiteY3" fmla="*/ 16798 h 177567"/>
              <a:gd name="connsiteX4" fmla="*/ 313908 w 1070394"/>
              <a:gd name="connsiteY4" fmla="*/ 4098 h 177567"/>
              <a:gd name="connsiteX5" fmla="*/ 694908 w 1070394"/>
              <a:gd name="connsiteY5" fmla="*/ 96173 h 177567"/>
              <a:gd name="connsiteX6" fmla="*/ 606008 w 1070394"/>
              <a:gd name="connsiteY6" fmla="*/ 42198 h 177567"/>
              <a:gd name="connsiteX7" fmla="*/ 926683 w 1070394"/>
              <a:gd name="connsiteY7" fmla="*/ 118398 h 177567"/>
              <a:gd name="connsiteX8" fmla="*/ 1066383 w 1070394"/>
              <a:gd name="connsiteY8" fmla="*/ 134273 h 177567"/>
              <a:gd name="connsiteX9" fmla="*/ 783808 w 1070394"/>
              <a:gd name="connsiteY9" fmla="*/ 51723 h 177567"/>
              <a:gd name="connsiteX10" fmla="*/ 504408 w 1070394"/>
              <a:gd name="connsiteY10" fmla="*/ 16798 h 177567"/>
              <a:gd name="connsiteX11" fmla="*/ 701258 w 1070394"/>
              <a:gd name="connsiteY11" fmla="*/ 58073 h 177567"/>
              <a:gd name="connsiteX12" fmla="*/ 472658 w 1070394"/>
              <a:gd name="connsiteY12" fmla="*/ 23148 h 177567"/>
              <a:gd name="connsiteX13" fmla="*/ 282158 w 1070394"/>
              <a:gd name="connsiteY13" fmla="*/ 10448 h 177567"/>
              <a:gd name="connsiteX14" fmla="*/ 234533 w 1070394"/>
              <a:gd name="connsiteY14" fmla="*/ 35848 h 177567"/>
              <a:gd name="connsiteX15" fmla="*/ 199608 w 1070394"/>
              <a:gd name="connsiteY15" fmla="*/ 89823 h 177567"/>
              <a:gd name="connsiteX16" fmla="*/ 171033 w 1070394"/>
              <a:gd name="connsiteY16" fmla="*/ 121573 h 177567"/>
              <a:gd name="connsiteX17" fmla="*/ 278983 w 1070394"/>
              <a:gd name="connsiteY17" fmla="*/ 156498 h 177567"/>
              <a:gd name="connsiteX18" fmla="*/ 142458 w 1070394"/>
              <a:gd name="connsiteY18" fmla="*/ 105698 h 177567"/>
              <a:gd name="connsiteX19" fmla="*/ 59908 w 1070394"/>
              <a:gd name="connsiteY19" fmla="*/ 143798 h 177567"/>
              <a:gd name="connsiteX20" fmla="*/ 5933 w 1070394"/>
              <a:gd name="connsiteY20" fmla="*/ 175548 h 1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0394" h="177567">
                <a:moveTo>
                  <a:pt x="5933" y="175548"/>
                </a:moveTo>
                <a:cubicBezTo>
                  <a:pt x="29745" y="165494"/>
                  <a:pt x="169975" y="108873"/>
                  <a:pt x="202783" y="83473"/>
                </a:cubicBezTo>
                <a:cubicBezTo>
                  <a:pt x="235591" y="58073"/>
                  <a:pt x="181616" y="34260"/>
                  <a:pt x="202783" y="23148"/>
                </a:cubicBezTo>
                <a:cubicBezTo>
                  <a:pt x="223950" y="12035"/>
                  <a:pt x="311262" y="19973"/>
                  <a:pt x="329783" y="16798"/>
                </a:cubicBezTo>
                <a:cubicBezTo>
                  <a:pt x="348304" y="13623"/>
                  <a:pt x="253054" y="-9131"/>
                  <a:pt x="313908" y="4098"/>
                </a:cubicBezTo>
                <a:cubicBezTo>
                  <a:pt x="374762" y="17327"/>
                  <a:pt x="646225" y="89823"/>
                  <a:pt x="694908" y="96173"/>
                </a:cubicBezTo>
                <a:cubicBezTo>
                  <a:pt x="743591" y="102523"/>
                  <a:pt x="567379" y="38494"/>
                  <a:pt x="606008" y="42198"/>
                </a:cubicBezTo>
                <a:cubicBezTo>
                  <a:pt x="644637" y="45902"/>
                  <a:pt x="849954" y="103052"/>
                  <a:pt x="926683" y="118398"/>
                </a:cubicBezTo>
                <a:cubicBezTo>
                  <a:pt x="1003412" y="133744"/>
                  <a:pt x="1090196" y="145385"/>
                  <a:pt x="1066383" y="134273"/>
                </a:cubicBezTo>
                <a:cubicBezTo>
                  <a:pt x="1042571" y="123160"/>
                  <a:pt x="877471" y="71302"/>
                  <a:pt x="783808" y="51723"/>
                </a:cubicBezTo>
                <a:cubicBezTo>
                  <a:pt x="690146" y="32144"/>
                  <a:pt x="518166" y="15740"/>
                  <a:pt x="504408" y="16798"/>
                </a:cubicBezTo>
                <a:cubicBezTo>
                  <a:pt x="490650" y="17856"/>
                  <a:pt x="706549" y="57015"/>
                  <a:pt x="701258" y="58073"/>
                </a:cubicBezTo>
                <a:cubicBezTo>
                  <a:pt x="695967" y="59131"/>
                  <a:pt x="542508" y="31085"/>
                  <a:pt x="472658" y="23148"/>
                </a:cubicBezTo>
                <a:cubicBezTo>
                  <a:pt x="402808" y="15211"/>
                  <a:pt x="321845" y="8331"/>
                  <a:pt x="282158" y="10448"/>
                </a:cubicBezTo>
                <a:cubicBezTo>
                  <a:pt x="242471" y="12565"/>
                  <a:pt x="248291" y="22619"/>
                  <a:pt x="234533" y="35848"/>
                </a:cubicBezTo>
                <a:cubicBezTo>
                  <a:pt x="220775" y="49077"/>
                  <a:pt x="210191" y="75535"/>
                  <a:pt x="199608" y="89823"/>
                </a:cubicBezTo>
                <a:cubicBezTo>
                  <a:pt x="189025" y="104110"/>
                  <a:pt x="157804" y="110461"/>
                  <a:pt x="171033" y="121573"/>
                </a:cubicBezTo>
                <a:cubicBezTo>
                  <a:pt x="184262" y="132685"/>
                  <a:pt x="283745" y="159144"/>
                  <a:pt x="278983" y="156498"/>
                </a:cubicBezTo>
                <a:cubicBezTo>
                  <a:pt x="274221" y="153852"/>
                  <a:pt x="178970" y="107815"/>
                  <a:pt x="142458" y="105698"/>
                </a:cubicBezTo>
                <a:cubicBezTo>
                  <a:pt x="105946" y="103581"/>
                  <a:pt x="83721" y="132156"/>
                  <a:pt x="59908" y="143798"/>
                </a:cubicBezTo>
                <a:cubicBezTo>
                  <a:pt x="36095" y="155440"/>
                  <a:pt x="-17879" y="185602"/>
                  <a:pt x="5933" y="175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7F57372-8EB1-55C5-018A-AC7837FD4A3E}"/>
              </a:ext>
            </a:extLst>
          </p:cNvPr>
          <p:cNvSpPr/>
          <p:nvPr/>
        </p:nvSpPr>
        <p:spPr>
          <a:xfrm>
            <a:off x="3667764" y="6295421"/>
            <a:ext cx="728445" cy="113475"/>
          </a:xfrm>
          <a:custGeom>
            <a:avLst/>
            <a:gdLst>
              <a:gd name="connsiteX0" fmla="*/ 1921 w 728445"/>
              <a:gd name="connsiteY0" fmla="*/ 93294 h 113475"/>
              <a:gd name="connsiteX1" fmla="*/ 513501 w 728445"/>
              <a:gd name="connsiteY1" fmla="*/ 32872 h 113475"/>
              <a:gd name="connsiteX2" fmla="*/ 316120 w 728445"/>
              <a:gd name="connsiteY2" fmla="*/ 69125 h 113475"/>
              <a:gd name="connsiteX3" fmla="*/ 722967 w 728445"/>
              <a:gd name="connsiteY3" fmla="*/ 646 h 113475"/>
              <a:gd name="connsiteX4" fmla="*/ 561840 w 728445"/>
              <a:gd name="connsiteY4" fmla="*/ 32872 h 113475"/>
              <a:gd name="connsiteX5" fmla="*/ 376543 w 728445"/>
              <a:gd name="connsiteY5" fmla="*/ 69125 h 113475"/>
              <a:gd name="connsiteX6" fmla="*/ 187217 w 728445"/>
              <a:gd name="connsiteY6" fmla="*/ 113435 h 113475"/>
              <a:gd name="connsiteX7" fmla="*/ 642403 w 728445"/>
              <a:gd name="connsiteY7" fmla="*/ 61069 h 113475"/>
              <a:gd name="connsiteX8" fmla="*/ 420853 w 728445"/>
              <a:gd name="connsiteY8" fmla="*/ 61069 h 113475"/>
              <a:gd name="connsiteX9" fmla="*/ 191246 w 728445"/>
              <a:gd name="connsiteY9" fmla="*/ 48984 h 113475"/>
              <a:gd name="connsiteX10" fmla="*/ 279866 w 728445"/>
              <a:gd name="connsiteY10" fmla="*/ 61069 h 113475"/>
              <a:gd name="connsiteX11" fmla="*/ 336261 w 728445"/>
              <a:gd name="connsiteY11" fmla="*/ 73153 h 113475"/>
              <a:gd name="connsiteX12" fmla="*/ 1921 w 728445"/>
              <a:gd name="connsiteY12" fmla="*/ 93294 h 11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8445" h="113475">
                <a:moveTo>
                  <a:pt x="1921" y="93294"/>
                </a:moveTo>
                <a:cubicBezTo>
                  <a:pt x="31461" y="86581"/>
                  <a:pt x="461134" y="36900"/>
                  <a:pt x="513501" y="32872"/>
                </a:cubicBezTo>
                <a:cubicBezTo>
                  <a:pt x="565868" y="28844"/>
                  <a:pt x="281209" y="74496"/>
                  <a:pt x="316120" y="69125"/>
                </a:cubicBezTo>
                <a:cubicBezTo>
                  <a:pt x="351031" y="63754"/>
                  <a:pt x="682014" y="6688"/>
                  <a:pt x="722967" y="646"/>
                </a:cubicBezTo>
                <a:cubicBezTo>
                  <a:pt x="763920" y="-5396"/>
                  <a:pt x="561840" y="32872"/>
                  <a:pt x="561840" y="32872"/>
                </a:cubicBezTo>
                <a:lnTo>
                  <a:pt x="376543" y="69125"/>
                </a:lnTo>
                <a:cubicBezTo>
                  <a:pt x="314106" y="82552"/>
                  <a:pt x="142907" y="114778"/>
                  <a:pt x="187217" y="113435"/>
                </a:cubicBezTo>
                <a:cubicBezTo>
                  <a:pt x="231527" y="112092"/>
                  <a:pt x="603464" y="69797"/>
                  <a:pt x="642403" y="61069"/>
                </a:cubicBezTo>
                <a:cubicBezTo>
                  <a:pt x="681342" y="52341"/>
                  <a:pt x="496046" y="63083"/>
                  <a:pt x="420853" y="61069"/>
                </a:cubicBezTo>
                <a:cubicBezTo>
                  <a:pt x="345660" y="59055"/>
                  <a:pt x="214744" y="48984"/>
                  <a:pt x="191246" y="48984"/>
                </a:cubicBezTo>
                <a:cubicBezTo>
                  <a:pt x="167748" y="48984"/>
                  <a:pt x="255697" y="57041"/>
                  <a:pt x="279866" y="61069"/>
                </a:cubicBezTo>
                <a:cubicBezTo>
                  <a:pt x="304035" y="65097"/>
                  <a:pt x="379900" y="69796"/>
                  <a:pt x="336261" y="73153"/>
                </a:cubicBezTo>
                <a:cubicBezTo>
                  <a:pt x="292622" y="76510"/>
                  <a:pt x="-27619" y="100007"/>
                  <a:pt x="1921" y="93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C39C9FB-3453-52A0-89AC-9D54C5364B15}"/>
              </a:ext>
            </a:extLst>
          </p:cNvPr>
          <p:cNvSpPr/>
          <p:nvPr/>
        </p:nvSpPr>
        <p:spPr>
          <a:xfrm>
            <a:off x="3780243" y="6388083"/>
            <a:ext cx="833234" cy="73267"/>
          </a:xfrm>
          <a:custGeom>
            <a:avLst/>
            <a:gdLst>
              <a:gd name="connsiteX0" fmla="*/ 2231 w 833234"/>
              <a:gd name="connsiteY0" fmla="*/ 36886 h 73267"/>
              <a:gd name="connsiteX1" fmla="*/ 441304 w 833234"/>
              <a:gd name="connsiteY1" fmla="*/ 57027 h 73267"/>
              <a:gd name="connsiteX2" fmla="*/ 401022 w 833234"/>
              <a:gd name="connsiteY2" fmla="*/ 16745 h 73267"/>
              <a:gd name="connsiteX3" fmla="*/ 735362 w 833234"/>
              <a:gd name="connsiteY3" fmla="*/ 40914 h 73267"/>
              <a:gd name="connsiteX4" fmla="*/ 687024 w 833234"/>
              <a:gd name="connsiteY4" fmla="*/ 36886 h 73267"/>
              <a:gd name="connsiteX5" fmla="*/ 815926 w 833234"/>
              <a:gd name="connsiteY5" fmla="*/ 44943 h 73267"/>
              <a:gd name="connsiteX6" fmla="*/ 743419 w 833234"/>
              <a:gd name="connsiteY6" fmla="*/ 73140 h 73267"/>
              <a:gd name="connsiteX7" fmla="*/ 823983 w 833234"/>
              <a:gd name="connsiteY7" fmla="*/ 52999 h 73267"/>
              <a:gd name="connsiteX8" fmla="*/ 828011 w 833234"/>
              <a:gd name="connsiteY8" fmla="*/ 632 h 73267"/>
              <a:gd name="connsiteX9" fmla="*/ 823983 w 833234"/>
              <a:gd name="connsiteY9" fmla="*/ 24802 h 73267"/>
              <a:gd name="connsiteX10" fmla="*/ 719250 w 833234"/>
              <a:gd name="connsiteY10" fmla="*/ 36886 h 73267"/>
              <a:gd name="connsiteX11" fmla="*/ 485614 w 833234"/>
              <a:gd name="connsiteY11" fmla="*/ 65084 h 73267"/>
              <a:gd name="connsiteX12" fmla="*/ 578263 w 833234"/>
              <a:gd name="connsiteY12" fmla="*/ 48971 h 73267"/>
              <a:gd name="connsiteX13" fmla="*/ 360740 w 833234"/>
              <a:gd name="connsiteY13" fmla="*/ 24802 h 73267"/>
              <a:gd name="connsiteX14" fmla="*/ 264064 w 833234"/>
              <a:gd name="connsiteY14" fmla="*/ 632 h 73267"/>
              <a:gd name="connsiteX15" fmla="*/ 425191 w 833234"/>
              <a:gd name="connsiteY15" fmla="*/ 32858 h 73267"/>
              <a:gd name="connsiteX16" fmla="*/ 276148 w 833234"/>
              <a:gd name="connsiteY16" fmla="*/ 52999 h 73267"/>
              <a:gd name="connsiteX17" fmla="*/ 2231 w 833234"/>
              <a:gd name="connsiteY17" fmla="*/ 36886 h 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3234" h="73267">
                <a:moveTo>
                  <a:pt x="2231" y="36886"/>
                </a:moveTo>
                <a:cubicBezTo>
                  <a:pt x="29757" y="37557"/>
                  <a:pt x="374839" y="60384"/>
                  <a:pt x="441304" y="57027"/>
                </a:cubicBezTo>
                <a:cubicBezTo>
                  <a:pt x="507769" y="53670"/>
                  <a:pt x="352012" y="19431"/>
                  <a:pt x="401022" y="16745"/>
                </a:cubicBezTo>
                <a:cubicBezTo>
                  <a:pt x="450032" y="14059"/>
                  <a:pt x="687695" y="37557"/>
                  <a:pt x="735362" y="40914"/>
                </a:cubicBezTo>
                <a:cubicBezTo>
                  <a:pt x="783029" y="44271"/>
                  <a:pt x="673597" y="36214"/>
                  <a:pt x="687024" y="36886"/>
                </a:cubicBezTo>
                <a:cubicBezTo>
                  <a:pt x="700451" y="37558"/>
                  <a:pt x="806527" y="38901"/>
                  <a:pt x="815926" y="44943"/>
                </a:cubicBezTo>
                <a:cubicBezTo>
                  <a:pt x="825325" y="50985"/>
                  <a:pt x="742076" y="71797"/>
                  <a:pt x="743419" y="73140"/>
                </a:cubicBezTo>
                <a:cubicBezTo>
                  <a:pt x="744762" y="74483"/>
                  <a:pt x="809884" y="65084"/>
                  <a:pt x="823983" y="52999"/>
                </a:cubicBezTo>
                <a:cubicBezTo>
                  <a:pt x="838082" y="40914"/>
                  <a:pt x="828011" y="5331"/>
                  <a:pt x="828011" y="632"/>
                </a:cubicBezTo>
                <a:cubicBezTo>
                  <a:pt x="828011" y="-4067"/>
                  <a:pt x="842110" y="18760"/>
                  <a:pt x="823983" y="24802"/>
                </a:cubicBezTo>
                <a:cubicBezTo>
                  <a:pt x="805856" y="30844"/>
                  <a:pt x="719250" y="36886"/>
                  <a:pt x="719250" y="36886"/>
                </a:cubicBezTo>
                <a:lnTo>
                  <a:pt x="485614" y="65084"/>
                </a:lnTo>
                <a:cubicBezTo>
                  <a:pt x="462116" y="67098"/>
                  <a:pt x="599075" y="55685"/>
                  <a:pt x="578263" y="48971"/>
                </a:cubicBezTo>
                <a:cubicBezTo>
                  <a:pt x="557451" y="42257"/>
                  <a:pt x="413106" y="32858"/>
                  <a:pt x="360740" y="24802"/>
                </a:cubicBezTo>
                <a:cubicBezTo>
                  <a:pt x="308374" y="16746"/>
                  <a:pt x="253322" y="-711"/>
                  <a:pt x="264064" y="632"/>
                </a:cubicBezTo>
                <a:cubicBezTo>
                  <a:pt x="274806" y="1975"/>
                  <a:pt x="423177" y="24130"/>
                  <a:pt x="425191" y="32858"/>
                </a:cubicBezTo>
                <a:cubicBezTo>
                  <a:pt x="427205" y="41586"/>
                  <a:pt x="342613" y="50985"/>
                  <a:pt x="276148" y="52999"/>
                </a:cubicBezTo>
                <a:cubicBezTo>
                  <a:pt x="209683" y="55013"/>
                  <a:pt x="-25295" y="36215"/>
                  <a:pt x="2231" y="36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4CCC952-C8B5-A756-5DCE-6E3F0F1CEEB2}"/>
              </a:ext>
            </a:extLst>
          </p:cNvPr>
          <p:cNvSpPr/>
          <p:nvPr/>
        </p:nvSpPr>
        <p:spPr>
          <a:xfrm>
            <a:off x="4567994" y="6392337"/>
            <a:ext cx="1035225" cy="97697"/>
          </a:xfrm>
          <a:custGeom>
            <a:avLst/>
            <a:gdLst>
              <a:gd name="connsiteX0" fmla="*/ 8034 w 1035225"/>
              <a:gd name="connsiteY0" fmla="*/ 97083 h 97697"/>
              <a:gd name="connsiteX1" fmla="*/ 354459 w 1035225"/>
              <a:gd name="connsiteY1" fmla="*/ 80970 h 97697"/>
              <a:gd name="connsiteX2" fmla="*/ 290008 w 1035225"/>
              <a:gd name="connsiteY2" fmla="*/ 36660 h 97697"/>
              <a:gd name="connsiteX3" fmla="*/ 197359 w 1035225"/>
              <a:gd name="connsiteY3" fmla="*/ 407 h 97697"/>
              <a:gd name="connsiteX4" fmla="*/ 378628 w 1035225"/>
              <a:gd name="connsiteY4" fmla="*/ 60830 h 97697"/>
              <a:gd name="connsiteX5" fmla="*/ 668658 w 1035225"/>
              <a:gd name="connsiteY5" fmla="*/ 64858 h 97697"/>
              <a:gd name="connsiteX6" fmla="*/ 479333 w 1035225"/>
              <a:gd name="connsiteY6" fmla="*/ 56801 h 97697"/>
              <a:gd name="connsiteX7" fmla="*/ 463220 w 1035225"/>
              <a:gd name="connsiteY7" fmla="*/ 40689 h 97697"/>
              <a:gd name="connsiteX8" fmla="*/ 386684 w 1035225"/>
              <a:gd name="connsiteY8" fmla="*/ 8463 h 97697"/>
              <a:gd name="connsiteX9" fmla="*/ 704912 w 1035225"/>
              <a:gd name="connsiteY9" fmla="*/ 60830 h 97697"/>
              <a:gd name="connsiteX10" fmla="*/ 853955 w 1035225"/>
              <a:gd name="connsiteY10" fmla="*/ 64858 h 97697"/>
              <a:gd name="connsiteX11" fmla="*/ 741165 w 1035225"/>
              <a:gd name="connsiteY11" fmla="*/ 76942 h 97697"/>
              <a:gd name="connsiteX12" fmla="*/ 1035224 w 1035225"/>
              <a:gd name="connsiteY12" fmla="*/ 72914 h 97697"/>
              <a:gd name="connsiteX13" fmla="*/ 745194 w 1035225"/>
              <a:gd name="connsiteY13" fmla="*/ 68886 h 97697"/>
              <a:gd name="connsiteX14" fmla="*/ 447107 w 1035225"/>
              <a:gd name="connsiteY14" fmla="*/ 64858 h 97697"/>
              <a:gd name="connsiteX15" fmla="*/ 225557 w 1035225"/>
              <a:gd name="connsiteY15" fmla="*/ 72914 h 97697"/>
              <a:gd name="connsiteX16" fmla="*/ 177218 w 1035225"/>
              <a:gd name="connsiteY16" fmla="*/ 8463 h 97697"/>
              <a:gd name="connsiteX17" fmla="*/ 217500 w 1035225"/>
              <a:gd name="connsiteY17" fmla="*/ 72914 h 97697"/>
              <a:gd name="connsiteX18" fmla="*/ 116795 w 1035225"/>
              <a:gd name="connsiteY18" fmla="*/ 93055 h 97697"/>
              <a:gd name="connsiteX19" fmla="*/ 8034 w 1035225"/>
              <a:gd name="connsiteY19" fmla="*/ 97083 h 9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5225" h="97697">
                <a:moveTo>
                  <a:pt x="8034" y="97083"/>
                </a:moveTo>
                <a:cubicBezTo>
                  <a:pt x="47645" y="95069"/>
                  <a:pt x="307463" y="91040"/>
                  <a:pt x="354459" y="80970"/>
                </a:cubicBezTo>
                <a:cubicBezTo>
                  <a:pt x="401455" y="70900"/>
                  <a:pt x="316191" y="50087"/>
                  <a:pt x="290008" y="36660"/>
                </a:cubicBezTo>
                <a:cubicBezTo>
                  <a:pt x="263825" y="23233"/>
                  <a:pt x="182589" y="-3621"/>
                  <a:pt x="197359" y="407"/>
                </a:cubicBezTo>
                <a:cubicBezTo>
                  <a:pt x="212129" y="4435"/>
                  <a:pt x="300078" y="50088"/>
                  <a:pt x="378628" y="60830"/>
                </a:cubicBezTo>
                <a:cubicBezTo>
                  <a:pt x="457178" y="71572"/>
                  <a:pt x="668658" y="64858"/>
                  <a:pt x="668658" y="64858"/>
                </a:cubicBezTo>
                <a:cubicBezTo>
                  <a:pt x="685442" y="64187"/>
                  <a:pt x="513573" y="60829"/>
                  <a:pt x="479333" y="56801"/>
                </a:cubicBezTo>
                <a:cubicBezTo>
                  <a:pt x="445093" y="52773"/>
                  <a:pt x="478662" y="48745"/>
                  <a:pt x="463220" y="40689"/>
                </a:cubicBezTo>
                <a:cubicBezTo>
                  <a:pt x="447779" y="32633"/>
                  <a:pt x="346402" y="5106"/>
                  <a:pt x="386684" y="8463"/>
                </a:cubicBezTo>
                <a:cubicBezTo>
                  <a:pt x="426966" y="11820"/>
                  <a:pt x="627034" y="51431"/>
                  <a:pt x="704912" y="60830"/>
                </a:cubicBezTo>
                <a:cubicBezTo>
                  <a:pt x="782790" y="70229"/>
                  <a:pt x="847913" y="62173"/>
                  <a:pt x="853955" y="64858"/>
                </a:cubicBezTo>
                <a:cubicBezTo>
                  <a:pt x="859997" y="67543"/>
                  <a:pt x="710954" y="75599"/>
                  <a:pt x="741165" y="76942"/>
                </a:cubicBezTo>
                <a:cubicBezTo>
                  <a:pt x="771376" y="78285"/>
                  <a:pt x="1034553" y="74257"/>
                  <a:pt x="1035224" y="72914"/>
                </a:cubicBezTo>
                <a:cubicBezTo>
                  <a:pt x="1035895" y="71571"/>
                  <a:pt x="745194" y="68886"/>
                  <a:pt x="745194" y="68886"/>
                </a:cubicBezTo>
                <a:lnTo>
                  <a:pt x="447107" y="64858"/>
                </a:lnTo>
                <a:cubicBezTo>
                  <a:pt x="360501" y="65529"/>
                  <a:pt x="270539" y="82313"/>
                  <a:pt x="225557" y="72914"/>
                </a:cubicBezTo>
                <a:cubicBezTo>
                  <a:pt x="180576" y="63515"/>
                  <a:pt x="178561" y="8463"/>
                  <a:pt x="177218" y="8463"/>
                </a:cubicBezTo>
                <a:cubicBezTo>
                  <a:pt x="175875" y="8463"/>
                  <a:pt x="227570" y="58815"/>
                  <a:pt x="217500" y="72914"/>
                </a:cubicBezTo>
                <a:cubicBezTo>
                  <a:pt x="207430" y="87013"/>
                  <a:pt x="147006" y="90370"/>
                  <a:pt x="116795" y="93055"/>
                </a:cubicBezTo>
                <a:cubicBezTo>
                  <a:pt x="86584" y="95740"/>
                  <a:pt x="-31577" y="99097"/>
                  <a:pt x="8034" y="97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DFEB4B9-4511-8459-9381-79D281AC7005}"/>
              </a:ext>
            </a:extLst>
          </p:cNvPr>
          <p:cNvSpPr/>
          <p:nvPr/>
        </p:nvSpPr>
        <p:spPr>
          <a:xfrm>
            <a:off x="3884416" y="6670217"/>
            <a:ext cx="1094484" cy="205917"/>
          </a:xfrm>
          <a:custGeom>
            <a:avLst/>
            <a:gdLst>
              <a:gd name="connsiteX0" fmla="*/ 14876 w 1094484"/>
              <a:gd name="connsiteY0" fmla="*/ 472 h 205917"/>
              <a:gd name="connsiteX1" fmla="*/ 506315 w 1094484"/>
              <a:gd name="connsiteY1" fmla="*/ 93120 h 205917"/>
              <a:gd name="connsiteX2" fmla="*/ 760091 w 1094484"/>
              <a:gd name="connsiteY2" fmla="*/ 145487 h 205917"/>
              <a:gd name="connsiteX3" fmla="*/ 522428 w 1094484"/>
              <a:gd name="connsiteY3" fmla="*/ 205910 h 205917"/>
              <a:gd name="connsiteX4" fmla="*/ 844684 w 1094484"/>
              <a:gd name="connsiteY4" fmla="*/ 149515 h 205917"/>
              <a:gd name="connsiteX5" fmla="*/ 1094432 w 1094484"/>
              <a:gd name="connsiteY5" fmla="*/ 145487 h 205917"/>
              <a:gd name="connsiteX6" fmla="*/ 824543 w 1094484"/>
              <a:gd name="connsiteY6" fmla="*/ 117290 h 205917"/>
              <a:gd name="connsiteX7" fmla="*/ 413667 w 1094484"/>
              <a:gd name="connsiteY7" fmla="*/ 8528 h 205917"/>
              <a:gd name="connsiteX8" fmla="*/ 848712 w 1094484"/>
              <a:gd name="connsiteY8" fmla="*/ 165628 h 205917"/>
              <a:gd name="connsiteX9" fmla="*/ 598964 w 1094484"/>
              <a:gd name="connsiteY9" fmla="*/ 81036 h 205917"/>
              <a:gd name="connsiteX10" fmla="*/ 349216 w 1094484"/>
              <a:gd name="connsiteY10" fmla="*/ 36726 h 205917"/>
              <a:gd name="connsiteX11" fmla="*/ 449921 w 1094484"/>
              <a:gd name="connsiteY11" fmla="*/ 68951 h 205917"/>
              <a:gd name="connsiteX12" fmla="*/ 155862 w 1094484"/>
              <a:gd name="connsiteY12" fmla="*/ 56867 h 205917"/>
              <a:gd name="connsiteX13" fmla="*/ 14876 w 1094484"/>
              <a:gd name="connsiteY13" fmla="*/ 472 h 20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4484" h="205917">
                <a:moveTo>
                  <a:pt x="14876" y="472"/>
                </a:moveTo>
                <a:cubicBezTo>
                  <a:pt x="73285" y="6514"/>
                  <a:pt x="382113" y="68951"/>
                  <a:pt x="506315" y="93120"/>
                </a:cubicBezTo>
                <a:cubicBezTo>
                  <a:pt x="630517" y="117289"/>
                  <a:pt x="757406" y="126689"/>
                  <a:pt x="760091" y="145487"/>
                </a:cubicBezTo>
                <a:cubicBezTo>
                  <a:pt x="762776" y="164285"/>
                  <a:pt x="508329" y="205239"/>
                  <a:pt x="522428" y="205910"/>
                </a:cubicBezTo>
                <a:cubicBezTo>
                  <a:pt x="536527" y="206581"/>
                  <a:pt x="749350" y="159585"/>
                  <a:pt x="844684" y="149515"/>
                </a:cubicBezTo>
                <a:cubicBezTo>
                  <a:pt x="940018" y="139445"/>
                  <a:pt x="1097789" y="150858"/>
                  <a:pt x="1094432" y="145487"/>
                </a:cubicBezTo>
                <a:cubicBezTo>
                  <a:pt x="1091075" y="140116"/>
                  <a:pt x="938004" y="140116"/>
                  <a:pt x="824543" y="117290"/>
                </a:cubicBezTo>
                <a:cubicBezTo>
                  <a:pt x="711082" y="94464"/>
                  <a:pt x="409639" y="472"/>
                  <a:pt x="413667" y="8528"/>
                </a:cubicBezTo>
                <a:cubicBezTo>
                  <a:pt x="417695" y="16584"/>
                  <a:pt x="817829" y="153543"/>
                  <a:pt x="848712" y="165628"/>
                </a:cubicBezTo>
                <a:cubicBezTo>
                  <a:pt x="879595" y="177713"/>
                  <a:pt x="682213" y="102520"/>
                  <a:pt x="598964" y="81036"/>
                </a:cubicBezTo>
                <a:cubicBezTo>
                  <a:pt x="515715" y="59552"/>
                  <a:pt x="374057" y="38740"/>
                  <a:pt x="349216" y="36726"/>
                </a:cubicBezTo>
                <a:cubicBezTo>
                  <a:pt x="324375" y="34712"/>
                  <a:pt x="482147" y="65594"/>
                  <a:pt x="449921" y="68951"/>
                </a:cubicBezTo>
                <a:cubicBezTo>
                  <a:pt x="417695" y="72308"/>
                  <a:pt x="227698" y="65595"/>
                  <a:pt x="155862" y="56867"/>
                </a:cubicBezTo>
                <a:cubicBezTo>
                  <a:pt x="84026" y="48139"/>
                  <a:pt x="-43533" y="-5570"/>
                  <a:pt x="14876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E346415-89D9-9DDB-DD74-1C9C7976334A}"/>
              </a:ext>
            </a:extLst>
          </p:cNvPr>
          <p:cNvSpPr/>
          <p:nvPr/>
        </p:nvSpPr>
        <p:spPr>
          <a:xfrm>
            <a:off x="4570939" y="6553811"/>
            <a:ext cx="1169240" cy="332604"/>
          </a:xfrm>
          <a:custGeom>
            <a:avLst/>
            <a:gdLst>
              <a:gd name="connsiteX0" fmla="*/ 61484 w 1169240"/>
              <a:gd name="connsiteY0" fmla="*/ 330372 h 332604"/>
              <a:gd name="connsiteX1" fmla="*/ 532783 w 1169240"/>
              <a:gd name="connsiteY1" fmla="*/ 229667 h 332604"/>
              <a:gd name="connsiteX2" fmla="*/ 432078 w 1169240"/>
              <a:gd name="connsiteY2" fmla="*/ 265921 h 332604"/>
              <a:gd name="connsiteX3" fmla="*/ 633487 w 1169240"/>
              <a:gd name="connsiteY3" fmla="*/ 221611 h 332604"/>
              <a:gd name="connsiteX4" fmla="*/ 766418 w 1169240"/>
              <a:gd name="connsiteY4" fmla="*/ 209526 h 332604"/>
              <a:gd name="connsiteX5" fmla="*/ 685854 w 1169240"/>
              <a:gd name="connsiteY5" fmla="*/ 249808 h 332604"/>
              <a:gd name="connsiteX6" fmla="*/ 1020194 w 1169240"/>
              <a:gd name="connsiteY6" fmla="*/ 104793 h 332604"/>
              <a:gd name="connsiteX7" fmla="*/ 766418 w 1169240"/>
              <a:gd name="connsiteY7" fmla="*/ 197442 h 332604"/>
              <a:gd name="connsiteX8" fmla="*/ 1169237 w 1169240"/>
              <a:gd name="connsiteY8" fmla="*/ 60 h 332604"/>
              <a:gd name="connsiteX9" fmla="*/ 758361 w 1169240"/>
              <a:gd name="connsiteY9" fmla="*/ 177301 h 332604"/>
              <a:gd name="connsiteX10" fmla="*/ 238724 w 1169240"/>
              <a:gd name="connsiteY10" fmla="*/ 253837 h 332604"/>
              <a:gd name="connsiteX11" fmla="*/ 448191 w 1169240"/>
              <a:gd name="connsiteY11" fmla="*/ 249808 h 332604"/>
              <a:gd name="connsiteX12" fmla="*/ 13146 w 1169240"/>
              <a:gd name="connsiteY12" fmla="*/ 314259 h 332604"/>
              <a:gd name="connsiteX13" fmla="*/ 105794 w 1169240"/>
              <a:gd name="connsiteY13" fmla="*/ 302175 h 332604"/>
              <a:gd name="connsiteX14" fmla="*/ 61484 w 1169240"/>
              <a:gd name="connsiteY14" fmla="*/ 330372 h 33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9240" h="332604">
                <a:moveTo>
                  <a:pt x="61484" y="330372"/>
                </a:moveTo>
                <a:cubicBezTo>
                  <a:pt x="132649" y="318287"/>
                  <a:pt x="471017" y="240409"/>
                  <a:pt x="532783" y="229667"/>
                </a:cubicBezTo>
                <a:cubicBezTo>
                  <a:pt x="594549" y="218925"/>
                  <a:pt x="415294" y="267264"/>
                  <a:pt x="432078" y="265921"/>
                </a:cubicBezTo>
                <a:cubicBezTo>
                  <a:pt x="448862" y="264578"/>
                  <a:pt x="577764" y="231010"/>
                  <a:pt x="633487" y="221611"/>
                </a:cubicBezTo>
                <a:cubicBezTo>
                  <a:pt x="689210" y="212212"/>
                  <a:pt x="757690" y="204827"/>
                  <a:pt x="766418" y="209526"/>
                </a:cubicBezTo>
                <a:cubicBezTo>
                  <a:pt x="775146" y="214225"/>
                  <a:pt x="643558" y="267263"/>
                  <a:pt x="685854" y="249808"/>
                </a:cubicBezTo>
                <a:cubicBezTo>
                  <a:pt x="728150" y="232353"/>
                  <a:pt x="1006767" y="113521"/>
                  <a:pt x="1020194" y="104793"/>
                </a:cubicBezTo>
                <a:cubicBezTo>
                  <a:pt x="1033621" y="96065"/>
                  <a:pt x="741577" y="214898"/>
                  <a:pt x="766418" y="197442"/>
                </a:cubicBezTo>
                <a:cubicBezTo>
                  <a:pt x="791259" y="179986"/>
                  <a:pt x="1170580" y="3417"/>
                  <a:pt x="1169237" y="60"/>
                </a:cubicBezTo>
                <a:cubicBezTo>
                  <a:pt x="1167894" y="-3297"/>
                  <a:pt x="913446" y="135005"/>
                  <a:pt x="758361" y="177301"/>
                </a:cubicBezTo>
                <a:cubicBezTo>
                  <a:pt x="603276" y="219597"/>
                  <a:pt x="290419" y="241753"/>
                  <a:pt x="238724" y="253837"/>
                </a:cubicBezTo>
                <a:cubicBezTo>
                  <a:pt x="187029" y="265921"/>
                  <a:pt x="485787" y="239738"/>
                  <a:pt x="448191" y="249808"/>
                </a:cubicBezTo>
                <a:cubicBezTo>
                  <a:pt x="410595" y="259878"/>
                  <a:pt x="70212" y="305531"/>
                  <a:pt x="13146" y="314259"/>
                </a:cubicBezTo>
                <a:cubicBezTo>
                  <a:pt x="-43920" y="322987"/>
                  <a:pt x="103109" y="302846"/>
                  <a:pt x="105794" y="302175"/>
                </a:cubicBezTo>
                <a:cubicBezTo>
                  <a:pt x="108479" y="301504"/>
                  <a:pt x="-9681" y="342457"/>
                  <a:pt x="61484" y="330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3F6403E7-0514-91C0-97A8-D9A3BFB970BA}"/>
              </a:ext>
            </a:extLst>
          </p:cNvPr>
          <p:cNvSpPr/>
          <p:nvPr/>
        </p:nvSpPr>
        <p:spPr>
          <a:xfrm>
            <a:off x="3889712" y="6714019"/>
            <a:ext cx="846602" cy="315190"/>
          </a:xfrm>
          <a:custGeom>
            <a:avLst/>
            <a:gdLst>
              <a:gd name="connsiteX0" fmla="*/ 1523 w 846602"/>
              <a:gd name="connsiteY0" fmla="*/ 980 h 315190"/>
              <a:gd name="connsiteX1" fmla="*/ 629921 w 846602"/>
              <a:gd name="connsiteY1" fmla="*/ 202390 h 315190"/>
              <a:gd name="connsiteX2" fmla="*/ 472822 w 846602"/>
              <a:gd name="connsiteY2" fmla="*/ 150023 h 315190"/>
              <a:gd name="connsiteX3" fmla="*/ 811190 w 846602"/>
              <a:gd name="connsiteY3" fmla="*/ 258785 h 315190"/>
              <a:gd name="connsiteX4" fmla="*/ 835359 w 846602"/>
              <a:gd name="connsiteY4" fmla="*/ 315179 h 315190"/>
              <a:gd name="connsiteX5" fmla="*/ 803134 w 846602"/>
              <a:gd name="connsiteY5" fmla="*/ 254756 h 315190"/>
              <a:gd name="connsiteX6" fmla="*/ 593668 w 846602"/>
              <a:gd name="connsiteY6" fmla="*/ 154051 h 315190"/>
              <a:gd name="connsiteX7" fmla="*/ 839388 w 846602"/>
              <a:gd name="connsiteY7" fmla="*/ 206418 h 315190"/>
              <a:gd name="connsiteX8" fmla="*/ 581583 w 846602"/>
              <a:gd name="connsiteY8" fmla="*/ 166136 h 315190"/>
              <a:gd name="connsiteX9" fmla="*/ 754795 w 846602"/>
              <a:gd name="connsiteY9" fmla="*/ 170164 h 315190"/>
              <a:gd name="connsiteX10" fmla="*/ 472822 w 846602"/>
              <a:gd name="connsiteY10" fmla="*/ 73488 h 315190"/>
              <a:gd name="connsiteX11" fmla="*/ 617837 w 846602"/>
              <a:gd name="connsiteY11" fmla="*/ 145995 h 315190"/>
              <a:gd name="connsiteX12" fmla="*/ 460737 w 846602"/>
              <a:gd name="connsiteY12" fmla="*/ 113770 h 315190"/>
              <a:gd name="connsiteX13" fmla="*/ 464766 w 846602"/>
              <a:gd name="connsiteY13" fmla="*/ 145995 h 315190"/>
              <a:gd name="connsiteX14" fmla="*/ 452681 w 846602"/>
              <a:gd name="connsiteY14" fmla="*/ 125854 h 315190"/>
              <a:gd name="connsiteX15" fmla="*/ 1523 w 846602"/>
              <a:gd name="connsiteY15" fmla="*/ 980 h 31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6602" h="315190">
                <a:moveTo>
                  <a:pt x="1523" y="980"/>
                </a:moveTo>
                <a:cubicBezTo>
                  <a:pt x="31063" y="13736"/>
                  <a:pt x="551371" y="177550"/>
                  <a:pt x="629921" y="202390"/>
                </a:cubicBezTo>
                <a:cubicBezTo>
                  <a:pt x="708471" y="227231"/>
                  <a:pt x="442611" y="140624"/>
                  <a:pt x="472822" y="150023"/>
                </a:cubicBezTo>
                <a:cubicBezTo>
                  <a:pt x="503033" y="159422"/>
                  <a:pt x="750767" y="231259"/>
                  <a:pt x="811190" y="258785"/>
                </a:cubicBezTo>
                <a:cubicBezTo>
                  <a:pt x="871613" y="286311"/>
                  <a:pt x="836702" y="315850"/>
                  <a:pt x="835359" y="315179"/>
                </a:cubicBezTo>
                <a:cubicBezTo>
                  <a:pt x="834016" y="314508"/>
                  <a:pt x="843416" y="281611"/>
                  <a:pt x="803134" y="254756"/>
                </a:cubicBezTo>
                <a:cubicBezTo>
                  <a:pt x="762852" y="227901"/>
                  <a:pt x="587626" y="162107"/>
                  <a:pt x="593668" y="154051"/>
                </a:cubicBezTo>
                <a:cubicBezTo>
                  <a:pt x="599710" y="145995"/>
                  <a:pt x="841402" y="204404"/>
                  <a:pt x="839388" y="206418"/>
                </a:cubicBezTo>
                <a:cubicBezTo>
                  <a:pt x="837374" y="208432"/>
                  <a:pt x="595682" y="172178"/>
                  <a:pt x="581583" y="166136"/>
                </a:cubicBezTo>
                <a:cubicBezTo>
                  <a:pt x="567484" y="160094"/>
                  <a:pt x="772922" y="185605"/>
                  <a:pt x="754795" y="170164"/>
                </a:cubicBezTo>
                <a:cubicBezTo>
                  <a:pt x="736668" y="154723"/>
                  <a:pt x="495648" y="77516"/>
                  <a:pt x="472822" y="73488"/>
                </a:cubicBezTo>
                <a:cubicBezTo>
                  <a:pt x="449996" y="69460"/>
                  <a:pt x="619851" y="139281"/>
                  <a:pt x="617837" y="145995"/>
                </a:cubicBezTo>
                <a:cubicBezTo>
                  <a:pt x="615823" y="152709"/>
                  <a:pt x="486249" y="113770"/>
                  <a:pt x="460737" y="113770"/>
                </a:cubicBezTo>
                <a:cubicBezTo>
                  <a:pt x="435225" y="113770"/>
                  <a:pt x="466109" y="143981"/>
                  <a:pt x="464766" y="145995"/>
                </a:cubicBezTo>
                <a:cubicBezTo>
                  <a:pt x="463423" y="148009"/>
                  <a:pt x="524517" y="148009"/>
                  <a:pt x="452681" y="125854"/>
                </a:cubicBezTo>
                <a:cubicBezTo>
                  <a:pt x="380845" y="103699"/>
                  <a:pt x="-28017" y="-11776"/>
                  <a:pt x="1523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8E79172-7843-FBC6-9B3F-BCB64F5069D0}"/>
              </a:ext>
            </a:extLst>
          </p:cNvPr>
          <p:cNvSpPr/>
          <p:nvPr/>
        </p:nvSpPr>
        <p:spPr>
          <a:xfrm>
            <a:off x="4466830" y="6738683"/>
            <a:ext cx="1028124" cy="282462"/>
          </a:xfrm>
          <a:custGeom>
            <a:avLst/>
            <a:gdLst>
              <a:gd name="connsiteX0" fmla="*/ 437 w 1028124"/>
              <a:gd name="connsiteY0" fmla="*/ 226064 h 282462"/>
              <a:gd name="connsiteX1" fmla="*/ 270326 w 1028124"/>
              <a:gd name="connsiteY1" fmla="*/ 181754 h 282462"/>
              <a:gd name="connsiteX2" fmla="*/ 177677 w 1028124"/>
              <a:gd name="connsiteY2" fmla="*/ 282459 h 282462"/>
              <a:gd name="connsiteX3" fmla="*/ 491877 w 1028124"/>
              <a:gd name="connsiteY3" fmla="*/ 185782 h 282462"/>
              <a:gd name="connsiteX4" fmla="*/ 439510 w 1028124"/>
              <a:gd name="connsiteY4" fmla="*/ 226064 h 282462"/>
              <a:gd name="connsiteX5" fmla="*/ 721484 w 1028124"/>
              <a:gd name="connsiteY5" fmla="*/ 165641 h 282462"/>
              <a:gd name="connsiteX6" fmla="*/ 584525 w 1028124"/>
              <a:gd name="connsiteY6" fmla="*/ 181754 h 282462"/>
              <a:gd name="connsiteX7" fmla="*/ 1027626 w 1028124"/>
              <a:gd name="connsiteY7" fmla="*/ 485 h 282462"/>
              <a:gd name="connsiteX8" fmla="*/ 665089 w 1028124"/>
              <a:gd name="connsiteY8" fmla="*/ 129387 h 282462"/>
              <a:gd name="connsiteX9" fmla="*/ 338805 w 1028124"/>
              <a:gd name="connsiteY9" fmla="*/ 157585 h 282462"/>
              <a:gd name="connsiteX10" fmla="*/ 592581 w 1028124"/>
              <a:gd name="connsiteY10" fmla="*/ 157585 h 282462"/>
              <a:gd name="connsiteX11" fmla="*/ 350890 w 1028124"/>
              <a:gd name="connsiteY11" fmla="*/ 185782 h 282462"/>
              <a:gd name="connsiteX12" fmla="*/ 209903 w 1028124"/>
              <a:gd name="connsiteY12" fmla="*/ 189810 h 282462"/>
              <a:gd name="connsiteX13" fmla="*/ 475764 w 1028124"/>
              <a:gd name="connsiteY13" fmla="*/ 201895 h 282462"/>
              <a:gd name="connsiteX14" fmla="*/ 213931 w 1028124"/>
              <a:gd name="connsiteY14" fmla="*/ 209951 h 282462"/>
              <a:gd name="connsiteX15" fmla="*/ 437 w 1028124"/>
              <a:gd name="connsiteY15" fmla="*/ 226064 h 2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8124" h="282462">
                <a:moveTo>
                  <a:pt x="437" y="226064"/>
                </a:moveTo>
                <a:cubicBezTo>
                  <a:pt x="9836" y="221365"/>
                  <a:pt x="240786" y="172355"/>
                  <a:pt x="270326" y="181754"/>
                </a:cubicBezTo>
                <a:cubicBezTo>
                  <a:pt x="299866" y="191153"/>
                  <a:pt x="140752" y="281788"/>
                  <a:pt x="177677" y="282459"/>
                </a:cubicBezTo>
                <a:cubicBezTo>
                  <a:pt x="214602" y="283130"/>
                  <a:pt x="448238" y="195181"/>
                  <a:pt x="491877" y="185782"/>
                </a:cubicBezTo>
                <a:cubicBezTo>
                  <a:pt x="535516" y="176383"/>
                  <a:pt x="401242" y="229421"/>
                  <a:pt x="439510" y="226064"/>
                </a:cubicBezTo>
                <a:cubicBezTo>
                  <a:pt x="477778" y="222707"/>
                  <a:pt x="697315" y="173026"/>
                  <a:pt x="721484" y="165641"/>
                </a:cubicBezTo>
                <a:cubicBezTo>
                  <a:pt x="745653" y="158256"/>
                  <a:pt x="533501" y="209280"/>
                  <a:pt x="584525" y="181754"/>
                </a:cubicBezTo>
                <a:cubicBezTo>
                  <a:pt x="635549" y="154228"/>
                  <a:pt x="1014199" y="9213"/>
                  <a:pt x="1027626" y="485"/>
                </a:cubicBezTo>
                <a:cubicBezTo>
                  <a:pt x="1041053" y="-8243"/>
                  <a:pt x="779892" y="103204"/>
                  <a:pt x="665089" y="129387"/>
                </a:cubicBezTo>
                <a:cubicBezTo>
                  <a:pt x="550286" y="155570"/>
                  <a:pt x="350890" y="152885"/>
                  <a:pt x="338805" y="157585"/>
                </a:cubicBezTo>
                <a:cubicBezTo>
                  <a:pt x="326720" y="162285"/>
                  <a:pt x="590567" y="152885"/>
                  <a:pt x="592581" y="157585"/>
                </a:cubicBezTo>
                <a:cubicBezTo>
                  <a:pt x="594595" y="162285"/>
                  <a:pt x="414670" y="180411"/>
                  <a:pt x="350890" y="185782"/>
                </a:cubicBezTo>
                <a:cubicBezTo>
                  <a:pt x="287110" y="191153"/>
                  <a:pt x="189091" y="187124"/>
                  <a:pt x="209903" y="189810"/>
                </a:cubicBezTo>
                <a:cubicBezTo>
                  <a:pt x="230715" y="192495"/>
                  <a:pt x="475093" y="198538"/>
                  <a:pt x="475764" y="201895"/>
                </a:cubicBezTo>
                <a:cubicBezTo>
                  <a:pt x="476435" y="205252"/>
                  <a:pt x="292481" y="206594"/>
                  <a:pt x="213931" y="209951"/>
                </a:cubicBezTo>
                <a:cubicBezTo>
                  <a:pt x="135381" y="213308"/>
                  <a:pt x="-8962" y="230763"/>
                  <a:pt x="437" y="226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FE504C2-5BFA-9FA5-4516-DB1C94C2BA1F}"/>
              </a:ext>
            </a:extLst>
          </p:cNvPr>
          <p:cNvSpPr/>
          <p:nvPr/>
        </p:nvSpPr>
        <p:spPr>
          <a:xfrm>
            <a:off x="4632566" y="6358889"/>
            <a:ext cx="782409" cy="124538"/>
          </a:xfrm>
          <a:custGeom>
            <a:avLst/>
            <a:gdLst>
              <a:gd name="connsiteX0" fmla="*/ 2934 w 782409"/>
              <a:gd name="connsiteY0" fmla="*/ 124461 h 124538"/>
              <a:gd name="connsiteX1" fmla="*/ 374409 w 782409"/>
              <a:gd name="connsiteY1" fmla="*/ 105411 h 124538"/>
              <a:gd name="connsiteX2" fmla="*/ 272809 w 782409"/>
              <a:gd name="connsiteY2" fmla="*/ 54611 h 124538"/>
              <a:gd name="connsiteX3" fmla="*/ 272809 w 782409"/>
              <a:gd name="connsiteY3" fmla="*/ 38736 h 124538"/>
              <a:gd name="connsiteX4" fmla="*/ 260109 w 782409"/>
              <a:gd name="connsiteY4" fmla="*/ 3811 h 124538"/>
              <a:gd name="connsiteX5" fmla="*/ 552209 w 782409"/>
              <a:gd name="connsiteY5" fmla="*/ 60961 h 124538"/>
              <a:gd name="connsiteX6" fmla="*/ 517284 w 782409"/>
              <a:gd name="connsiteY6" fmla="*/ 35561 h 124538"/>
              <a:gd name="connsiteX7" fmla="*/ 780809 w 782409"/>
              <a:gd name="connsiteY7" fmla="*/ 92711 h 124538"/>
              <a:gd name="connsiteX8" fmla="*/ 374409 w 782409"/>
              <a:gd name="connsiteY8" fmla="*/ 16511 h 124538"/>
              <a:gd name="connsiteX9" fmla="*/ 164859 w 782409"/>
              <a:gd name="connsiteY9" fmla="*/ 636 h 124538"/>
              <a:gd name="connsiteX10" fmla="*/ 272809 w 782409"/>
              <a:gd name="connsiteY10" fmla="*/ 29211 h 124538"/>
              <a:gd name="connsiteX11" fmla="*/ 323609 w 782409"/>
              <a:gd name="connsiteY11" fmla="*/ 99061 h 124538"/>
              <a:gd name="connsiteX12" fmla="*/ 206134 w 782409"/>
              <a:gd name="connsiteY12" fmla="*/ 111761 h 124538"/>
              <a:gd name="connsiteX13" fmla="*/ 2934 w 782409"/>
              <a:gd name="connsiteY13" fmla="*/ 124461 h 12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2409" h="124538">
                <a:moveTo>
                  <a:pt x="2934" y="124461"/>
                </a:moveTo>
                <a:cubicBezTo>
                  <a:pt x="30980" y="123403"/>
                  <a:pt x="329430" y="117053"/>
                  <a:pt x="374409" y="105411"/>
                </a:cubicBezTo>
                <a:cubicBezTo>
                  <a:pt x="419388" y="93769"/>
                  <a:pt x="289742" y="65723"/>
                  <a:pt x="272809" y="54611"/>
                </a:cubicBezTo>
                <a:cubicBezTo>
                  <a:pt x="255876" y="43499"/>
                  <a:pt x="274926" y="47203"/>
                  <a:pt x="272809" y="38736"/>
                </a:cubicBezTo>
                <a:cubicBezTo>
                  <a:pt x="270692" y="30269"/>
                  <a:pt x="213542" y="107"/>
                  <a:pt x="260109" y="3811"/>
                </a:cubicBezTo>
                <a:cubicBezTo>
                  <a:pt x="306676" y="7515"/>
                  <a:pt x="509347" y="55669"/>
                  <a:pt x="552209" y="60961"/>
                </a:cubicBezTo>
                <a:cubicBezTo>
                  <a:pt x="595071" y="66253"/>
                  <a:pt x="479184" y="30269"/>
                  <a:pt x="517284" y="35561"/>
                </a:cubicBezTo>
                <a:cubicBezTo>
                  <a:pt x="555384" y="40853"/>
                  <a:pt x="804622" y="95886"/>
                  <a:pt x="780809" y="92711"/>
                </a:cubicBezTo>
                <a:cubicBezTo>
                  <a:pt x="756997" y="89536"/>
                  <a:pt x="477067" y="31857"/>
                  <a:pt x="374409" y="16511"/>
                </a:cubicBezTo>
                <a:cubicBezTo>
                  <a:pt x="271751" y="1165"/>
                  <a:pt x="181792" y="-1481"/>
                  <a:pt x="164859" y="636"/>
                </a:cubicBezTo>
                <a:cubicBezTo>
                  <a:pt x="147926" y="2753"/>
                  <a:pt x="246351" y="12807"/>
                  <a:pt x="272809" y="29211"/>
                </a:cubicBezTo>
                <a:cubicBezTo>
                  <a:pt x="299267" y="45615"/>
                  <a:pt x="334722" y="85303"/>
                  <a:pt x="323609" y="99061"/>
                </a:cubicBezTo>
                <a:cubicBezTo>
                  <a:pt x="312496" y="112819"/>
                  <a:pt x="256405" y="108057"/>
                  <a:pt x="206134" y="111761"/>
                </a:cubicBezTo>
                <a:cubicBezTo>
                  <a:pt x="155863" y="115465"/>
                  <a:pt x="-25112" y="125519"/>
                  <a:pt x="2934" y="12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66D66B8-D6B1-010B-A24B-A8D25B21B157}"/>
              </a:ext>
            </a:extLst>
          </p:cNvPr>
          <p:cNvSpPr/>
          <p:nvPr/>
        </p:nvSpPr>
        <p:spPr>
          <a:xfrm>
            <a:off x="3889375" y="6632575"/>
            <a:ext cx="764129" cy="416612"/>
          </a:xfrm>
          <a:custGeom>
            <a:avLst/>
            <a:gdLst>
              <a:gd name="connsiteX0" fmla="*/ 0 w 764129"/>
              <a:gd name="connsiteY0" fmla="*/ 0 h 416612"/>
              <a:gd name="connsiteX1" fmla="*/ 498475 w 764129"/>
              <a:gd name="connsiteY1" fmla="*/ 288925 h 416612"/>
              <a:gd name="connsiteX2" fmla="*/ 473075 w 764129"/>
              <a:gd name="connsiteY2" fmla="*/ 250825 h 416612"/>
              <a:gd name="connsiteX3" fmla="*/ 727075 w 764129"/>
              <a:gd name="connsiteY3" fmla="*/ 361950 h 416612"/>
              <a:gd name="connsiteX4" fmla="*/ 758825 w 764129"/>
              <a:gd name="connsiteY4" fmla="*/ 415925 h 416612"/>
              <a:gd name="connsiteX5" fmla="*/ 688975 w 764129"/>
              <a:gd name="connsiteY5" fmla="*/ 327025 h 416612"/>
              <a:gd name="connsiteX6" fmla="*/ 511175 w 764129"/>
              <a:gd name="connsiteY6" fmla="*/ 203200 h 416612"/>
              <a:gd name="connsiteX7" fmla="*/ 692150 w 764129"/>
              <a:gd name="connsiteY7" fmla="*/ 327025 h 416612"/>
              <a:gd name="connsiteX8" fmla="*/ 501650 w 764129"/>
              <a:gd name="connsiteY8" fmla="*/ 244475 h 416612"/>
              <a:gd name="connsiteX9" fmla="*/ 269875 w 764129"/>
              <a:gd name="connsiteY9" fmla="*/ 139700 h 416612"/>
              <a:gd name="connsiteX10" fmla="*/ 368300 w 764129"/>
              <a:gd name="connsiteY10" fmla="*/ 200025 h 416612"/>
              <a:gd name="connsiteX11" fmla="*/ 0 w 764129"/>
              <a:gd name="connsiteY11" fmla="*/ 0 h 4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4129" h="416612">
                <a:moveTo>
                  <a:pt x="0" y="0"/>
                </a:moveTo>
                <a:lnTo>
                  <a:pt x="498475" y="288925"/>
                </a:lnTo>
                <a:cubicBezTo>
                  <a:pt x="577321" y="330729"/>
                  <a:pt x="434975" y="238654"/>
                  <a:pt x="473075" y="250825"/>
                </a:cubicBezTo>
                <a:cubicBezTo>
                  <a:pt x="511175" y="262996"/>
                  <a:pt x="679450" y="334433"/>
                  <a:pt x="727075" y="361950"/>
                </a:cubicBezTo>
                <a:cubicBezTo>
                  <a:pt x="774700" y="389467"/>
                  <a:pt x="765175" y="421746"/>
                  <a:pt x="758825" y="415925"/>
                </a:cubicBezTo>
                <a:cubicBezTo>
                  <a:pt x="752475" y="410104"/>
                  <a:pt x="730250" y="362479"/>
                  <a:pt x="688975" y="327025"/>
                </a:cubicBezTo>
                <a:cubicBezTo>
                  <a:pt x="647700" y="291571"/>
                  <a:pt x="510646" y="203200"/>
                  <a:pt x="511175" y="203200"/>
                </a:cubicBezTo>
                <a:cubicBezTo>
                  <a:pt x="511704" y="203200"/>
                  <a:pt x="693737" y="320146"/>
                  <a:pt x="692150" y="327025"/>
                </a:cubicBezTo>
                <a:cubicBezTo>
                  <a:pt x="690563" y="333904"/>
                  <a:pt x="501650" y="244475"/>
                  <a:pt x="501650" y="244475"/>
                </a:cubicBezTo>
                <a:cubicBezTo>
                  <a:pt x="431271" y="213254"/>
                  <a:pt x="292100" y="147108"/>
                  <a:pt x="269875" y="139700"/>
                </a:cubicBezTo>
                <a:cubicBezTo>
                  <a:pt x="247650" y="132292"/>
                  <a:pt x="368300" y="200025"/>
                  <a:pt x="368300" y="200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1C317C9-B9C3-98E5-6FB4-634E761B51B2}"/>
              </a:ext>
            </a:extLst>
          </p:cNvPr>
          <p:cNvSpPr/>
          <p:nvPr/>
        </p:nvSpPr>
        <p:spPr>
          <a:xfrm>
            <a:off x="4716893" y="6761448"/>
            <a:ext cx="688269" cy="148620"/>
          </a:xfrm>
          <a:custGeom>
            <a:avLst/>
            <a:gdLst>
              <a:gd name="connsiteX0" fmla="*/ 4332 w 688269"/>
              <a:gd name="connsiteY0" fmla="*/ 147352 h 148620"/>
              <a:gd name="connsiteX1" fmla="*/ 667907 w 688269"/>
              <a:gd name="connsiteY1" fmla="*/ 4477 h 148620"/>
              <a:gd name="connsiteX2" fmla="*/ 493282 w 688269"/>
              <a:gd name="connsiteY2" fmla="*/ 39402 h 148620"/>
              <a:gd name="connsiteX3" fmla="*/ 239282 w 688269"/>
              <a:gd name="connsiteY3" fmla="*/ 74327 h 148620"/>
              <a:gd name="connsiteX4" fmla="*/ 375807 w 688269"/>
              <a:gd name="connsiteY4" fmla="*/ 74327 h 148620"/>
              <a:gd name="connsiteX5" fmla="*/ 4332 w 688269"/>
              <a:gd name="connsiteY5" fmla="*/ 147352 h 1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269" h="148620">
                <a:moveTo>
                  <a:pt x="4332" y="147352"/>
                </a:moveTo>
                <a:cubicBezTo>
                  <a:pt x="53015" y="135710"/>
                  <a:pt x="586415" y="22469"/>
                  <a:pt x="667907" y="4477"/>
                </a:cubicBezTo>
                <a:cubicBezTo>
                  <a:pt x="749399" y="-13515"/>
                  <a:pt x="564720" y="27760"/>
                  <a:pt x="493282" y="39402"/>
                </a:cubicBezTo>
                <a:cubicBezTo>
                  <a:pt x="421845" y="51044"/>
                  <a:pt x="258861" y="68506"/>
                  <a:pt x="239282" y="74327"/>
                </a:cubicBezTo>
                <a:cubicBezTo>
                  <a:pt x="219703" y="80148"/>
                  <a:pt x="419199" y="61627"/>
                  <a:pt x="375807" y="74327"/>
                </a:cubicBezTo>
                <a:cubicBezTo>
                  <a:pt x="332415" y="87027"/>
                  <a:pt x="-44351" y="158994"/>
                  <a:pt x="4332" y="147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F7664B3B-2F5B-1299-F1AA-ED94BBC5E6A9}"/>
              </a:ext>
            </a:extLst>
          </p:cNvPr>
          <p:cNvSpPr/>
          <p:nvPr/>
        </p:nvSpPr>
        <p:spPr>
          <a:xfrm>
            <a:off x="4824102" y="6546735"/>
            <a:ext cx="897248" cy="442487"/>
          </a:xfrm>
          <a:custGeom>
            <a:avLst/>
            <a:gdLst>
              <a:gd name="connsiteX0" fmla="*/ 1898 w 897248"/>
              <a:gd name="connsiteY0" fmla="*/ 441440 h 442487"/>
              <a:gd name="connsiteX1" fmla="*/ 459098 w 897248"/>
              <a:gd name="connsiteY1" fmla="*/ 323965 h 442487"/>
              <a:gd name="connsiteX2" fmla="*/ 360673 w 897248"/>
              <a:gd name="connsiteY2" fmla="*/ 333490 h 442487"/>
              <a:gd name="connsiteX3" fmla="*/ 697223 w 897248"/>
              <a:gd name="connsiteY3" fmla="*/ 149340 h 442487"/>
              <a:gd name="connsiteX4" fmla="*/ 573398 w 897248"/>
              <a:gd name="connsiteY4" fmla="*/ 203315 h 442487"/>
              <a:gd name="connsiteX5" fmla="*/ 897248 w 897248"/>
              <a:gd name="connsiteY5" fmla="*/ 115 h 442487"/>
              <a:gd name="connsiteX6" fmla="*/ 573398 w 897248"/>
              <a:gd name="connsiteY6" fmla="*/ 174740 h 442487"/>
              <a:gd name="connsiteX7" fmla="*/ 586098 w 897248"/>
              <a:gd name="connsiteY7" fmla="*/ 209665 h 442487"/>
              <a:gd name="connsiteX8" fmla="*/ 414648 w 897248"/>
              <a:gd name="connsiteY8" fmla="*/ 320790 h 442487"/>
              <a:gd name="connsiteX9" fmla="*/ 300348 w 897248"/>
              <a:gd name="connsiteY9" fmla="*/ 377940 h 442487"/>
              <a:gd name="connsiteX10" fmla="*/ 1898 w 897248"/>
              <a:gd name="connsiteY10" fmla="*/ 441440 h 44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7248" h="442487">
                <a:moveTo>
                  <a:pt x="1898" y="441440"/>
                </a:moveTo>
                <a:cubicBezTo>
                  <a:pt x="28356" y="432444"/>
                  <a:pt x="399302" y="341957"/>
                  <a:pt x="459098" y="323965"/>
                </a:cubicBezTo>
                <a:cubicBezTo>
                  <a:pt x="518894" y="305973"/>
                  <a:pt x="320986" y="362594"/>
                  <a:pt x="360673" y="333490"/>
                </a:cubicBezTo>
                <a:cubicBezTo>
                  <a:pt x="400360" y="304386"/>
                  <a:pt x="661769" y="171036"/>
                  <a:pt x="697223" y="149340"/>
                </a:cubicBezTo>
                <a:cubicBezTo>
                  <a:pt x="732677" y="127644"/>
                  <a:pt x="540061" y="228186"/>
                  <a:pt x="573398" y="203315"/>
                </a:cubicBezTo>
                <a:cubicBezTo>
                  <a:pt x="606735" y="178444"/>
                  <a:pt x="897248" y="4877"/>
                  <a:pt x="897248" y="115"/>
                </a:cubicBezTo>
                <a:cubicBezTo>
                  <a:pt x="897248" y="-4647"/>
                  <a:pt x="625256" y="139815"/>
                  <a:pt x="573398" y="174740"/>
                </a:cubicBezTo>
                <a:cubicBezTo>
                  <a:pt x="521540" y="209665"/>
                  <a:pt x="612556" y="185323"/>
                  <a:pt x="586098" y="209665"/>
                </a:cubicBezTo>
                <a:cubicBezTo>
                  <a:pt x="559640" y="234007"/>
                  <a:pt x="462273" y="292744"/>
                  <a:pt x="414648" y="320790"/>
                </a:cubicBezTo>
                <a:cubicBezTo>
                  <a:pt x="367023" y="348836"/>
                  <a:pt x="367552" y="356773"/>
                  <a:pt x="300348" y="377940"/>
                </a:cubicBezTo>
                <a:cubicBezTo>
                  <a:pt x="233144" y="399107"/>
                  <a:pt x="-24560" y="450436"/>
                  <a:pt x="1898" y="44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D85D9B6-5B40-9F74-43E6-B5D0EF8B6F10}"/>
              </a:ext>
            </a:extLst>
          </p:cNvPr>
          <p:cNvSpPr/>
          <p:nvPr/>
        </p:nvSpPr>
        <p:spPr>
          <a:xfrm>
            <a:off x="3590584" y="6342338"/>
            <a:ext cx="171966" cy="237156"/>
          </a:xfrm>
          <a:custGeom>
            <a:avLst/>
            <a:gdLst>
              <a:gd name="connsiteX0" fmla="*/ 171791 w 171966"/>
              <a:gd name="connsiteY0" fmla="*/ 20362 h 237156"/>
              <a:gd name="connsiteX1" fmla="*/ 60666 w 171966"/>
              <a:gd name="connsiteY1" fmla="*/ 23537 h 237156"/>
              <a:gd name="connsiteX2" fmla="*/ 341 w 171966"/>
              <a:gd name="connsiteY2" fmla="*/ 1312 h 237156"/>
              <a:gd name="connsiteX3" fmla="*/ 35266 w 171966"/>
              <a:gd name="connsiteY3" fmla="*/ 33062 h 237156"/>
              <a:gd name="connsiteX4" fmla="*/ 16216 w 171966"/>
              <a:gd name="connsiteY4" fmla="*/ 77512 h 237156"/>
              <a:gd name="connsiteX5" fmla="*/ 86066 w 171966"/>
              <a:gd name="connsiteY5" fmla="*/ 131487 h 237156"/>
              <a:gd name="connsiteX6" fmla="*/ 140041 w 171966"/>
              <a:gd name="connsiteY6" fmla="*/ 236262 h 237156"/>
              <a:gd name="connsiteX7" fmla="*/ 114641 w 171966"/>
              <a:gd name="connsiteY7" fmla="*/ 175937 h 237156"/>
              <a:gd name="connsiteX8" fmla="*/ 67016 w 171966"/>
              <a:gd name="connsiteY8" fmla="*/ 71162 h 237156"/>
              <a:gd name="connsiteX9" fmla="*/ 86066 w 171966"/>
              <a:gd name="connsiteY9" fmla="*/ 1312 h 237156"/>
              <a:gd name="connsiteX10" fmla="*/ 171791 w 171966"/>
              <a:gd name="connsiteY10" fmla="*/ 20362 h 23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966" h="237156">
                <a:moveTo>
                  <a:pt x="171791" y="20362"/>
                </a:moveTo>
                <a:cubicBezTo>
                  <a:pt x="167558" y="24066"/>
                  <a:pt x="89241" y="26712"/>
                  <a:pt x="60666" y="23537"/>
                </a:cubicBezTo>
                <a:cubicBezTo>
                  <a:pt x="32091" y="20362"/>
                  <a:pt x="4574" y="-275"/>
                  <a:pt x="341" y="1312"/>
                </a:cubicBezTo>
                <a:cubicBezTo>
                  <a:pt x="-3892" y="2899"/>
                  <a:pt x="32620" y="20362"/>
                  <a:pt x="35266" y="33062"/>
                </a:cubicBezTo>
                <a:cubicBezTo>
                  <a:pt x="37912" y="45762"/>
                  <a:pt x="7749" y="61108"/>
                  <a:pt x="16216" y="77512"/>
                </a:cubicBezTo>
                <a:cubicBezTo>
                  <a:pt x="24683" y="93916"/>
                  <a:pt x="65428" y="105029"/>
                  <a:pt x="86066" y="131487"/>
                </a:cubicBezTo>
                <a:cubicBezTo>
                  <a:pt x="106704" y="157945"/>
                  <a:pt x="135278" y="228854"/>
                  <a:pt x="140041" y="236262"/>
                </a:cubicBezTo>
                <a:cubicBezTo>
                  <a:pt x="144803" y="243670"/>
                  <a:pt x="126812" y="203454"/>
                  <a:pt x="114641" y="175937"/>
                </a:cubicBezTo>
                <a:cubicBezTo>
                  <a:pt x="102470" y="148420"/>
                  <a:pt x="71778" y="100266"/>
                  <a:pt x="67016" y="71162"/>
                </a:cubicBezTo>
                <a:cubicBezTo>
                  <a:pt x="62254" y="42058"/>
                  <a:pt x="69662" y="8191"/>
                  <a:pt x="86066" y="1312"/>
                </a:cubicBezTo>
                <a:cubicBezTo>
                  <a:pt x="102470" y="-5567"/>
                  <a:pt x="176024" y="16658"/>
                  <a:pt x="171791" y="20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73DBFB9-638C-48CC-4E70-DE2D69AC7410}"/>
              </a:ext>
            </a:extLst>
          </p:cNvPr>
          <p:cNvSpPr/>
          <p:nvPr/>
        </p:nvSpPr>
        <p:spPr>
          <a:xfrm>
            <a:off x="5581642" y="6390422"/>
            <a:ext cx="232713" cy="174148"/>
          </a:xfrm>
          <a:custGeom>
            <a:avLst/>
            <a:gdLst>
              <a:gd name="connsiteX0" fmla="*/ 8 w 232713"/>
              <a:gd name="connsiteY0" fmla="*/ 51653 h 174148"/>
              <a:gd name="connsiteX1" fmla="*/ 130183 w 232713"/>
              <a:gd name="connsiteY1" fmla="*/ 4028 h 174148"/>
              <a:gd name="connsiteX2" fmla="*/ 231783 w 232713"/>
              <a:gd name="connsiteY2" fmla="*/ 172303 h 174148"/>
              <a:gd name="connsiteX3" fmla="*/ 177808 w 232713"/>
              <a:gd name="connsiteY3" fmla="*/ 96103 h 174148"/>
              <a:gd name="connsiteX4" fmla="*/ 130183 w 232713"/>
              <a:gd name="connsiteY4" fmla="*/ 134203 h 174148"/>
              <a:gd name="connsiteX5" fmla="*/ 152408 w 232713"/>
              <a:gd name="connsiteY5" fmla="*/ 70703 h 174148"/>
              <a:gd name="connsiteX6" fmla="*/ 69858 w 232713"/>
              <a:gd name="connsiteY6" fmla="*/ 67528 h 174148"/>
              <a:gd name="connsiteX7" fmla="*/ 136533 w 232713"/>
              <a:gd name="connsiteY7" fmla="*/ 42128 h 174148"/>
              <a:gd name="connsiteX8" fmla="*/ 8 w 232713"/>
              <a:gd name="connsiteY8" fmla="*/ 51653 h 17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713" h="174148">
                <a:moveTo>
                  <a:pt x="8" y="51653"/>
                </a:moveTo>
                <a:cubicBezTo>
                  <a:pt x="-1050" y="45303"/>
                  <a:pt x="91554" y="-16080"/>
                  <a:pt x="130183" y="4028"/>
                </a:cubicBezTo>
                <a:cubicBezTo>
                  <a:pt x="168812" y="24136"/>
                  <a:pt x="223846" y="156957"/>
                  <a:pt x="231783" y="172303"/>
                </a:cubicBezTo>
                <a:cubicBezTo>
                  <a:pt x="239720" y="187649"/>
                  <a:pt x="194741" y="102453"/>
                  <a:pt x="177808" y="96103"/>
                </a:cubicBezTo>
                <a:cubicBezTo>
                  <a:pt x="160875" y="89753"/>
                  <a:pt x="134416" y="138436"/>
                  <a:pt x="130183" y="134203"/>
                </a:cubicBezTo>
                <a:cubicBezTo>
                  <a:pt x="125950" y="129970"/>
                  <a:pt x="162462" y="81815"/>
                  <a:pt x="152408" y="70703"/>
                </a:cubicBezTo>
                <a:cubicBezTo>
                  <a:pt x="142354" y="59591"/>
                  <a:pt x="72504" y="72290"/>
                  <a:pt x="69858" y="67528"/>
                </a:cubicBezTo>
                <a:cubicBezTo>
                  <a:pt x="67212" y="62766"/>
                  <a:pt x="140766" y="47420"/>
                  <a:pt x="136533" y="42128"/>
                </a:cubicBezTo>
                <a:cubicBezTo>
                  <a:pt x="132300" y="36836"/>
                  <a:pt x="1066" y="58003"/>
                  <a:pt x="8" y="5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83DACD9A-03DF-6032-A64C-9759BAF8A2B0}"/>
              </a:ext>
            </a:extLst>
          </p:cNvPr>
          <p:cNvSpPr/>
          <p:nvPr/>
        </p:nvSpPr>
        <p:spPr>
          <a:xfrm>
            <a:off x="3768563" y="6425817"/>
            <a:ext cx="149748" cy="195731"/>
          </a:xfrm>
          <a:custGeom>
            <a:avLst/>
            <a:gdLst>
              <a:gd name="connsiteX0" fmla="*/ 162 w 149748"/>
              <a:gd name="connsiteY0" fmla="*/ 383 h 195731"/>
              <a:gd name="connsiteX1" fmla="*/ 139862 w 149748"/>
              <a:gd name="connsiteY1" fmla="*/ 130558 h 195731"/>
              <a:gd name="connsiteX2" fmla="*/ 136687 w 149748"/>
              <a:gd name="connsiteY2" fmla="*/ 194058 h 195731"/>
              <a:gd name="connsiteX3" fmla="*/ 123987 w 149748"/>
              <a:gd name="connsiteY3" fmla="*/ 67058 h 195731"/>
              <a:gd name="connsiteX4" fmla="*/ 111287 w 149748"/>
              <a:gd name="connsiteY4" fmla="*/ 89283 h 195731"/>
              <a:gd name="connsiteX5" fmla="*/ 162 w 149748"/>
              <a:gd name="connsiteY5" fmla="*/ 383 h 19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48" h="195731">
                <a:moveTo>
                  <a:pt x="162" y="383"/>
                </a:moveTo>
                <a:cubicBezTo>
                  <a:pt x="4924" y="7262"/>
                  <a:pt x="117108" y="98279"/>
                  <a:pt x="139862" y="130558"/>
                </a:cubicBezTo>
                <a:cubicBezTo>
                  <a:pt x="162616" y="162837"/>
                  <a:pt x="139333" y="204641"/>
                  <a:pt x="136687" y="194058"/>
                </a:cubicBezTo>
                <a:cubicBezTo>
                  <a:pt x="134041" y="183475"/>
                  <a:pt x="128220" y="84520"/>
                  <a:pt x="123987" y="67058"/>
                </a:cubicBezTo>
                <a:cubicBezTo>
                  <a:pt x="119754" y="49596"/>
                  <a:pt x="126104" y="97221"/>
                  <a:pt x="111287" y="89283"/>
                </a:cubicBezTo>
                <a:cubicBezTo>
                  <a:pt x="96470" y="81346"/>
                  <a:pt x="-4600" y="-6496"/>
                  <a:pt x="162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C04F43-BF1A-A2C8-0D87-EAF03D00D1C2}"/>
              </a:ext>
            </a:extLst>
          </p:cNvPr>
          <p:cNvSpPr/>
          <p:nvPr/>
        </p:nvSpPr>
        <p:spPr>
          <a:xfrm>
            <a:off x="3898681" y="6472846"/>
            <a:ext cx="126655" cy="182144"/>
          </a:xfrm>
          <a:custGeom>
            <a:avLst/>
            <a:gdLst>
              <a:gd name="connsiteX0" fmla="*/ 219 w 126655"/>
              <a:gd name="connsiteY0" fmla="*/ 979 h 182144"/>
              <a:gd name="connsiteX1" fmla="*/ 114519 w 126655"/>
              <a:gd name="connsiteY1" fmla="*/ 134329 h 182144"/>
              <a:gd name="connsiteX2" fmla="*/ 124044 w 126655"/>
              <a:gd name="connsiteY2" fmla="*/ 178779 h 182144"/>
              <a:gd name="connsiteX3" fmla="*/ 120869 w 126655"/>
              <a:gd name="connsiteY3" fmla="*/ 54954 h 182144"/>
              <a:gd name="connsiteX4" fmla="*/ 108169 w 126655"/>
              <a:gd name="connsiteY4" fmla="*/ 112104 h 182144"/>
              <a:gd name="connsiteX5" fmla="*/ 85944 w 126655"/>
              <a:gd name="connsiteY5" fmla="*/ 74004 h 182144"/>
              <a:gd name="connsiteX6" fmla="*/ 219 w 126655"/>
              <a:gd name="connsiteY6" fmla="*/ 979 h 18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55" h="182144">
                <a:moveTo>
                  <a:pt x="219" y="979"/>
                </a:moveTo>
                <a:cubicBezTo>
                  <a:pt x="4982" y="11033"/>
                  <a:pt x="93882" y="104696"/>
                  <a:pt x="114519" y="134329"/>
                </a:cubicBezTo>
                <a:cubicBezTo>
                  <a:pt x="135156" y="163962"/>
                  <a:pt x="122986" y="192008"/>
                  <a:pt x="124044" y="178779"/>
                </a:cubicBezTo>
                <a:cubicBezTo>
                  <a:pt x="125102" y="165550"/>
                  <a:pt x="123515" y="66067"/>
                  <a:pt x="120869" y="54954"/>
                </a:cubicBezTo>
                <a:cubicBezTo>
                  <a:pt x="118223" y="43841"/>
                  <a:pt x="113990" y="108929"/>
                  <a:pt x="108169" y="112104"/>
                </a:cubicBezTo>
                <a:cubicBezTo>
                  <a:pt x="102348" y="115279"/>
                  <a:pt x="102348" y="86704"/>
                  <a:pt x="85944" y="74004"/>
                </a:cubicBezTo>
                <a:cubicBezTo>
                  <a:pt x="69540" y="61304"/>
                  <a:pt x="-4544" y="-9075"/>
                  <a:pt x="219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C7F26A8-C2FC-22EA-8C6F-83662AAF1314}"/>
              </a:ext>
            </a:extLst>
          </p:cNvPr>
          <p:cNvSpPr/>
          <p:nvPr/>
        </p:nvSpPr>
        <p:spPr>
          <a:xfrm>
            <a:off x="4000498" y="6481747"/>
            <a:ext cx="192331" cy="196275"/>
          </a:xfrm>
          <a:custGeom>
            <a:avLst/>
            <a:gdLst>
              <a:gd name="connsiteX0" fmla="*/ 2 w 192331"/>
              <a:gd name="connsiteY0" fmla="*/ 23828 h 196275"/>
              <a:gd name="connsiteX1" fmla="*/ 92077 w 192331"/>
              <a:gd name="connsiteY1" fmla="*/ 4778 h 196275"/>
              <a:gd name="connsiteX2" fmla="*/ 174627 w 192331"/>
              <a:gd name="connsiteY2" fmla="*/ 128603 h 196275"/>
              <a:gd name="connsiteX3" fmla="*/ 168277 w 192331"/>
              <a:gd name="connsiteY3" fmla="*/ 65103 h 196275"/>
              <a:gd name="connsiteX4" fmla="*/ 190502 w 192331"/>
              <a:gd name="connsiteY4" fmla="*/ 195278 h 196275"/>
              <a:gd name="connsiteX5" fmla="*/ 180977 w 192331"/>
              <a:gd name="connsiteY5" fmla="*/ 119078 h 196275"/>
              <a:gd name="connsiteX6" fmla="*/ 101602 w 192331"/>
              <a:gd name="connsiteY6" fmla="*/ 7953 h 196275"/>
              <a:gd name="connsiteX7" fmla="*/ 66677 w 192331"/>
              <a:gd name="connsiteY7" fmla="*/ 20653 h 196275"/>
              <a:gd name="connsiteX8" fmla="*/ 88902 w 192331"/>
              <a:gd name="connsiteY8" fmla="*/ 7953 h 196275"/>
              <a:gd name="connsiteX9" fmla="*/ 2 w 192331"/>
              <a:gd name="connsiteY9" fmla="*/ 23828 h 1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331" h="196275">
                <a:moveTo>
                  <a:pt x="2" y="23828"/>
                </a:moveTo>
                <a:cubicBezTo>
                  <a:pt x="531" y="23299"/>
                  <a:pt x="62973" y="-12685"/>
                  <a:pt x="92077" y="4778"/>
                </a:cubicBezTo>
                <a:cubicBezTo>
                  <a:pt x="121181" y="22241"/>
                  <a:pt x="161927" y="118549"/>
                  <a:pt x="174627" y="128603"/>
                </a:cubicBezTo>
                <a:cubicBezTo>
                  <a:pt x="187327" y="138657"/>
                  <a:pt x="165631" y="53990"/>
                  <a:pt x="168277" y="65103"/>
                </a:cubicBezTo>
                <a:cubicBezTo>
                  <a:pt x="170923" y="76216"/>
                  <a:pt x="188385" y="186282"/>
                  <a:pt x="190502" y="195278"/>
                </a:cubicBezTo>
                <a:cubicBezTo>
                  <a:pt x="192619" y="204274"/>
                  <a:pt x="195794" y="150299"/>
                  <a:pt x="180977" y="119078"/>
                </a:cubicBezTo>
                <a:cubicBezTo>
                  <a:pt x="166160" y="87857"/>
                  <a:pt x="120652" y="24357"/>
                  <a:pt x="101602" y="7953"/>
                </a:cubicBezTo>
                <a:cubicBezTo>
                  <a:pt x="82552" y="-8451"/>
                  <a:pt x="68794" y="20653"/>
                  <a:pt x="66677" y="20653"/>
                </a:cubicBezTo>
                <a:cubicBezTo>
                  <a:pt x="64560" y="20653"/>
                  <a:pt x="103190" y="7424"/>
                  <a:pt x="88902" y="7953"/>
                </a:cubicBezTo>
                <a:cubicBezTo>
                  <a:pt x="74615" y="8482"/>
                  <a:pt x="-527" y="24357"/>
                  <a:pt x="2" y="23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C970372C-EA9E-8F31-6016-C7B2F2217E1D}"/>
              </a:ext>
            </a:extLst>
          </p:cNvPr>
          <p:cNvSpPr/>
          <p:nvPr/>
        </p:nvSpPr>
        <p:spPr>
          <a:xfrm>
            <a:off x="4164450" y="6483281"/>
            <a:ext cx="243545" cy="238227"/>
          </a:xfrm>
          <a:custGeom>
            <a:avLst/>
            <a:gdLst>
              <a:gd name="connsiteX0" fmla="*/ 1150 w 243545"/>
              <a:gd name="connsiteY0" fmla="*/ 177869 h 238227"/>
              <a:gd name="connsiteX1" fmla="*/ 23375 w 243545"/>
              <a:gd name="connsiteY1" fmla="*/ 101669 h 238227"/>
              <a:gd name="connsiteX2" fmla="*/ 42425 w 243545"/>
              <a:gd name="connsiteY2" fmla="*/ 19119 h 238227"/>
              <a:gd name="connsiteX3" fmla="*/ 20200 w 243545"/>
              <a:gd name="connsiteY3" fmla="*/ 60394 h 238227"/>
              <a:gd name="connsiteX4" fmla="*/ 86875 w 243545"/>
              <a:gd name="connsiteY4" fmla="*/ 69 h 238227"/>
              <a:gd name="connsiteX5" fmla="*/ 166250 w 243545"/>
              <a:gd name="connsiteY5" fmla="*/ 47694 h 238227"/>
              <a:gd name="connsiteX6" fmla="*/ 159900 w 243545"/>
              <a:gd name="connsiteY6" fmla="*/ 15944 h 238227"/>
              <a:gd name="connsiteX7" fmla="*/ 201175 w 243545"/>
              <a:gd name="connsiteY7" fmla="*/ 47694 h 238227"/>
              <a:gd name="connsiteX8" fmla="*/ 217050 w 243545"/>
              <a:gd name="connsiteY8" fmla="*/ 117544 h 238227"/>
              <a:gd name="connsiteX9" fmla="*/ 239275 w 243545"/>
              <a:gd name="connsiteY9" fmla="*/ 63569 h 238227"/>
              <a:gd name="connsiteX10" fmla="*/ 229750 w 243545"/>
              <a:gd name="connsiteY10" fmla="*/ 142944 h 238227"/>
              <a:gd name="connsiteX11" fmla="*/ 232925 w 243545"/>
              <a:gd name="connsiteY11" fmla="*/ 238194 h 238227"/>
              <a:gd name="connsiteX12" fmla="*/ 242450 w 243545"/>
              <a:gd name="connsiteY12" fmla="*/ 152469 h 238227"/>
              <a:gd name="connsiteX13" fmla="*/ 204350 w 243545"/>
              <a:gd name="connsiteY13" fmla="*/ 47694 h 238227"/>
              <a:gd name="connsiteX14" fmla="*/ 134500 w 243545"/>
              <a:gd name="connsiteY14" fmla="*/ 12769 h 238227"/>
              <a:gd name="connsiteX15" fmla="*/ 102750 w 243545"/>
              <a:gd name="connsiteY15" fmla="*/ 12769 h 238227"/>
              <a:gd name="connsiteX16" fmla="*/ 13850 w 243545"/>
              <a:gd name="connsiteY16" fmla="*/ 104844 h 238227"/>
              <a:gd name="connsiteX17" fmla="*/ 86875 w 243545"/>
              <a:gd name="connsiteY17" fmla="*/ 12769 h 238227"/>
              <a:gd name="connsiteX18" fmla="*/ 61475 w 243545"/>
              <a:gd name="connsiteY18" fmla="*/ 47694 h 238227"/>
              <a:gd name="connsiteX19" fmla="*/ 1150 w 243545"/>
              <a:gd name="connsiteY19" fmla="*/ 177869 h 23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3545" h="238227">
                <a:moveTo>
                  <a:pt x="1150" y="177869"/>
                </a:moveTo>
                <a:cubicBezTo>
                  <a:pt x="-5200" y="186865"/>
                  <a:pt x="16496" y="128127"/>
                  <a:pt x="23375" y="101669"/>
                </a:cubicBezTo>
                <a:cubicBezTo>
                  <a:pt x="30254" y="75211"/>
                  <a:pt x="42954" y="25998"/>
                  <a:pt x="42425" y="19119"/>
                </a:cubicBezTo>
                <a:cubicBezTo>
                  <a:pt x="41896" y="12240"/>
                  <a:pt x="12792" y="63569"/>
                  <a:pt x="20200" y="60394"/>
                </a:cubicBezTo>
                <a:cubicBezTo>
                  <a:pt x="27608" y="57219"/>
                  <a:pt x="62533" y="2186"/>
                  <a:pt x="86875" y="69"/>
                </a:cubicBezTo>
                <a:cubicBezTo>
                  <a:pt x="111217" y="-2048"/>
                  <a:pt x="154079" y="45048"/>
                  <a:pt x="166250" y="47694"/>
                </a:cubicBezTo>
                <a:cubicBezTo>
                  <a:pt x="178421" y="50340"/>
                  <a:pt x="154079" y="15944"/>
                  <a:pt x="159900" y="15944"/>
                </a:cubicBezTo>
                <a:cubicBezTo>
                  <a:pt x="165721" y="15944"/>
                  <a:pt x="191650" y="30761"/>
                  <a:pt x="201175" y="47694"/>
                </a:cubicBezTo>
                <a:cubicBezTo>
                  <a:pt x="210700" y="64627"/>
                  <a:pt x="210700" y="114898"/>
                  <a:pt x="217050" y="117544"/>
                </a:cubicBezTo>
                <a:cubicBezTo>
                  <a:pt x="223400" y="120190"/>
                  <a:pt x="237158" y="59336"/>
                  <a:pt x="239275" y="63569"/>
                </a:cubicBezTo>
                <a:cubicBezTo>
                  <a:pt x="241392" y="67802"/>
                  <a:pt x="230808" y="113840"/>
                  <a:pt x="229750" y="142944"/>
                </a:cubicBezTo>
                <a:cubicBezTo>
                  <a:pt x="228692" y="172048"/>
                  <a:pt x="230808" y="236606"/>
                  <a:pt x="232925" y="238194"/>
                </a:cubicBezTo>
                <a:cubicBezTo>
                  <a:pt x="235042" y="239782"/>
                  <a:pt x="247212" y="184219"/>
                  <a:pt x="242450" y="152469"/>
                </a:cubicBezTo>
                <a:cubicBezTo>
                  <a:pt x="237688" y="120719"/>
                  <a:pt x="222342" y="70977"/>
                  <a:pt x="204350" y="47694"/>
                </a:cubicBezTo>
                <a:cubicBezTo>
                  <a:pt x="186358" y="24411"/>
                  <a:pt x="151433" y="18590"/>
                  <a:pt x="134500" y="12769"/>
                </a:cubicBezTo>
                <a:cubicBezTo>
                  <a:pt x="117567" y="6948"/>
                  <a:pt x="122858" y="-2577"/>
                  <a:pt x="102750" y="12769"/>
                </a:cubicBezTo>
                <a:cubicBezTo>
                  <a:pt x="82642" y="28115"/>
                  <a:pt x="16496" y="104844"/>
                  <a:pt x="13850" y="104844"/>
                </a:cubicBezTo>
                <a:cubicBezTo>
                  <a:pt x="11204" y="104844"/>
                  <a:pt x="78938" y="22294"/>
                  <a:pt x="86875" y="12769"/>
                </a:cubicBezTo>
                <a:cubicBezTo>
                  <a:pt x="94812" y="3244"/>
                  <a:pt x="76821" y="23882"/>
                  <a:pt x="61475" y="47694"/>
                </a:cubicBezTo>
                <a:cubicBezTo>
                  <a:pt x="46129" y="71506"/>
                  <a:pt x="7500" y="168873"/>
                  <a:pt x="1150" y="17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5D0675F-A8EC-C322-E0C1-94524DA2498B}"/>
              </a:ext>
            </a:extLst>
          </p:cNvPr>
          <p:cNvSpPr/>
          <p:nvPr/>
        </p:nvSpPr>
        <p:spPr>
          <a:xfrm>
            <a:off x="4382056" y="6488872"/>
            <a:ext cx="66976" cy="226367"/>
          </a:xfrm>
          <a:custGeom>
            <a:avLst/>
            <a:gdLst>
              <a:gd name="connsiteX0" fmla="*/ 12144 w 66976"/>
              <a:gd name="connsiteY0" fmla="*/ 226253 h 226367"/>
              <a:gd name="connsiteX1" fmla="*/ 2619 w 66976"/>
              <a:gd name="connsiteY1" fmla="*/ 105603 h 226367"/>
              <a:gd name="connsiteX2" fmla="*/ 66119 w 66976"/>
              <a:gd name="connsiteY2" fmla="*/ 828 h 226367"/>
              <a:gd name="connsiteX3" fmla="*/ 37544 w 66976"/>
              <a:gd name="connsiteY3" fmla="*/ 57978 h 226367"/>
              <a:gd name="connsiteX4" fmla="*/ 12144 w 66976"/>
              <a:gd name="connsiteY4" fmla="*/ 83378 h 226367"/>
              <a:gd name="connsiteX5" fmla="*/ 12144 w 66976"/>
              <a:gd name="connsiteY5" fmla="*/ 226253 h 22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76" h="226367">
                <a:moveTo>
                  <a:pt x="12144" y="226253"/>
                </a:moveTo>
                <a:cubicBezTo>
                  <a:pt x="10557" y="229957"/>
                  <a:pt x="-6377" y="143174"/>
                  <a:pt x="2619" y="105603"/>
                </a:cubicBezTo>
                <a:cubicBezTo>
                  <a:pt x="11615" y="68032"/>
                  <a:pt x="60298" y="8765"/>
                  <a:pt x="66119" y="828"/>
                </a:cubicBezTo>
                <a:cubicBezTo>
                  <a:pt x="71940" y="-7109"/>
                  <a:pt x="46540" y="44220"/>
                  <a:pt x="37544" y="57978"/>
                </a:cubicBezTo>
                <a:cubicBezTo>
                  <a:pt x="28548" y="71736"/>
                  <a:pt x="11615" y="59036"/>
                  <a:pt x="12144" y="83378"/>
                </a:cubicBezTo>
                <a:cubicBezTo>
                  <a:pt x="12673" y="107720"/>
                  <a:pt x="13731" y="222549"/>
                  <a:pt x="12144" y="226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E6025F2-3FEB-6511-6980-84B797BCE9C8}"/>
              </a:ext>
            </a:extLst>
          </p:cNvPr>
          <p:cNvSpPr/>
          <p:nvPr/>
        </p:nvSpPr>
        <p:spPr>
          <a:xfrm>
            <a:off x="4615865" y="6517934"/>
            <a:ext cx="38823" cy="261602"/>
          </a:xfrm>
          <a:custGeom>
            <a:avLst/>
            <a:gdLst>
              <a:gd name="connsiteX0" fmla="*/ 29160 w 38823"/>
              <a:gd name="connsiteY0" fmla="*/ 341 h 261602"/>
              <a:gd name="connsiteX1" fmla="*/ 32335 w 38823"/>
              <a:gd name="connsiteY1" fmla="*/ 168616 h 261602"/>
              <a:gd name="connsiteX2" fmla="*/ 10110 w 38823"/>
              <a:gd name="connsiteY2" fmla="*/ 241641 h 261602"/>
              <a:gd name="connsiteX3" fmla="*/ 585 w 38823"/>
              <a:gd name="connsiteY3" fmla="*/ 257516 h 261602"/>
              <a:gd name="connsiteX4" fmla="*/ 25985 w 38823"/>
              <a:gd name="connsiteY4" fmla="*/ 178141 h 261602"/>
              <a:gd name="connsiteX5" fmla="*/ 38685 w 38823"/>
              <a:gd name="connsiteY5" fmla="*/ 108291 h 261602"/>
              <a:gd name="connsiteX6" fmla="*/ 32335 w 38823"/>
              <a:gd name="connsiteY6" fmla="*/ 162266 h 261602"/>
              <a:gd name="connsiteX7" fmla="*/ 25985 w 38823"/>
              <a:gd name="connsiteY7" fmla="*/ 89241 h 261602"/>
              <a:gd name="connsiteX8" fmla="*/ 19635 w 38823"/>
              <a:gd name="connsiteY8" fmla="*/ 124166 h 261602"/>
              <a:gd name="connsiteX9" fmla="*/ 29160 w 38823"/>
              <a:gd name="connsiteY9" fmla="*/ 341 h 26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3" h="261602">
                <a:moveTo>
                  <a:pt x="29160" y="341"/>
                </a:moveTo>
                <a:cubicBezTo>
                  <a:pt x="31277" y="7749"/>
                  <a:pt x="35510" y="128399"/>
                  <a:pt x="32335" y="168616"/>
                </a:cubicBezTo>
                <a:cubicBezTo>
                  <a:pt x="29160" y="208833"/>
                  <a:pt x="10110" y="241641"/>
                  <a:pt x="10110" y="241641"/>
                </a:cubicBezTo>
                <a:cubicBezTo>
                  <a:pt x="4818" y="256458"/>
                  <a:pt x="-2061" y="268099"/>
                  <a:pt x="585" y="257516"/>
                </a:cubicBezTo>
                <a:cubicBezTo>
                  <a:pt x="3231" y="246933"/>
                  <a:pt x="19635" y="203012"/>
                  <a:pt x="25985" y="178141"/>
                </a:cubicBezTo>
                <a:cubicBezTo>
                  <a:pt x="32335" y="153270"/>
                  <a:pt x="37627" y="110937"/>
                  <a:pt x="38685" y="108291"/>
                </a:cubicBezTo>
                <a:cubicBezTo>
                  <a:pt x="39743" y="105645"/>
                  <a:pt x="34452" y="165441"/>
                  <a:pt x="32335" y="162266"/>
                </a:cubicBezTo>
                <a:cubicBezTo>
                  <a:pt x="30218" y="159091"/>
                  <a:pt x="28102" y="95591"/>
                  <a:pt x="25985" y="89241"/>
                </a:cubicBezTo>
                <a:cubicBezTo>
                  <a:pt x="23868" y="82891"/>
                  <a:pt x="18047" y="140041"/>
                  <a:pt x="19635" y="124166"/>
                </a:cubicBezTo>
                <a:cubicBezTo>
                  <a:pt x="21222" y="108291"/>
                  <a:pt x="27043" y="-7067"/>
                  <a:pt x="29160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FE41D69-CC96-5443-03BB-3CCF313BBC4B}"/>
              </a:ext>
            </a:extLst>
          </p:cNvPr>
          <p:cNvSpPr/>
          <p:nvPr/>
        </p:nvSpPr>
        <p:spPr>
          <a:xfrm>
            <a:off x="4640072" y="6527708"/>
            <a:ext cx="68453" cy="258364"/>
          </a:xfrm>
          <a:custGeom>
            <a:avLst/>
            <a:gdLst>
              <a:gd name="connsiteX0" fmla="*/ 68453 w 68453"/>
              <a:gd name="connsiteY0" fmla="*/ 92 h 258364"/>
              <a:gd name="connsiteX1" fmla="*/ 1778 w 68453"/>
              <a:gd name="connsiteY1" fmla="*/ 127092 h 258364"/>
              <a:gd name="connsiteX2" fmla="*/ 33528 w 68453"/>
              <a:gd name="connsiteY2" fmla="*/ 257267 h 258364"/>
              <a:gd name="connsiteX3" fmla="*/ 14478 w 68453"/>
              <a:gd name="connsiteY3" fmla="*/ 181067 h 258364"/>
              <a:gd name="connsiteX4" fmla="*/ 14478 w 68453"/>
              <a:gd name="connsiteY4" fmla="*/ 35017 h 258364"/>
              <a:gd name="connsiteX5" fmla="*/ 1778 w 68453"/>
              <a:gd name="connsiteY5" fmla="*/ 104867 h 258364"/>
              <a:gd name="connsiteX6" fmla="*/ 68453 w 68453"/>
              <a:gd name="connsiteY6" fmla="*/ 92 h 25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3" h="258364">
                <a:moveTo>
                  <a:pt x="68453" y="92"/>
                </a:moveTo>
                <a:cubicBezTo>
                  <a:pt x="68453" y="3796"/>
                  <a:pt x="7599" y="84230"/>
                  <a:pt x="1778" y="127092"/>
                </a:cubicBezTo>
                <a:cubicBezTo>
                  <a:pt x="-4043" y="169955"/>
                  <a:pt x="31411" y="248271"/>
                  <a:pt x="33528" y="257267"/>
                </a:cubicBezTo>
                <a:cubicBezTo>
                  <a:pt x="35645" y="266263"/>
                  <a:pt x="17653" y="218109"/>
                  <a:pt x="14478" y="181067"/>
                </a:cubicBezTo>
                <a:cubicBezTo>
                  <a:pt x="11303" y="144025"/>
                  <a:pt x="16595" y="47717"/>
                  <a:pt x="14478" y="35017"/>
                </a:cubicBezTo>
                <a:cubicBezTo>
                  <a:pt x="12361" y="22317"/>
                  <a:pt x="-5630" y="104338"/>
                  <a:pt x="1778" y="104867"/>
                </a:cubicBezTo>
                <a:cubicBezTo>
                  <a:pt x="9186" y="105396"/>
                  <a:pt x="68453" y="-3612"/>
                  <a:pt x="6845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80517C3-6761-AD4E-0425-B76BEC1D3C85}"/>
              </a:ext>
            </a:extLst>
          </p:cNvPr>
          <p:cNvSpPr/>
          <p:nvPr/>
        </p:nvSpPr>
        <p:spPr>
          <a:xfrm>
            <a:off x="4899009" y="6524380"/>
            <a:ext cx="171545" cy="255913"/>
          </a:xfrm>
          <a:custGeom>
            <a:avLst/>
            <a:gdLst>
              <a:gd name="connsiteX0" fmla="*/ 25416 w 171545"/>
              <a:gd name="connsiteY0" fmla="*/ 16120 h 255913"/>
              <a:gd name="connsiteX1" fmla="*/ 22241 w 171545"/>
              <a:gd name="connsiteY1" fmla="*/ 85970 h 255913"/>
              <a:gd name="connsiteX2" fmla="*/ 16 w 171545"/>
              <a:gd name="connsiteY2" fmla="*/ 254245 h 255913"/>
              <a:gd name="connsiteX3" fmla="*/ 19066 w 171545"/>
              <a:gd name="connsiteY3" fmla="*/ 168520 h 255913"/>
              <a:gd name="connsiteX4" fmla="*/ 41291 w 171545"/>
              <a:gd name="connsiteY4" fmla="*/ 108195 h 255913"/>
              <a:gd name="connsiteX5" fmla="*/ 104791 w 171545"/>
              <a:gd name="connsiteY5" fmla="*/ 47870 h 255913"/>
              <a:gd name="connsiteX6" fmla="*/ 73041 w 171545"/>
              <a:gd name="connsiteY6" fmla="*/ 73270 h 255913"/>
              <a:gd name="connsiteX7" fmla="*/ 171466 w 171545"/>
              <a:gd name="connsiteY7" fmla="*/ 245 h 255913"/>
              <a:gd name="connsiteX8" fmla="*/ 88916 w 171545"/>
              <a:gd name="connsiteY8" fmla="*/ 51045 h 255913"/>
              <a:gd name="connsiteX9" fmla="*/ 44466 w 171545"/>
              <a:gd name="connsiteY9" fmla="*/ 92320 h 255913"/>
              <a:gd name="connsiteX10" fmla="*/ 9541 w 171545"/>
              <a:gd name="connsiteY10" fmla="*/ 190745 h 255913"/>
              <a:gd name="connsiteX11" fmla="*/ 12716 w 171545"/>
              <a:gd name="connsiteY11" fmla="*/ 95495 h 255913"/>
              <a:gd name="connsiteX12" fmla="*/ 12716 w 171545"/>
              <a:gd name="connsiteY12" fmla="*/ 171695 h 255913"/>
              <a:gd name="connsiteX13" fmla="*/ 25416 w 171545"/>
              <a:gd name="connsiteY13" fmla="*/ 16120 h 2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545" h="255913">
                <a:moveTo>
                  <a:pt x="25416" y="16120"/>
                </a:moveTo>
                <a:cubicBezTo>
                  <a:pt x="27003" y="1833"/>
                  <a:pt x="26474" y="46282"/>
                  <a:pt x="22241" y="85970"/>
                </a:cubicBezTo>
                <a:cubicBezTo>
                  <a:pt x="18008" y="125658"/>
                  <a:pt x="545" y="240487"/>
                  <a:pt x="16" y="254245"/>
                </a:cubicBezTo>
                <a:cubicBezTo>
                  <a:pt x="-513" y="268003"/>
                  <a:pt x="12187" y="192862"/>
                  <a:pt x="19066" y="168520"/>
                </a:cubicBezTo>
                <a:cubicBezTo>
                  <a:pt x="25945" y="144178"/>
                  <a:pt x="27004" y="128303"/>
                  <a:pt x="41291" y="108195"/>
                </a:cubicBezTo>
                <a:cubicBezTo>
                  <a:pt x="55578" y="88087"/>
                  <a:pt x="99499" y="53691"/>
                  <a:pt x="104791" y="47870"/>
                </a:cubicBezTo>
                <a:cubicBezTo>
                  <a:pt x="110083" y="42049"/>
                  <a:pt x="61929" y="81208"/>
                  <a:pt x="73041" y="73270"/>
                </a:cubicBezTo>
                <a:cubicBezTo>
                  <a:pt x="84154" y="65333"/>
                  <a:pt x="168820" y="3949"/>
                  <a:pt x="171466" y="245"/>
                </a:cubicBezTo>
                <a:cubicBezTo>
                  <a:pt x="174112" y="-3459"/>
                  <a:pt x="110083" y="35699"/>
                  <a:pt x="88916" y="51045"/>
                </a:cubicBezTo>
                <a:cubicBezTo>
                  <a:pt x="67749" y="66391"/>
                  <a:pt x="57695" y="69037"/>
                  <a:pt x="44466" y="92320"/>
                </a:cubicBezTo>
                <a:cubicBezTo>
                  <a:pt x="31237" y="115603"/>
                  <a:pt x="14833" y="190216"/>
                  <a:pt x="9541" y="190745"/>
                </a:cubicBezTo>
                <a:cubicBezTo>
                  <a:pt x="4249" y="191274"/>
                  <a:pt x="12187" y="98670"/>
                  <a:pt x="12716" y="95495"/>
                </a:cubicBezTo>
                <a:cubicBezTo>
                  <a:pt x="13245" y="92320"/>
                  <a:pt x="10070" y="181749"/>
                  <a:pt x="12716" y="171695"/>
                </a:cubicBezTo>
                <a:cubicBezTo>
                  <a:pt x="15362" y="161641"/>
                  <a:pt x="23829" y="30407"/>
                  <a:pt x="25416" y="16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40D10026-86AE-C2E1-7B6D-7B4DD086095B}"/>
              </a:ext>
            </a:extLst>
          </p:cNvPr>
          <p:cNvSpPr/>
          <p:nvPr/>
        </p:nvSpPr>
        <p:spPr>
          <a:xfrm>
            <a:off x="4924101" y="6506682"/>
            <a:ext cx="448306" cy="225232"/>
          </a:xfrm>
          <a:custGeom>
            <a:avLst/>
            <a:gdLst>
              <a:gd name="connsiteX0" fmla="*/ 324 w 448306"/>
              <a:gd name="connsiteY0" fmla="*/ 71918 h 225232"/>
              <a:gd name="connsiteX1" fmla="*/ 105099 w 448306"/>
              <a:gd name="connsiteY1" fmla="*/ 27468 h 225232"/>
              <a:gd name="connsiteX2" fmla="*/ 136849 w 448306"/>
              <a:gd name="connsiteY2" fmla="*/ 59218 h 225232"/>
              <a:gd name="connsiteX3" fmla="*/ 143199 w 448306"/>
              <a:gd name="connsiteY3" fmla="*/ 21118 h 225232"/>
              <a:gd name="connsiteX4" fmla="*/ 197174 w 448306"/>
              <a:gd name="connsiteY4" fmla="*/ 97318 h 225232"/>
              <a:gd name="connsiteX5" fmla="*/ 174949 w 448306"/>
              <a:gd name="connsiteY5" fmla="*/ 224318 h 225232"/>
              <a:gd name="connsiteX6" fmla="*/ 203524 w 448306"/>
              <a:gd name="connsiteY6" fmla="*/ 151293 h 225232"/>
              <a:gd name="connsiteX7" fmla="*/ 270199 w 448306"/>
              <a:gd name="connsiteY7" fmla="*/ 90968 h 225232"/>
              <a:gd name="connsiteX8" fmla="*/ 441649 w 448306"/>
              <a:gd name="connsiteY8" fmla="*/ 2068 h 225232"/>
              <a:gd name="connsiteX9" fmla="*/ 400374 w 448306"/>
              <a:gd name="connsiteY9" fmla="*/ 27468 h 225232"/>
              <a:gd name="connsiteX10" fmla="*/ 279724 w 448306"/>
              <a:gd name="connsiteY10" fmla="*/ 17943 h 225232"/>
              <a:gd name="connsiteX11" fmla="*/ 330524 w 448306"/>
              <a:gd name="connsiteY11" fmla="*/ 24293 h 225232"/>
              <a:gd name="connsiteX12" fmla="*/ 235274 w 448306"/>
              <a:gd name="connsiteY12" fmla="*/ 132243 h 225232"/>
              <a:gd name="connsiteX13" fmla="*/ 190824 w 448306"/>
              <a:gd name="connsiteY13" fmla="*/ 202093 h 225232"/>
              <a:gd name="connsiteX14" fmla="*/ 209874 w 448306"/>
              <a:gd name="connsiteY14" fmla="*/ 90968 h 225232"/>
              <a:gd name="connsiteX15" fmla="*/ 105099 w 448306"/>
              <a:gd name="connsiteY15" fmla="*/ 17943 h 225232"/>
              <a:gd name="connsiteX16" fmla="*/ 73349 w 448306"/>
              <a:gd name="connsiteY16" fmla="*/ 68743 h 225232"/>
              <a:gd name="connsiteX17" fmla="*/ 324 w 448306"/>
              <a:gd name="connsiteY17" fmla="*/ 71918 h 22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8306" h="225232">
                <a:moveTo>
                  <a:pt x="324" y="71918"/>
                </a:moveTo>
                <a:cubicBezTo>
                  <a:pt x="5616" y="65039"/>
                  <a:pt x="82345" y="29585"/>
                  <a:pt x="105099" y="27468"/>
                </a:cubicBezTo>
                <a:cubicBezTo>
                  <a:pt x="127853" y="25351"/>
                  <a:pt x="130499" y="60276"/>
                  <a:pt x="136849" y="59218"/>
                </a:cubicBezTo>
                <a:cubicBezTo>
                  <a:pt x="143199" y="58160"/>
                  <a:pt x="133145" y="14768"/>
                  <a:pt x="143199" y="21118"/>
                </a:cubicBezTo>
                <a:cubicBezTo>
                  <a:pt x="153253" y="27468"/>
                  <a:pt x="191882" y="63451"/>
                  <a:pt x="197174" y="97318"/>
                </a:cubicBezTo>
                <a:cubicBezTo>
                  <a:pt x="202466" y="131185"/>
                  <a:pt x="173891" y="215322"/>
                  <a:pt x="174949" y="224318"/>
                </a:cubicBezTo>
                <a:cubicBezTo>
                  <a:pt x="176007" y="233314"/>
                  <a:pt x="187649" y="173518"/>
                  <a:pt x="203524" y="151293"/>
                </a:cubicBezTo>
                <a:cubicBezTo>
                  <a:pt x="219399" y="129068"/>
                  <a:pt x="230512" y="115839"/>
                  <a:pt x="270199" y="90968"/>
                </a:cubicBezTo>
                <a:cubicBezTo>
                  <a:pt x="309886" y="66097"/>
                  <a:pt x="419953" y="12651"/>
                  <a:pt x="441649" y="2068"/>
                </a:cubicBezTo>
                <a:cubicBezTo>
                  <a:pt x="463345" y="-8515"/>
                  <a:pt x="427362" y="24822"/>
                  <a:pt x="400374" y="27468"/>
                </a:cubicBezTo>
                <a:cubicBezTo>
                  <a:pt x="373387" y="30114"/>
                  <a:pt x="291366" y="18472"/>
                  <a:pt x="279724" y="17943"/>
                </a:cubicBezTo>
                <a:cubicBezTo>
                  <a:pt x="268082" y="17414"/>
                  <a:pt x="337932" y="5243"/>
                  <a:pt x="330524" y="24293"/>
                </a:cubicBezTo>
                <a:cubicBezTo>
                  <a:pt x="323116" y="43343"/>
                  <a:pt x="258557" y="102610"/>
                  <a:pt x="235274" y="132243"/>
                </a:cubicBezTo>
                <a:cubicBezTo>
                  <a:pt x="211991" y="161876"/>
                  <a:pt x="195057" y="208972"/>
                  <a:pt x="190824" y="202093"/>
                </a:cubicBezTo>
                <a:cubicBezTo>
                  <a:pt x="186591" y="195214"/>
                  <a:pt x="224161" y="121660"/>
                  <a:pt x="209874" y="90968"/>
                </a:cubicBezTo>
                <a:cubicBezTo>
                  <a:pt x="195587" y="60276"/>
                  <a:pt x="127853" y="21647"/>
                  <a:pt x="105099" y="17943"/>
                </a:cubicBezTo>
                <a:cubicBezTo>
                  <a:pt x="82345" y="14239"/>
                  <a:pt x="90812" y="56043"/>
                  <a:pt x="73349" y="68743"/>
                </a:cubicBezTo>
                <a:cubicBezTo>
                  <a:pt x="55887" y="81443"/>
                  <a:pt x="-4968" y="78797"/>
                  <a:pt x="324" y="7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DC9D564-E346-59A7-C597-3991179EBF17}"/>
              </a:ext>
            </a:extLst>
          </p:cNvPr>
          <p:cNvSpPr/>
          <p:nvPr/>
        </p:nvSpPr>
        <p:spPr>
          <a:xfrm>
            <a:off x="5273558" y="6536713"/>
            <a:ext cx="66868" cy="194315"/>
          </a:xfrm>
          <a:custGeom>
            <a:avLst/>
            <a:gdLst>
              <a:gd name="connsiteX0" fmla="*/ 66792 w 66868"/>
              <a:gd name="connsiteY0" fmla="*/ 32362 h 194315"/>
              <a:gd name="connsiteX1" fmla="*/ 15992 w 66868"/>
              <a:gd name="connsiteY1" fmla="*/ 121262 h 194315"/>
              <a:gd name="connsiteX2" fmla="*/ 3292 w 66868"/>
              <a:gd name="connsiteY2" fmla="*/ 194287 h 194315"/>
              <a:gd name="connsiteX3" fmla="*/ 3292 w 66868"/>
              <a:gd name="connsiteY3" fmla="*/ 130787 h 194315"/>
              <a:gd name="connsiteX4" fmla="*/ 3292 w 66868"/>
              <a:gd name="connsiteY4" fmla="*/ 612 h 194315"/>
              <a:gd name="connsiteX5" fmla="*/ 3292 w 66868"/>
              <a:gd name="connsiteY5" fmla="*/ 79987 h 194315"/>
              <a:gd name="connsiteX6" fmla="*/ 66792 w 66868"/>
              <a:gd name="connsiteY6" fmla="*/ 32362 h 1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68" h="194315">
                <a:moveTo>
                  <a:pt x="66792" y="32362"/>
                </a:moveTo>
                <a:cubicBezTo>
                  <a:pt x="68909" y="39241"/>
                  <a:pt x="26575" y="94275"/>
                  <a:pt x="15992" y="121262"/>
                </a:cubicBezTo>
                <a:cubicBezTo>
                  <a:pt x="5409" y="148249"/>
                  <a:pt x="5409" y="192699"/>
                  <a:pt x="3292" y="194287"/>
                </a:cubicBezTo>
                <a:cubicBezTo>
                  <a:pt x="1175" y="195875"/>
                  <a:pt x="3292" y="130787"/>
                  <a:pt x="3292" y="130787"/>
                </a:cubicBezTo>
                <a:lnTo>
                  <a:pt x="3292" y="612"/>
                </a:lnTo>
                <a:cubicBezTo>
                  <a:pt x="3292" y="-7855"/>
                  <a:pt x="-4116" y="74166"/>
                  <a:pt x="3292" y="79987"/>
                </a:cubicBezTo>
                <a:cubicBezTo>
                  <a:pt x="10700" y="85808"/>
                  <a:pt x="64675" y="25483"/>
                  <a:pt x="66792" y="32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A0EB0A8-2822-3B1A-923B-928DEF34B35A}"/>
              </a:ext>
            </a:extLst>
          </p:cNvPr>
          <p:cNvSpPr/>
          <p:nvPr/>
        </p:nvSpPr>
        <p:spPr>
          <a:xfrm>
            <a:off x="5273500" y="6527780"/>
            <a:ext cx="174852" cy="193927"/>
          </a:xfrm>
          <a:custGeom>
            <a:avLst/>
            <a:gdLst>
              <a:gd name="connsiteX0" fmla="*/ 174800 w 174852"/>
              <a:gd name="connsiteY0" fmla="*/ 20 h 193927"/>
              <a:gd name="connsiteX1" fmla="*/ 63675 w 174852"/>
              <a:gd name="connsiteY1" fmla="*/ 104795 h 193927"/>
              <a:gd name="connsiteX2" fmla="*/ 85900 w 174852"/>
              <a:gd name="connsiteY2" fmla="*/ 101620 h 193927"/>
              <a:gd name="connsiteX3" fmla="*/ 19225 w 174852"/>
              <a:gd name="connsiteY3" fmla="*/ 177820 h 193927"/>
              <a:gd name="connsiteX4" fmla="*/ 6525 w 174852"/>
              <a:gd name="connsiteY4" fmla="*/ 184170 h 193927"/>
              <a:gd name="connsiteX5" fmla="*/ 111300 w 174852"/>
              <a:gd name="connsiteY5" fmla="*/ 66695 h 193927"/>
              <a:gd name="connsiteX6" fmla="*/ 47800 w 174852"/>
              <a:gd name="connsiteY6" fmla="*/ 114320 h 193927"/>
              <a:gd name="connsiteX7" fmla="*/ 174800 w 174852"/>
              <a:gd name="connsiteY7" fmla="*/ 20 h 19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52" h="193927">
                <a:moveTo>
                  <a:pt x="174800" y="20"/>
                </a:moveTo>
                <a:cubicBezTo>
                  <a:pt x="177446" y="-1568"/>
                  <a:pt x="78492" y="87862"/>
                  <a:pt x="63675" y="104795"/>
                </a:cubicBezTo>
                <a:cubicBezTo>
                  <a:pt x="48858" y="121728"/>
                  <a:pt x="93308" y="89449"/>
                  <a:pt x="85900" y="101620"/>
                </a:cubicBezTo>
                <a:cubicBezTo>
                  <a:pt x="78492" y="113791"/>
                  <a:pt x="32454" y="164062"/>
                  <a:pt x="19225" y="177820"/>
                </a:cubicBezTo>
                <a:cubicBezTo>
                  <a:pt x="5996" y="191578"/>
                  <a:pt x="-8821" y="202691"/>
                  <a:pt x="6525" y="184170"/>
                </a:cubicBezTo>
                <a:cubicBezTo>
                  <a:pt x="21871" y="165649"/>
                  <a:pt x="104421" y="78337"/>
                  <a:pt x="111300" y="66695"/>
                </a:cubicBezTo>
                <a:cubicBezTo>
                  <a:pt x="118179" y="55053"/>
                  <a:pt x="38275" y="122257"/>
                  <a:pt x="47800" y="114320"/>
                </a:cubicBezTo>
                <a:cubicBezTo>
                  <a:pt x="57325" y="106383"/>
                  <a:pt x="172154" y="1608"/>
                  <a:pt x="17480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8037FCA-FC40-26CD-3119-858D79B39ADC}"/>
              </a:ext>
            </a:extLst>
          </p:cNvPr>
          <p:cNvSpPr/>
          <p:nvPr/>
        </p:nvSpPr>
        <p:spPr>
          <a:xfrm>
            <a:off x="5397285" y="6483172"/>
            <a:ext cx="238051" cy="239193"/>
          </a:xfrm>
          <a:custGeom>
            <a:avLst/>
            <a:gdLst>
              <a:gd name="connsiteX0" fmla="*/ 235165 w 238051"/>
              <a:gd name="connsiteY0" fmla="*/ 178 h 239193"/>
              <a:gd name="connsiteX1" fmla="*/ 28790 w 238051"/>
              <a:gd name="connsiteY1" fmla="*/ 89078 h 239193"/>
              <a:gd name="connsiteX2" fmla="*/ 38315 w 238051"/>
              <a:gd name="connsiteY2" fmla="*/ 127178 h 239193"/>
              <a:gd name="connsiteX3" fmla="*/ 3390 w 238051"/>
              <a:gd name="connsiteY3" fmla="*/ 238303 h 239193"/>
              <a:gd name="connsiteX4" fmla="*/ 16090 w 238051"/>
              <a:gd name="connsiteY4" fmla="*/ 174803 h 239193"/>
              <a:gd name="connsiteX5" fmla="*/ 133565 w 238051"/>
              <a:gd name="connsiteY5" fmla="*/ 92253 h 239193"/>
              <a:gd name="connsiteX6" fmla="*/ 149440 w 238051"/>
              <a:gd name="connsiteY6" fmla="*/ 66853 h 239193"/>
              <a:gd name="connsiteX7" fmla="*/ 235165 w 238051"/>
              <a:gd name="connsiteY7" fmla="*/ 178 h 23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051" h="239193">
                <a:moveTo>
                  <a:pt x="235165" y="178"/>
                </a:moveTo>
                <a:cubicBezTo>
                  <a:pt x="215057" y="3882"/>
                  <a:pt x="61598" y="67911"/>
                  <a:pt x="28790" y="89078"/>
                </a:cubicBezTo>
                <a:cubicBezTo>
                  <a:pt x="-4018" y="110245"/>
                  <a:pt x="42548" y="102307"/>
                  <a:pt x="38315" y="127178"/>
                </a:cubicBezTo>
                <a:cubicBezTo>
                  <a:pt x="34082" y="152049"/>
                  <a:pt x="7094" y="230366"/>
                  <a:pt x="3390" y="238303"/>
                </a:cubicBezTo>
                <a:cubicBezTo>
                  <a:pt x="-314" y="246240"/>
                  <a:pt x="-5606" y="199144"/>
                  <a:pt x="16090" y="174803"/>
                </a:cubicBezTo>
                <a:cubicBezTo>
                  <a:pt x="37786" y="150462"/>
                  <a:pt x="111340" y="110245"/>
                  <a:pt x="133565" y="92253"/>
                </a:cubicBezTo>
                <a:cubicBezTo>
                  <a:pt x="155790" y="74261"/>
                  <a:pt x="134623" y="82199"/>
                  <a:pt x="149440" y="66853"/>
                </a:cubicBezTo>
                <a:cubicBezTo>
                  <a:pt x="164257" y="51507"/>
                  <a:pt x="255273" y="-3526"/>
                  <a:pt x="235165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8A3ACEBC-260B-EA26-DDEA-844BB62B1400}"/>
              </a:ext>
            </a:extLst>
          </p:cNvPr>
          <p:cNvSpPr/>
          <p:nvPr/>
        </p:nvSpPr>
        <p:spPr>
          <a:xfrm>
            <a:off x="4699000" y="6521450"/>
            <a:ext cx="127100" cy="20069"/>
          </a:xfrm>
          <a:custGeom>
            <a:avLst/>
            <a:gdLst>
              <a:gd name="connsiteX0" fmla="*/ 0 w 127100"/>
              <a:gd name="connsiteY0" fmla="*/ 0 h 20069"/>
              <a:gd name="connsiteX1" fmla="*/ 127000 w 127100"/>
              <a:gd name="connsiteY1" fmla="*/ 19050 h 20069"/>
              <a:gd name="connsiteX2" fmla="*/ 0 w 127100"/>
              <a:gd name="connsiteY2" fmla="*/ 0 h 2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100" h="20069">
                <a:moveTo>
                  <a:pt x="0" y="0"/>
                </a:moveTo>
                <a:cubicBezTo>
                  <a:pt x="0" y="0"/>
                  <a:pt x="122767" y="12700"/>
                  <a:pt x="127000" y="19050"/>
                </a:cubicBezTo>
                <a:cubicBezTo>
                  <a:pt x="131233" y="2540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1D259801-C560-20FE-085C-E88ED8B78169}"/>
              </a:ext>
            </a:extLst>
          </p:cNvPr>
          <p:cNvSpPr/>
          <p:nvPr/>
        </p:nvSpPr>
        <p:spPr>
          <a:xfrm>
            <a:off x="4702835" y="6571874"/>
            <a:ext cx="203962" cy="163425"/>
          </a:xfrm>
          <a:custGeom>
            <a:avLst/>
            <a:gdLst>
              <a:gd name="connsiteX0" fmla="*/ 202540 w 203962"/>
              <a:gd name="connsiteY0" fmla="*/ 376 h 163425"/>
              <a:gd name="connsiteX1" fmla="*/ 5690 w 203962"/>
              <a:gd name="connsiteY1" fmla="*/ 25776 h 163425"/>
              <a:gd name="connsiteX2" fmla="*/ 50140 w 203962"/>
              <a:gd name="connsiteY2" fmla="*/ 44826 h 163425"/>
              <a:gd name="connsiteX3" fmla="*/ 18390 w 203962"/>
              <a:gd name="connsiteY3" fmla="*/ 114676 h 163425"/>
              <a:gd name="connsiteX4" fmla="*/ 12040 w 203962"/>
              <a:gd name="connsiteY4" fmla="*/ 162301 h 163425"/>
              <a:gd name="connsiteX5" fmla="*/ 18390 w 203962"/>
              <a:gd name="connsiteY5" fmla="*/ 67051 h 163425"/>
              <a:gd name="connsiteX6" fmla="*/ 34265 w 203962"/>
              <a:gd name="connsiteY6" fmla="*/ 3551 h 163425"/>
              <a:gd name="connsiteX7" fmla="*/ 91415 w 203962"/>
              <a:gd name="connsiteY7" fmla="*/ 9901 h 163425"/>
              <a:gd name="connsiteX8" fmla="*/ 202540 w 203962"/>
              <a:gd name="connsiteY8" fmla="*/ 376 h 16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62" h="163425">
                <a:moveTo>
                  <a:pt x="202540" y="376"/>
                </a:moveTo>
                <a:cubicBezTo>
                  <a:pt x="188253" y="3022"/>
                  <a:pt x="31090" y="18368"/>
                  <a:pt x="5690" y="25776"/>
                </a:cubicBezTo>
                <a:cubicBezTo>
                  <a:pt x="-19710" y="33184"/>
                  <a:pt x="48023" y="30009"/>
                  <a:pt x="50140" y="44826"/>
                </a:cubicBezTo>
                <a:cubicBezTo>
                  <a:pt x="52257" y="59643"/>
                  <a:pt x="24740" y="95097"/>
                  <a:pt x="18390" y="114676"/>
                </a:cubicBezTo>
                <a:cubicBezTo>
                  <a:pt x="12040" y="134255"/>
                  <a:pt x="12040" y="170238"/>
                  <a:pt x="12040" y="162301"/>
                </a:cubicBezTo>
                <a:cubicBezTo>
                  <a:pt x="12040" y="154364"/>
                  <a:pt x="14686" y="93509"/>
                  <a:pt x="18390" y="67051"/>
                </a:cubicBezTo>
                <a:cubicBezTo>
                  <a:pt x="22094" y="40593"/>
                  <a:pt x="22094" y="13076"/>
                  <a:pt x="34265" y="3551"/>
                </a:cubicBezTo>
                <a:cubicBezTo>
                  <a:pt x="46436" y="-5974"/>
                  <a:pt x="63369" y="9901"/>
                  <a:pt x="91415" y="9901"/>
                </a:cubicBezTo>
                <a:cubicBezTo>
                  <a:pt x="119461" y="9901"/>
                  <a:pt x="216827" y="-2270"/>
                  <a:pt x="202540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7ABAF62F-3A24-F190-DA8E-A8115C7F54C7}"/>
              </a:ext>
            </a:extLst>
          </p:cNvPr>
          <p:cNvSpPr/>
          <p:nvPr/>
        </p:nvSpPr>
        <p:spPr>
          <a:xfrm>
            <a:off x="6607764" y="4543087"/>
            <a:ext cx="192944" cy="1479341"/>
          </a:xfrm>
          <a:custGeom>
            <a:avLst/>
            <a:gdLst>
              <a:gd name="connsiteX0" fmla="*/ 240 w 192944"/>
              <a:gd name="connsiteY0" fmla="*/ 1886 h 1479341"/>
              <a:gd name="connsiteX1" fmla="*/ 162400 w 192944"/>
              <a:gd name="connsiteY1" fmla="*/ 713587 h 1479341"/>
              <a:gd name="connsiteX2" fmla="*/ 175913 w 192944"/>
              <a:gd name="connsiteY2" fmla="*/ 628003 h 1479341"/>
              <a:gd name="connsiteX3" fmla="*/ 175913 w 192944"/>
              <a:gd name="connsiteY3" fmla="*/ 1064933 h 1479341"/>
              <a:gd name="connsiteX4" fmla="*/ 184922 w 192944"/>
              <a:gd name="connsiteY4" fmla="*/ 965835 h 1479341"/>
              <a:gd name="connsiteX5" fmla="*/ 45284 w 192944"/>
              <a:gd name="connsiteY5" fmla="*/ 1479341 h 1479341"/>
              <a:gd name="connsiteX6" fmla="*/ 148886 w 192944"/>
              <a:gd name="connsiteY6" fmla="*/ 961331 h 1479341"/>
              <a:gd name="connsiteX7" fmla="*/ 139877 w 192944"/>
              <a:gd name="connsiteY7" fmla="*/ 380259 h 1479341"/>
              <a:gd name="connsiteX8" fmla="*/ 126364 w 192944"/>
              <a:gd name="connsiteY8" fmla="*/ 501879 h 1479341"/>
              <a:gd name="connsiteX9" fmla="*/ 240 w 192944"/>
              <a:gd name="connsiteY9" fmla="*/ 1886 h 147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944" h="1479341">
                <a:moveTo>
                  <a:pt x="240" y="1886"/>
                </a:moveTo>
                <a:cubicBezTo>
                  <a:pt x="6246" y="37171"/>
                  <a:pt x="133121" y="609234"/>
                  <a:pt x="162400" y="713587"/>
                </a:cubicBezTo>
                <a:cubicBezTo>
                  <a:pt x="191679" y="817940"/>
                  <a:pt x="173661" y="569445"/>
                  <a:pt x="175913" y="628003"/>
                </a:cubicBezTo>
                <a:cubicBezTo>
                  <a:pt x="178165" y="686561"/>
                  <a:pt x="174412" y="1008628"/>
                  <a:pt x="175913" y="1064933"/>
                </a:cubicBezTo>
                <a:cubicBezTo>
                  <a:pt x="177415" y="1121238"/>
                  <a:pt x="206694" y="896767"/>
                  <a:pt x="184922" y="965835"/>
                </a:cubicBezTo>
                <a:cubicBezTo>
                  <a:pt x="163151" y="1034903"/>
                  <a:pt x="51290" y="1480092"/>
                  <a:pt x="45284" y="1479341"/>
                </a:cubicBezTo>
                <a:cubicBezTo>
                  <a:pt x="39278" y="1478590"/>
                  <a:pt x="133121" y="1144511"/>
                  <a:pt x="148886" y="961331"/>
                </a:cubicBezTo>
                <a:cubicBezTo>
                  <a:pt x="164651" y="778151"/>
                  <a:pt x="143631" y="456834"/>
                  <a:pt x="139877" y="380259"/>
                </a:cubicBezTo>
                <a:cubicBezTo>
                  <a:pt x="136123" y="303684"/>
                  <a:pt x="150387" y="566442"/>
                  <a:pt x="126364" y="501879"/>
                </a:cubicBezTo>
                <a:cubicBezTo>
                  <a:pt x="102341" y="437316"/>
                  <a:pt x="-5766" y="-33399"/>
                  <a:pt x="240" y="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AEFCD6C-FC5D-0DF5-0658-A55A6FF0A9D3}"/>
              </a:ext>
            </a:extLst>
          </p:cNvPr>
          <p:cNvSpPr/>
          <p:nvPr/>
        </p:nvSpPr>
        <p:spPr>
          <a:xfrm>
            <a:off x="6296621" y="4090022"/>
            <a:ext cx="297873" cy="418936"/>
          </a:xfrm>
          <a:custGeom>
            <a:avLst/>
            <a:gdLst>
              <a:gd name="connsiteX0" fmla="*/ 577 w 297873"/>
              <a:gd name="connsiteY0" fmla="*/ 27030 h 418936"/>
              <a:gd name="connsiteX1" fmla="*/ 176250 w 297873"/>
              <a:gd name="connsiteY1" fmla="*/ 315314 h 418936"/>
              <a:gd name="connsiteX2" fmla="*/ 149223 w 297873"/>
              <a:gd name="connsiteY2" fmla="*/ 157659 h 418936"/>
              <a:gd name="connsiteX3" fmla="*/ 297870 w 297873"/>
              <a:gd name="connsiteY3" fmla="*/ 418916 h 418936"/>
              <a:gd name="connsiteX4" fmla="*/ 144719 w 297873"/>
              <a:gd name="connsiteY4" fmla="*/ 171172 h 418936"/>
              <a:gd name="connsiteX5" fmla="*/ 77152 w 297873"/>
              <a:gd name="connsiteY5" fmla="*/ 4 h 418936"/>
              <a:gd name="connsiteX6" fmla="*/ 117692 w 297873"/>
              <a:gd name="connsiteY6" fmla="*/ 175677 h 418936"/>
              <a:gd name="connsiteX7" fmla="*/ 577 w 297873"/>
              <a:gd name="connsiteY7" fmla="*/ 27030 h 41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873" h="418936">
                <a:moveTo>
                  <a:pt x="577" y="27030"/>
                </a:moveTo>
                <a:cubicBezTo>
                  <a:pt x="10337" y="50303"/>
                  <a:pt x="151476" y="293543"/>
                  <a:pt x="176250" y="315314"/>
                </a:cubicBezTo>
                <a:cubicBezTo>
                  <a:pt x="201024" y="337085"/>
                  <a:pt x="128953" y="140392"/>
                  <a:pt x="149223" y="157659"/>
                </a:cubicBezTo>
                <a:cubicBezTo>
                  <a:pt x="169493" y="174926"/>
                  <a:pt x="298621" y="416664"/>
                  <a:pt x="297870" y="418916"/>
                </a:cubicBezTo>
                <a:cubicBezTo>
                  <a:pt x="297119" y="421168"/>
                  <a:pt x="181505" y="240991"/>
                  <a:pt x="144719" y="171172"/>
                </a:cubicBezTo>
                <a:cubicBezTo>
                  <a:pt x="107933" y="101353"/>
                  <a:pt x="81657" y="-747"/>
                  <a:pt x="77152" y="4"/>
                </a:cubicBezTo>
                <a:cubicBezTo>
                  <a:pt x="72648" y="755"/>
                  <a:pt x="127451" y="171173"/>
                  <a:pt x="117692" y="175677"/>
                </a:cubicBezTo>
                <a:cubicBezTo>
                  <a:pt x="107933" y="180181"/>
                  <a:pt x="-9183" y="3757"/>
                  <a:pt x="577" y="27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D901308-7204-46BF-74D6-CBE0F210765F}"/>
              </a:ext>
            </a:extLst>
          </p:cNvPr>
          <p:cNvSpPr/>
          <p:nvPr/>
        </p:nvSpPr>
        <p:spPr>
          <a:xfrm>
            <a:off x="2640046" y="4978803"/>
            <a:ext cx="266160" cy="1121832"/>
          </a:xfrm>
          <a:custGeom>
            <a:avLst/>
            <a:gdLst>
              <a:gd name="connsiteX0" fmla="*/ 143694 w 266160"/>
              <a:gd name="connsiteY0" fmla="*/ 3100 h 1121832"/>
              <a:gd name="connsiteX1" fmla="*/ 4056 w 266160"/>
              <a:gd name="connsiteY1" fmla="*/ 417508 h 1121832"/>
              <a:gd name="connsiteX2" fmla="*/ 40092 w 266160"/>
              <a:gd name="connsiteY2" fmla="*/ 417508 h 1121832"/>
              <a:gd name="connsiteX3" fmla="*/ 67119 w 266160"/>
              <a:gd name="connsiteY3" fmla="*/ 714801 h 1121832"/>
              <a:gd name="connsiteX4" fmla="*/ 80632 w 266160"/>
              <a:gd name="connsiteY4" fmla="*/ 692279 h 1121832"/>
              <a:gd name="connsiteX5" fmla="*/ 265314 w 266160"/>
              <a:gd name="connsiteY5" fmla="*/ 1111191 h 1121832"/>
              <a:gd name="connsiteX6" fmla="*/ 143694 w 266160"/>
              <a:gd name="connsiteY6" fmla="*/ 971554 h 1121832"/>
              <a:gd name="connsiteX7" fmla="*/ 13065 w 266160"/>
              <a:gd name="connsiteY7" fmla="*/ 696783 h 1121832"/>
              <a:gd name="connsiteX8" fmla="*/ 103154 w 266160"/>
              <a:gd name="connsiteY8" fmla="*/ 836421 h 1121832"/>
              <a:gd name="connsiteX9" fmla="*/ 22074 w 266160"/>
              <a:gd name="connsiteY9" fmla="*/ 458048 h 1121832"/>
              <a:gd name="connsiteX10" fmla="*/ 26579 w 266160"/>
              <a:gd name="connsiteY10" fmla="*/ 223818 h 1121832"/>
              <a:gd name="connsiteX11" fmla="*/ 53605 w 266160"/>
              <a:gd name="connsiteY11" fmla="*/ 228322 h 1121832"/>
              <a:gd name="connsiteX12" fmla="*/ 143694 w 266160"/>
              <a:gd name="connsiteY12" fmla="*/ 3100 h 112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160" h="1121832">
                <a:moveTo>
                  <a:pt x="143694" y="3100"/>
                </a:moveTo>
                <a:cubicBezTo>
                  <a:pt x="135436" y="34631"/>
                  <a:pt x="21323" y="348440"/>
                  <a:pt x="4056" y="417508"/>
                </a:cubicBezTo>
                <a:cubicBezTo>
                  <a:pt x="-13211" y="486576"/>
                  <a:pt x="29582" y="367959"/>
                  <a:pt x="40092" y="417508"/>
                </a:cubicBezTo>
                <a:cubicBezTo>
                  <a:pt x="50602" y="467057"/>
                  <a:pt x="60362" y="669006"/>
                  <a:pt x="67119" y="714801"/>
                </a:cubicBezTo>
                <a:cubicBezTo>
                  <a:pt x="73876" y="760596"/>
                  <a:pt x="47600" y="626214"/>
                  <a:pt x="80632" y="692279"/>
                </a:cubicBezTo>
                <a:cubicBezTo>
                  <a:pt x="113664" y="758344"/>
                  <a:pt x="254804" y="1064645"/>
                  <a:pt x="265314" y="1111191"/>
                </a:cubicBezTo>
                <a:cubicBezTo>
                  <a:pt x="275824" y="1157737"/>
                  <a:pt x="185735" y="1040622"/>
                  <a:pt x="143694" y="971554"/>
                </a:cubicBezTo>
                <a:cubicBezTo>
                  <a:pt x="101653" y="902486"/>
                  <a:pt x="19822" y="719305"/>
                  <a:pt x="13065" y="696783"/>
                </a:cubicBezTo>
                <a:cubicBezTo>
                  <a:pt x="6308" y="674261"/>
                  <a:pt x="101653" y="876210"/>
                  <a:pt x="103154" y="836421"/>
                </a:cubicBezTo>
                <a:cubicBezTo>
                  <a:pt x="104655" y="796632"/>
                  <a:pt x="34836" y="560149"/>
                  <a:pt x="22074" y="458048"/>
                </a:cubicBezTo>
                <a:cubicBezTo>
                  <a:pt x="9311" y="355948"/>
                  <a:pt x="21324" y="262106"/>
                  <a:pt x="26579" y="223818"/>
                </a:cubicBezTo>
                <a:cubicBezTo>
                  <a:pt x="31834" y="185530"/>
                  <a:pt x="30332" y="266610"/>
                  <a:pt x="53605" y="228322"/>
                </a:cubicBezTo>
                <a:cubicBezTo>
                  <a:pt x="76878" y="190034"/>
                  <a:pt x="151952" y="-28431"/>
                  <a:pt x="143694" y="3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CACA853-3360-CB45-8D41-EAE59A9CEBF5}"/>
              </a:ext>
            </a:extLst>
          </p:cNvPr>
          <p:cNvSpPr/>
          <p:nvPr/>
        </p:nvSpPr>
        <p:spPr>
          <a:xfrm>
            <a:off x="2515431" y="4981644"/>
            <a:ext cx="170203" cy="1332171"/>
          </a:xfrm>
          <a:custGeom>
            <a:avLst/>
            <a:gdLst>
              <a:gd name="connsiteX0" fmla="*/ 164707 w 170203"/>
              <a:gd name="connsiteY0" fmla="*/ 45304 h 1332171"/>
              <a:gd name="connsiteX1" fmla="*/ 128671 w 170203"/>
              <a:gd name="connsiteY1" fmla="*/ 121879 h 1332171"/>
              <a:gd name="connsiteX2" fmla="*/ 20565 w 170203"/>
              <a:gd name="connsiteY2" fmla="*/ 860606 h 1332171"/>
              <a:gd name="connsiteX3" fmla="*/ 7052 w 170203"/>
              <a:gd name="connsiteY3" fmla="*/ 901146 h 1332171"/>
              <a:gd name="connsiteX4" fmla="*/ 61105 w 170203"/>
              <a:gd name="connsiteY4" fmla="*/ 1329067 h 1332171"/>
              <a:gd name="connsiteX5" fmla="*/ 61105 w 170203"/>
              <a:gd name="connsiteY5" fmla="*/ 1099341 h 1332171"/>
              <a:gd name="connsiteX6" fmla="*/ 38583 w 170203"/>
              <a:gd name="connsiteY6" fmla="*/ 1198439 h 1332171"/>
              <a:gd name="connsiteX7" fmla="*/ 2547 w 170203"/>
              <a:gd name="connsiteY7" fmla="*/ 464216 h 1332171"/>
              <a:gd name="connsiteX8" fmla="*/ 20565 w 170203"/>
              <a:gd name="connsiteY8" fmla="*/ 581331 h 1332171"/>
              <a:gd name="connsiteX9" fmla="*/ 164707 w 170203"/>
              <a:gd name="connsiteY9" fmla="*/ 45304 h 133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03" h="1332171">
                <a:moveTo>
                  <a:pt x="164707" y="45304"/>
                </a:moveTo>
                <a:cubicBezTo>
                  <a:pt x="182725" y="-31271"/>
                  <a:pt x="152695" y="-14005"/>
                  <a:pt x="128671" y="121879"/>
                </a:cubicBezTo>
                <a:cubicBezTo>
                  <a:pt x="104647" y="257763"/>
                  <a:pt x="40835" y="730728"/>
                  <a:pt x="20565" y="860606"/>
                </a:cubicBezTo>
                <a:cubicBezTo>
                  <a:pt x="295" y="990484"/>
                  <a:pt x="295" y="823069"/>
                  <a:pt x="7052" y="901146"/>
                </a:cubicBezTo>
                <a:cubicBezTo>
                  <a:pt x="13809" y="979223"/>
                  <a:pt x="52096" y="1296035"/>
                  <a:pt x="61105" y="1329067"/>
                </a:cubicBezTo>
                <a:cubicBezTo>
                  <a:pt x="70114" y="1362099"/>
                  <a:pt x="64859" y="1121112"/>
                  <a:pt x="61105" y="1099341"/>
                </a:cubicBezTo>
                <a:cubicBezTo>
                  <a:pt x="57351" y="1077570"/>
                  <a:pt x="48343" y="1304293"/>
                  <a:pt x="38583" y="1198439"/>
                </a:cubicBezTo>
                <a:cubicBezTo>
                  <a:pt x="28823" y="1092585"/>
                  <a:pt x="5550" y="567067"/>
                  <a:pt x="2547" y="464216"/>
                </a:cubicBezTo>
                <a:cubicBezTo>
                  <a:pt x="-456" y="361365"/>
                  <a:pt x="-5711" y="653402"/>
                  <a:pt x="20565" y="581331"/>
                </a:cubicBezTo>
                <a:cubicBezTo>
                  <a:pt x="46841" y="509260"/>
                  <a:pt x="146689" y="121879"/>
                  <a:pt x="164707" y="45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11C60E4-F7F6-86F6-69AA-4ACA38439349}"/>
              </a:ext>
            </a:extLst>
          </p:cNvPr>
          <p:cNvSpPr/>
          <p:nvPr/>
        </p:nvSpPr>
        <p:spPr>
          <a:xfrm>
            <a:off x="2675878" y="5936802"/>
            <a:ext cx="517899" cy="236537"/>
          </a:xfrm>
          <a:custGeom>
            <a:avLst/>
            <a:gdLst>
              <a:gd name="connsiteX0" fmla="*/ 8764 w 517899"/>
              <a:gd name="connsiteY0" fmla="*/ 9050 h 236537"/>
              <a:gd name="connsiteX1" fmla="*/ 193446 w 517899"/>
              <a:gd name="connsiteY1" fmla="*/ 234272 h 236537"/>
              <a:gd name="connsiteX2" fmla="*/ 360110 w 517899"/>
              <a:gd name="connsiteY2" fmla="*/ 130670 h 236537"/>
              <a:gd name="connsiteX3" fmla="*/ 517765 w 517899"/>
              <a:gd name="connsiteY3" fmla="*/ 225263 h 236537"/>
              <a:gd name="connsiteX4" fmla="*/ 387137 w 517899"/>
              <a:gd name="connsiteY4" fmla="*/ 126165 h 236537"/>
              <a:gd name="connsiteX5" fmla="*/ 364615 w 517899"/>
              <a:gd name="connsiteY5" fmla="*/ 41 h 236537"/>
              <a:gd name="connsiteX6" fmla="*/ 301553 w 517899"/>
              <a:gd name="connsiteY6" fmla="*/ 139679 h 236537"/>
              <a:gd name="connsiteX7" fmla="*/ 197951 w 517899"/>
              <a:gd name="connsiteY7" fmla="*/ 189228 h 236537"/>
              <a:gd name="connsiteX8" fmla="*/ 49304 w 517899"/>
              <a:gd name="connsiteY8" fmla="*/ 63103 h 236537"/>
              <a:gd name="connsiteX9" fmla="*/ 8764 w 517899"/>
              <a:gd name="connsiteY9" fmla="*/ 9050 h 23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899" h="236537">
                <a:moveTo>
                  <a:pt x="8764" y="9050"/>
                </a:moveTo>
                <a:cubicBezTo>
                  <a:pt x="32788" y="37578"/>
                  <a:pt x="134888" y="214002"/>
                  <a:pt x="193446" y="234272"/>
                </a:cubicBezTo>
                <a:cubicBezTo>
                  <a:pt x="252004" y="254542"/>
                  <a:pt x="306057" y="132171"/>
                  <a:pt x="360110" y="130670"/>
                </a:cubicBezTo>
                <a:cubicBezTo>
                  <a:pt x="414163" y="129169"/>
                  <a:pt x="513261" y="226014"/>
                  <a:pt x="517765" y="225263"/>
                </a:cubicBezTo>
                <a:cubicBezTo>
                  <a:pt x="522270" y="224512"/>
                  <a:pt x="412662" y="163702"/>
                  <a:pt x="387137" y="126165"/>
                </a:cubicBezTo>
                <a:cubicBezTo>
                  <a:pt x="361612" y="88628"/>
                  <a:pt x="378879" y="-2211"/>
                  <a:pt x="364615" y="41"/>
                </a:cubicBezTo>
                <a:cubicBezTo>
                  <a:pt x="350351" y="2293"/>
                  <a:pt x="329330" y="108148"/>
                  <a:pt x="301553" y="139679"/>
                </a:cubicBezTo>
                <a:cubicBezTo>
                  <a:pt x="273776" y="171210"/>
                  <a:pt x="239992" y="201991"/>
                  <a:pt x="197951" y="189228"/>
                </a:cubicBezTo>
                <a:cubicBezTo>
                  <a:pt x="155910" y="176465"/>
                  <a:pt x="84589" y="93883"/>
                  <a:pt x="49304" y="63103"/>
                </a:cubicBezTo>
                <a:cubicBezTo>
                  <a:pt x="14019" y="32323"/>
                  <a:pt x="-15260" y="-19478"/>
                  <a:pt x="8764" y="90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8FCFA59-EFC8-EB12-FB2A-C214B666F007}"/>
              </a:ext>
            </a:extLst>
          </p:cNvPr>
          <p:cNvSpPr/>
          <p:nvPr/>
        </p:nvSpPr>
        <p:spPr>
          <a:xfrm>
            <a:off x="2948579" y="7195644"/>
            <a:ext cx="1313899" cy="637566"/>
          </a:xfrm>
          <a:custGeom>
            <a:avLst/>
            <a:gdLst>
              <a:gd name="connsiteX0" fmla="*/ 15338 w 1313899"/>
              <a:gd name="connsiteY0" fmla="*/ 11450 h 637566"/>
              <a:gd name="connsiteX1" fmla="*/ 754065 w 1313899"/>
              <a:gd name="connsiteY1" fmla="*/ 412344 h 637566"/>
              <a:gd name="connsiteX2" fmla="*/ 695508 w 1313899"/>
              <a:gd name="connsiteY2" fmla="*/ 466397 h 637566"/>
              <a:gd name="connsiteX3" fmla="*/ 1181987 w 1313899"/>
              <a:gd name="connsiteY3" fmla="*/ 610539 h 637566"/>
              <a:gd name="connsiteX4" fmla="*/ 1145951 w 1313899"/>
              <a:gd name="connsiteY4" fmla="*/ 560990 h 637566"/>
              <a:gd name="connsiteX5" fmla="*/ 1312615 w 1313899"/>
              <a:gd name="connsiteY5" fmla="*/ 637566 h 637566"/>
              <a:gd name="connsiteX6" fmla="*/ 1042349 w 1313899"/>
              <a:gd name="connsiteY6" fmla="*/ 560990 h 637566"/>
              <a:gd name="connsiteX7" fmla="*/ 600915 w 1313899"/>
              <a:gd name="connsiteY7" fmla="*/ 394326 h 637566"/>
              <a:gd name="connsiteX8" fmla="*/ 465782 w 1313899"/>
              <a:gd name="connsiteY8" fmla="*/ 376309 h 637566"/>
              <a:gd name="connsiteX9" fmla="*/ 483799 w 1313899"/>
              <a:gd name="connsiteY9" fmla="*/ 317751 h 637566"/>
              <a:gd name="connsiteX10" fmla="*/ 461277 w 1313899"/>
              <a:gd name="connsiteY10" fmla="*/ 250185 h 637566"/>
              <a:gd name="connsiteX11" fmla="*/ 704517 w 1313899"/>
              <a:gd name="connsiteY11" fmla="*/ 322256 h 637566"/>
              <a:gd name="connsiteX12" fmla="*/ 290109 w 1313899"/>
              <a:gd name="connsiteY12" fmla="*/ 128565 h 637566"/>
              <a:gd name="connsiteX13" fmla="*/ 15338 w 1313899"/>
              <a:gd name="connsiteY13" fmla="*/ 11450 h 6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3899" h="637566">
                <a:moveTo>
                  <a:pt x="15338" y="11450"/>
                </a:moveTo>
                <a:cubicBezTo>
                  <a:pt x="92664" y="58747"/>
                  <a:pt x="640703" y="336520"/>
                  <a:pt x="754065" y="412344"/>
                </a:cubicBezTo>
                <a:cubicBezTo>
                  <a:pt x="867427" y="488168"/>
                  <a:pt x="624188" y="433365"/>
                  <a:pt x="695508" y="466397"/>
                </a:cubicBezTo>
                <a:cubicBezTo>
                  <a:pt x="766828" y="499430"/>
                  <a:pt x="1106913" y="594774"/>
                  <a:pt x="1181987" y="610539"/>
                </a:cubicBezTo>
                <a:cubicBezTo>
                  <a:pt x="1257061" y="626305"/>
                  <a:pt x="1124180" y="556486"/>
                  <a:pt x="1145951" y="560990"/>
                </a:cubicBezTo>
                <a:cubicBezTo>
                  <a:pt x="1167722" y="565495"/>
                  <a:pt x="1329882" y="637566"/>
                  <a:pt x="1312615" y="637566"/>
                </a:cubicBezTo>
                <a:cubicBezTo>
                  <a:pt x="1295348" y="637566"/>
                  <a:pt x="1160966" y="601530"/>
                  <a:pt x="1042349" y="560990"/>
                </a:cubicBezTo>
                <a:cubicBezTo>
                  <a:pt x="923732" y="520450"/>
                  <a:pt x="697009" y="425106"/>
                  <a:pt x="600915" y="394326"/>
                </a:cubicBezTo>
                <a:cubicBezTo>
                  <a:pt x="504821" y="363546"/>
                  <a:pt x="485301" y="389072"/>
                  <a:pt x="465782" y="376309"/>
                </a:cubicBezTo>
                <a:cubicBezTo>
                  <a:pt x="446263" y="363547"/>
                  <a:pt x="484550" y="338772"/>
                  <a:pt x="483799" y="317751"/>
                </a:cubicBezTo>
                <a:cubicBezTo>
                  <a:pt x="483048" y="296730"/>
                  <a:pt x="424491" y="249434"/>
                  <a:pt x="461277" y="250185"/>
                </a:cubicBezTo>
                <a:cubicBezTo>
                  <a:pt x="498063" y="250936"/>
                  <a:pt x="733045" y="342526"/>
                  <a:pt x="704517" y="322256"/>
                </a:cubicBezTo>
                <a:cubicBezTo>
                  <a:pt x="675989" y="301986"/>
                  <a:pt x="407975" y="181868"/>
                  <a:pt x="290109" y="128565"/>
                </a:cubicBezTo>
                <a:cubicBezTo>
                  <a:pt x="172243" y="75263"/>
                  <a:pt x="-61988" y="-35847"/>
                  <a:pt x="15338" y="114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E7A5DE6-CB64-314E-F7BB-60EE72209443}"/>
              </a:ext>
            </a:extLst>
          </p:cNvPr>
          <p:cNvSpPr/>
          <p:nvPr/>
        </p:nvSpPr>
        <p:spPr>
          <a:xfrm>
            <a:off x="4781992" y="7428855"/>
            <a:ext cx="1140598" cy="707010"/>
          </a:xfrm>
          <a:custGeom>
            <a:avLst/>
            <a:gdLst>
              <a:gd name="connsiteX0" fmla="*/ 6221 w 1140598"/>
              <a:gd name="connsiteY0" fmla="*/ 625072 h 707010"/>
              <a:gd name="connsiteX1" fmla="*/ 578284 w 1140598"/>
              <a:gd name="connsiteY1" fmla="*/ 314266 h 707010"/>
              <a:gd name="connsiteX2" fmla="*/ 749452 w 1140598"/>
              <a:gd name="connsiteY2" fmla="*/ 336788 h 707010"/>
              <a:gd name="connsiteX3" fmla="*/ 618824 w 1140598"/>
              <a:gd name="connsiteY3" fmla="*/ 467417 h 707010"/>
              <a:gd name="connsiteX4" fmla="*/ 393602 w 1140598"/>
              <a:gd name="connsiteY4" fmla="*/ 706152 h 707010"/>
              <a:gd name="connsiteX5" fmla="*/ 560266 w 1140598"/>
              <a:gd name="connsiteY5" fmla="*/ 525975 h 707010"/>
              <a:gd name="connsiteX6" fmla="*/ 1132329 w 1140598"/>
              <a:gd name="connsiteY6" fmla="*/ 12469 h 707010"/>
              <a:gd name="connsiteX7" fmla="*/ 880081 w 1140598"/>
              <a:gd name="connsiteY7" fmla="*/ 170124 h 707010"/>
              <a:gd name="connsiteX8" fmla="*/ 609815 w 1140598"/>
              <a:gd name="connsiteY8" fmla="*/ 300753 h 707010"/>
              <a:gd name="connsiteX9" fmla="*/ 321531 w 1140598"/>
              <a:gd name="connsiteY9" fmla="*/ 602550 h 707010"/>
              <a:gd name="connsiteX10" fmla="*/ 524231 w 1140598"/>
              <a:gd name="connsiteY10" fmla="*/ 323275 h 707010"/>
              <a:gd name="connsiteX11" fmla="*/ 290000 w 1140598"/>
              <a:gd name="connsiteY11" fmla="*/ 453904 h 707010"/>
              <a:gd name="connsiteX12" fmla="*/ 6221 w 1140598"/>
              <a:gd name="connsiteY12" fmla="*/ 625072 h 70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0598" h="707010">
                <a:moveTo>
                  <a:pt x="6221" y="625072"/>
                </a:moveTo>
                <a:cubicBezTo>
                  <a:pt x="54268" y="601799"/>
                  <a:pt x="454412" y="362313"/>
                  <a:pt x="578284" y="314266"/>
                </a:cubicBezTo>
                <a:cubicBezTo>
                  <a:pt x="702156" y="266219"/>
                  <a:pt x="742695" y="311263"/>
                  <a:pt x="749452" y="336788"/>
                </a:cubicBezTo>
                <a:cubicBezTo>
                  <a:pt x="756209" y="362313"/>
                  <a:pt x="678132" y="405856"/>
                  <a:pt x="618824" y="467417"/>
                </a:cubicBezTo>
                <a:cubicBezTo>
                  <a:pt x="559516" y="528978"/>
                  <a:pt x="403362" y="696392"/>
                  <a:pt x="393602" y="706152"/>
                </a:cubicBezTo>
                <a:cubicBezTo>
                  <a:pt x="383842" y="715912"/>
                  <a:pt x="437145" y="641589"/>
                  <a:pt x="560266" y="525975"/>
                </a:cubicBezTo>
                <a:cubicBezTo>
                  <a:pt x="683387" y="410361"/>
                  <a:pt x="1079027" y="71777"/>
                  <a:pt x="1132329" y="12469"/>
                </a:cubicBezTo>
                <a:cubicBezTo>
                  <a:pt x="1185632" y="-46840"/>
                  <a:pt x="967167" y="122077"/>
                  <a:pt x="880081" y="170124"/>
                </a:cubicBezTo>
                <a:cubicBezTo>
                  <a:pt x="792995" y="218171"/>
                  <a:pt x="702907" y="228682"/>
                  <a:pt x="609815" y="300753"/>
                </a:cubicBezTo>
                <a:cubicBezTo>
                  <a:pt x="516723" y="372824"/>
                  <a:pt x="335795" y="598796"/>
                  <a:pt x="321531" y="602550"/>
                </a:cubicBezTo>
                <a:cubicBezTo>
                  <a:pt x="307267" y="606304"/>
                  <a:pt x="529486" y="348049"/>
                  <a:pt x="524231" y="323275"/>
                </a:cubicBezTo>
                <a:cubicBezTo>
                  <a:pt x="518976" y="298501"/>
                  <a:pt x="378587" y="410361"/>
                  <a:pt x="290000" y="453904"/>
                </a:cubicBezTo>
                <a:cubicBezTo>
                  <a:pt x="201413" y="497447"/>
                  <a:pt x="-41826" y="648345"/>
                  <a:pt x="6221" y="625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51F31BAA-CC5E-0C0D-9225-E9DE857C24C2}"/>
              </a:ext>
            </a:extLst>
          </p:cNvPr>
          <p:cNvSpPr/>
          <p:nvPr/>
        </p:nvSpPr>
        <p:spPr>
          <a:xfrm>
            <a:off x="3891761" y="7675464"/>
            <a:ext cx="1128210" cy="392547"/>
          </a:xfrm>
          <a:custGeom>
            <a:avLst/>
            <a:gdLst>
              <a:gd name="connsiteX0" fmla="*/ 70 w 1128210"/>
              <a:gd name="connsiteY0" fmla="*/ 91 h 392547"/>
              <a:gd name="connsiteX1" fmla="*/ 405469 w 1128210"/>
              <a:gd name="connsiteY1" fmla="*/ 76666 h 392547"/>
              <a:gd name="connsiteX2" fmla="*/ 477539 w 1128210"/>
              <a:gd name="connsiteY2" fmla="*/ 45135 h 392547"/>
              <a:gd name="connsiteX3" fmla="*/ 1031585 w 1128210"/>
              <a:gd name="connsiteY3" fmla="*/ 153241 h 392547"/>
              <a:gd name="connsiteX4" fmla="*/ 914470 w 1128210"/>
              <a:gd name="connsiteY4" fmla="*/ 261348 h 392547"/>
              <a:gd name="connsiteX5" fmla="*/ 671230 w 1128210"/>
              <a:gd name="connsiteY5" fmla="*/ 391976 h 392547"/>
              <a:gd name="connsiteX6" fmla="*/ 959514 w 1128210"/>
              <a:gd name="connsiteY6" fmla="*/ 207295 h 392547"/>
              <a:gd name="connsiteX7" fmla="*/ 1117169 w 1128210"/>
              <a:gd name="connsiteY7" fmla="*/ 94684 h 392547"/>
              <a:gd name="connsiteX8" fmla="*/ 657717 w 1128210"/>
              <a:gd name="connsiteY8" fmla="*/ 94684 h 392547"/>
              <a:gd name="connsiteX9" fmla="*/ 540602 w 1128210"/>
              <a:gd name="connsiteY9" fmla="*/ 103693 h 392547"/>
              <a:gd name="connsiteX10" fmla="*/ 572133 w 1128210"/>
              <a:gd name="connsiteY10" fmla="*/ 261348 h 392547"/>
              <a:gd name="connsiteX11" fmla="*/ 536097 w 1128210"/>
              <a:gd name="connsiteY11" fmla="*/ 270357 h 392547"/>
              <a:gd name="connsiteX12" fmla="*/ 333398 w 1128210"/>
              <a:gd name="connsiteY12" fmla="*/ 180268 h 392547"/>
              <a:gd name="connsiteX13" fmla="*/ 567628 w 1128210"/>
              <a:gd name="connsiteY13" fmla="*/ 198286 h 392547"/>
              <a:gd name="connsiteX14" fmla="*/ 536097 w 1128210"/>
              <a:gd name="connsiteY14" fmla="*/ 67657 h 392547"/>
              <a:gd name="connsiteX15" fmla="*/ 373938 w 1128210"/>
              <a:gd name="connsiteY15" fmla="*/ 94684 h 392547"/>
              <a:gd name="connsiteX16" fmla="*/ 70 w 1128210"/>
              <a:gd name="connsiteY16" fmla="*/ 91 h 3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210" h="392547">
                <a:moveTo>
                  <a:pt x="70" y="91"/>
                </a:moveTo>
                <a:cubicBezTo>
                  <a:pt x="5325" y="-2912"/>
                  <a:pt x="325891" y="69159"/>
                  <a:pt x="405469" y="76666"/>
                </a:cubicBezTo>
                <a:cubicBezTo>
                  <a:pt x="485047" y="84173"/>
                  <a:pt x="373186" y="32372"/>
                  <a:pt x="477539" y="45135"/>
                </a:cubicBezTo>
                <a:cubicBezTo>
                  <a:pt x="581892" y="57898"/>
                  <a:pt x="958763" y="117206"/>
                  <a:pt x="1031585" y="153241"/>
                </a:cubicBezTo>
                <a:cubicBezTo>
                  <a:pt x="1104407" y="189276"/>
                  <a:pt x="974529" y="221559"/>
                  <a:pt x="914470" y="261348"/>
                </a:cubicBezTo>
                <a:cubicBezTo>
                  <a:pt x="854411" y="301137"/>
                  <a:pt x="663723" y="400985"/>
                  <a:pt x="671230" y="391976"/>
                </a:cubicBezTo>
                <a:cubicBezTo>
                  <a:pt x="678737" y="382967"/>
                  <a:pt x="885191" y="256844"/>
                  <a:pt x="959514" y="207295"/>
                </a:cubicBezTo>
                <a:cubicBezTo>
                  <a:pt x="1033837" y="157746"/>
                  <a:pt x="1167468" y="113452"/>
                  <a:pt x="1117169" y="94684"/>
                </a:cubicBezTo>
                <a:cubicBezTo>
                  <a:pt x="1066870" y="75916"/>
                  <a:pt x="753811" y="93183"/>
                  <a:pt x="657717" y="94684"/>
                </a:cubicBezTo>
                <a:cubicBezTo>
                  <a:pt x="561623" y="96185"/>
                  <a:pt x="554866" y="75916"/>
                  <a:pt x="540602" y="103693"/>
                </a:cubicBezTo>
                <a:cubicBezTo>
                  <a:pt x="526338" y="131470"/>
                  <a:pt x="572884" y="233571"/>
                  <a:pt x="572133" y="261348"/>
                </a:cubicBezTo>
                <a:cubicBezTo>
                  <a:pt x="571382" y="289125"/>
                  <a:pt x="575886" y="283870"/>
                  <a:pt x="536097" y="270357"/>
                </a:cubicBezTo>
                <a:cubicBezTo>
                  <a:pt x="496308" y="256844"/>
                  <a:pt x="328143" y="192280"/>
                  <a:pt x="333398" y="180268"/>
                </a:cubicBezTo>
                <a:cubicBezTo>
                  <a:pt x="338653" y="168256"/>
                  <a:pt x="533845" y="217054"/>
                  <a:pt x="567628" y="198286"/>
                </a:cubicBezTo>
                <a:cubicBezTo>
                  <a:pt x="601411" y="179518"/>
                  <a:pt x="568379" y="84924"/>
                  <a:pt x="536097" y="67657"/>
                </a:cubicBezTo>
                <a:cubicBezTo>
                  <a:pt x="503815" y="50390"/>
                  <a:pt x="461024" y="108197"/>
                  <a:pt x="373938" y="94684"/>
                </a:cubicBezTo>
                <a:cubicBezTo>
                  <a:pt x="286852" y="81171"/>
                  <a:pt x="-5185" y="3094"/>
                  <a:pt x="70" y="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40AFC90-A748-B864-7257-D5A5FDAFEC08}"/>
              </a:ext>
            </a:extLst>
          </p:cNvPr>
          <p:cNvSpPr/>
          <p:nvPr/>
        </p:nvSpPr>
        <p:spPr>
          <a:xfrm>
            <a:off x="6144039" y="5792192"/>
            <a:ext cx="194075" cy="252912"/>
          </a:xfrm>
          <a:custGeom>
            <a:avLst/>
            <a:gdLst>
              <a:gd name="connsiteX0" fmla="*/ 99106 w 194075"/>
              <a:gd name="connsiteY0" fmla="*/ 509 h 252912"/>
              <a:gd name="connsiteX1" fmla="*/ 85593 w 194075"/>
              <a:gd name="connsiteY1" fmla="*/ 162669 h 252912"/>
              <a:gd name="connsiteX2" fmla="*/ 8 w 194075"/>
              <a:gd name="connsiteY2" fmla="*/ 252758 h 252912"/>
              <a:gd name="connsiteX3" fmla="*/ 81088 w 194075"/>
              <a:gd name="connsiteY3" fmla="*/ 180687 h 252912"/>
              <a:gd name="connsiteX4" fmla="*/ 193699 w 194075"/>
              <a:gd name="connsiteY4" fmla="*/ 50058 h 252912"/>
              <a:gd name="connsiteX5" fmla="*/ 117124 w 194075"/>
              <a:gd name="connsiteY5" fmla="*/ 108616 h 252912"/>
              <a:gd name="connsiteX6" fmla="*/ 99106 w 194075"/>
              <a:gd name="connsiteY6" fmla="*/ 509 h 2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5" h="252912">
                <a:moveTo>
                  <a:pt x="99106" y="509"/>
                </a:moveTo>
                <a:cubicBezTo>
                  <a:pt x="93851" y="9518"/>
                  <a:pt x="102109" y="120628"/>
                  <a:pt x="85593" y="162669"/>
                </a:cubicBezTo>
                <a:cubicBezTo>
                  <a:pt x="69077" y="204710"/>
                  <a:pt x="759" y="249755"/>
                  <a:pt x="8" y="252758"/>
                </a:cubicBezTo>
                <a:cubicBezTo>
                  <a:pt x="-743" y="255761"/>
                  <a:pt x="48806" y="214470"/>
                  <a:pt x="81088" y="180687"/>
                </a:cubicBezTo>
                <a:cubicBezTo>
                  <a:pt x="113370" y="146904"/>
                  <a:pt x="187693" y="62070"/>
                  <a:pt x="193699" y="50058"/>
                </a:cubicBezTo>
                <a:cubicBezTo>
                  <a:pt x="199705" y="38046"/>
                  <a:pt x="132139" y="112370"/>
                  <a:pt x="117124" y="108616"/>
                </a:cubicBezTo>
                <a:cubicBezTo>
                  <a:pt x="102109" y="104862"/>
                  <a:pt x="104361" y="-8500"/>
                  <a:pt x="99106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6D21420-10BD-BB65-F31B-E7E1ADB39F85}"/>
              </a:ext>
            </a:extLst>
          </p:cNvPr>
          <p:cNvSpPr/>
          <p:nvPr/>
        </p:nvSpPr>
        <p:spPr>
          <a:xfrm>
            <a:off x="5752069" y="5918808"/>
            <a:ext cx="793206" cy="1405559"/>
          </a:xfrm>
          <a:custGeom>
            <a:avLst/>
            <a:gdLst>
              <a:gd name="connsiteX0" fmla="*/ 93 w 793206"/>
              <a:gd name="connsiteY0" fmla="*/ 1405401 h 1405559"/>
              <a:gd name="connsiteX1" fmla="*/ 207297 w 793206"/>
              <a:gd name="connsiteY1" fmla="*/ 927931 h 1405559"/>
              <a:gd name="connsiteX2" fmla="*/ 603687 w 793206"/>
              <a:gd name="connsiteY2" fmla="*/ 391903 h 1405559"/>
              <a:gd name="connsiteX3" fmla="*/ 500085 w 793206"/>
              <a:gd name="connsiteY3" fmla="*/ 468479 h 1405559"/>
              <a:gd name="connsiteX4" fmla="*/ 698280 w 793206"/>
              <a:gd name="connsiteY4" fmla="*/ 193708 h 1405559"/>
              <a:gd name="connsiteX5" fmla="*/ 567651 w 793206"/>
              <a:gd name="connsiteY5" fmla="*/ 238753 h 1405559"/>
              <a:gd name="connsiteX6" fmla="*/ 792873 w 793206"/>
              <a:gd name="connsiteY6" fmla="*/ 18 h 1405559"/>
              <a:gd name="connsiteX7" fmla="*/ 612696 w 793206"/>
              <a:gd name="connsiteY7" fmla="*/ 252266 h 1405559"/>
              <a:gd name="connsiteX8" fmla="*/ 391978 w 793206"/>
              <a:gd name="connsiteY8" fmla="*/ 572081 h 1405559"/>
              <a:gd name="connsiteX9" fmla="*/ 67659 w 793206"/>
              <a:gd name="connsiteY9" fmla="*/ 1027028 h 1405559"/>
              <a:gd name="connsiteX10" fmla="*/ 229819 w 793206"/>
              <a:gd name="connsiteY10" fmla="*/ 878382 h 1405559"/>
              <a:gd name="connsiteX11" fmla="*/ 93 w 793206"/>
              <a:gd name="connsiteY11" fmla="*/ 1405401 h 140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206" h="1405559">
                <a:moveTo>
                  <a:pt x="93" y="1405401"/>
                </a:moveTo>
                <a:cubicBezTo>
                  <a:pt x="-3661" y="1413659"/>
                  <a:pt x="106698" y="1096847"/>
                  <a:pt x="207297" y="927931"/>
                </a:cubicBezTo>
                <a:cubicBezTo>
                  <a:pt x="307896" y="759015"/>
                  <a:pt x="554889" y="468478"/>
                  <a:pt x="603687" y="391903"/>
                </a:cubicBezTo>
                <a:cubicBezTo>
                  <a:pt x="652485" y="315328"/>
                  <a:pt x="484320" y="501511"/>
                  <a:pt x="500085" y="468479"/>
                </a:cubicBezTo>
                <a:cubicBezTo>
                  <a:pt x="515850" y="435447"/>
                  <a:pt x="687019" y="231996"/>
                  <a:pt x="698280" y="193708"/>
                </a:cubicBezTo>
                <a:cubicBezTo>
                  <a:pt x="709541" y="155420"/>
                  <a:pt x="551886" y="271035"/>
                  <a:pt x="567651" y="238753"/>
                </a:cubicBezTo>
                <a:cubicBezTo>
                  <a:pt x="583416" y="206471"/>
                  <a:pt x="785366" y="-2234"/>
                  <a:pt x="792873" y="18"/>
                </a:cubicBezTo>
                <a:cubicBezTo>
                  <a:pt x="800380" y="2270"/>
                  <a:pt x="679512" y="156922"/>
                  <a:pt x="612696" y="252266"/>
                </a:cubicBezTo>
                <a:cubicBezTo>
                  <a:pt x="545880" y="347610"/>
                  <a:pt x="482818" y="442954"/>
                  <a:pt x="391978" y="572081"/>
                </a:cubicBezTo>
                <a:cubicBezTo>
                  <a:pt x="301139" y="701208"/>
                  <a:pt x="94685" y="975978"/>
                  <a:pt x="67659" y="1027028"/>
                </a:cubicBezTo>
                <a:cubicBezTo>
                  <a:pt x="40633" y="1078078"/>
                  <a:pt x="240329" y="816821"/>
                  <a:pt x="229819" y="878382"/>
                </a:cubicBezTo>
                <a:cubicBezTo>
                  <a:pt x="219309" y="939943"/>
                  <a:pt x="3847" y="1397143"/>
                  <a:pt x="93" y="14054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4690E71-4A77-46AA-7A49-0AF1781B24DC}"/>
              </a:ext>
            </a:extLst>
          </p:cNvPr>
          <p:cNvSpPr/>
          <p:nvPr/>
        </p:nvSpPr>
        <p:spPr>
          <a:xfrm>
            <a:off x="4425548" y="4082018"/>
            <a:ext cx="123880" cy="1007697"/>
          </a:xfrm>
          <a:custGeom>
            <a:avLst/>
            <a:gdLst>
              <a:gd name="connsiteX0" fmla="*/ 402 w 123880"/>
              <a:gd name="connsiteY0" fmla="*/ 4207 h 1007697"/>
              <a:gd name="connsiteX1" fmla="*/ 117877 w 123880"/>
              <a:gd name="connsiteY1" fmla="*/ 553482 h 1007697"/>
              <a:gd name="connsiteX2" fmla="*/ 102002 w 123880"/>
              <a:gd name="connsiteY2" fmla="*/ 537607 h 1007697"/>
              <a:gd name="connsiteX3" fmla="*/ 60727 w 123880"/>
              <a:gd name="connsiteY3" fmla="*/ 797957 h 1007697"/>
              <a:gd name="connsiteX4" fmla="*/ 70252 w 123880"/>
              <a:gd name="connsiteY4" fmla="*/ 743982 h 1007697"/>
              <a:gd name="connsiteX5" fmla="*/ 9927 w 123880"/>
              <a:gd name="connsiteY5" fmla="*/ 1007507 h 1007697"/>
              <a:gd name="connsiteX6" fmla="*/ 95652 w 123880"/>
              <a:gd name="connsiteY6" fmla="*/ 778907 h 1007697"/>
              <a:gd name="connsiteX7" fmla="*/ 70252 w 123880"/>
              <a:gd name="connsiteY7" fmla="*/ 372507 h 1007697"/>
              <a:gd name="connsiteX8" fmla="*/ 13102 w 123880"/>
              <a:gd name="connsiteY8" fmla="*/ 499507 h 1007697"/>
              <a:gd name="connsiteX9" fmla="*/ 76602 w 123880"/>
              <a:gd name="connsiteY9" fmla="*/ 309007 h 1007697"/>
              <a:gd name="connsiteX10" fmla="*/ 402 w 123880"/>
              <a:gd name="connsiteY10" fmla="*/ 4207 h 100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880" h="1007697">
                <a:moveTo>
                  <a:pt x="402" y="4207"/>
                </a:moveTo>
                <a:cubicBezTo>
                  <a:pt x="7281" y="44953"/>
                  <a:pt x="100944" y="464582"/>
                  <a:pt x="117877" y="553482"/>
                </a:cubicBezTo>
                <a:cubicBezTo>
                  <a:pt x="134810" y="642382"/>
                  <a:pt x="111527" y="496861"/>
                  <a:pt x="102002" y="537607"/>
                </a:cubicBezTo>
                <a:cubicBezTo>
                  <a:pt x="92477" y="578353"/>
                  <a:pt x="66019" y="763561"/>
                  <a:pt x="60727" y="797957"/>
                </a:cubicBezTo>
                <a:cubicBezTo>
                  <a:pt x="55435" y="832353"/>
                  <a:pt x="78719" y="709057"/>
                  <a:pt x="70252" y="743982"/>
                </a:cubicBezTo>
                <a:cubicBezTo>
                  <a:pt x="61785" y="778907"/>
                  <a:pt x="5694" y="1001686"/>
                  <a:pt x="9927" y="1007507"/>
                </a:cubicBezTo>
                <a:cubicBezTo>
                  <a:pt x="14160" y="1013328"/>
                  <a:pt x="85598" y="884740"/>
                  <a:pt x="95652" y="778907"/>
                </a:cubicBezTo>
                <a:cubicBezTo>
                  <a:pt x="105706" y="673074"/>
                  <a:pt x="84010" y="419074"/>
                  <a:pt x="70252" y="372507"/>
                </a:cubicBezTo>
                <a:cubicBezTo>
                  <a:pt x="56494" y="325940"/>
                  <a:pt x="12044" y="510090"/>
                  <a:pt x="13102" y="499507"/>
                </a:cubicBezTo>
                <a:cubicBezTo>
                  <a:pt x="14160" y="488924"/>
                  <a:pt x="76073" y="387853"/>
                  <a:pt x="76602" y="309007"/>
                </a:cubicBezTo>
                <a:cubicBezTo>
                  <a:pt x="77131" y="230161"/>
                  <a:pt x="-6477" y="-36539"/>
                  <a:pt x="402" y="4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2123CA89-1BBE-8F5D-9583-2EEE2C3E3A69}"/>
              </a:ext>
            </a:extLst>
          </p:cNvPr>
          <p:cNvSpPr/>
          <p:nvPr/>
        </p:nvSpPr>
        <p:spPr>
          <a:xfrm>
            <a:off x="4327307" y="5207718"/>
            <a:ext cx="132642" cy="463977"/>
          </a:xfrm>
          <a:custGeom>
            <a:avLst/>
            <a:gdLst>
              <a:gd name="connsiteX0" fmla="*/ 218 w 132642"/>
              <a:gd name="connsiteY0" fmla="*/ 5632 h 463977"/>
              <a:gd name="connsiteX1" fmla="*/ 111343 w 132642"/>
              <a:gd name="connsiteY1" fmla="*/ 319957 h 463977"/>
              <a:gd name="connsiteX2" fmla="*/ 108168 w 132642"/>
              <a:gd name="connsiteY2" fmla="*/ 208832 h 463977"/>
              <a:gd name="connsiteX3" fmla="*/ 3393 w 132642"/>
              <a:gd name="connsiteY3" fmla="*/ 459657 h 463977"/>
              <a:gd name="connsiteX4" fmla="*/ 70068 w 132642"/>
              <a:gd name="connsiteY4" fmla="*/ 370757 h 463977"/>
              <a:gd name="connsiteX5" fmla="*/ 108168 w 132642"/>
              <a:gd name="connsiteY5" fmla="*/ 412032 h 463977"/>
              <a:gd name="connsiteX6" fmla="*/ 130393 w 132642"/>
              <a:gd name="connsiteY6" fmla="*/ 227882 h 463977"/>
              <a:gd name="connsiteX7" fmla="*/ 127218 w 132642"/>
              <a:gd name="connsiteY7" fmla="*/ 21507 h 463977"/>
              <a:gd name="connsiteX8" fmla="*/ 89118 w 132642"/>
              <a:gd name="connsiteY8" fmla="*/ 240582 h 463977"/>
              <a:gd name="connsiteX9" fmla="*/ 82768 w 132642"/>
              <a:gd name="connsiteY9" fmla="*/ 126282 h 463977"/>
              <a:gd name="connsiteX10" fmla="*/ 218 w 132642"/>
              <a:gd name="connsiteY10" fmla="*/ 5632 h 4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642" h="463977">
                <a:moveTo>
                  <a:pt x="218" y="5632"/>
                </a:moveTo>
                <a:cubicBezTo>
                  <a:pt x="4981" y="37911"/>
                  <a:pt x="93351" y="286090"/>
                  <a:pt x="111343" y="319957"/>
                </a:cubicBezTo>
                <a:cubicBezTo>
                  <a:pt x="129335" y="353824"/>
                  <a:pt x="126160" y="185549"/>
                  <a:pt x="108168" y="208832"/>
                </a:cubicBezTo>
                <a:cubicBezTo>
                  <a:pt x="90176" y="232115"/>
                  <a:pt x="9743" y="432670"/>
                  <a:pt x="3393" y="459657"/>
                </a:cubicBezTo>
                <a:cubicBezTo>
                  <a:pt x="-2957" y="486644"/>
                  <a:pt x="52606" y="378694"/>
                  <a:pt x="70068" y="370757"/>
                </a:cubicBezTo>
                <a:cubicBezTo>
                  <a:pt x="87530" y="362820"/>
                  <a:pt x="98114" y="435844"/>
                  <a:pt x="108168" y="412032"/>
                </a:cubicBezTo>
                <a:cubicBezTo>
                  <a:pt x="118222" y="388220"/>
                  <a:pt x="127218" y="292970"/>
                  <a:pt x="130393" y="227882"/>
                </a:cubicBezTo>
                <a:cubicBezTo>
                  <a:pt x="133568" y="162795"/>
                  <a:pt x="134097" y="19390"/>
                  <a:pt x="127218" y="21507"/>
                </a:cubicBezTo>
                <a:cubicBezTo>
                  <a:pt x="120339" y="23624"/>
                  <a:pt x="96526" y="223120"/>
                  <a:pt x="89118" y="240582"/>
                </a:cubicBezTo>
                <a:cubicBezTo>
                  <a:pt x="81710" y="258044"/>
                  <a:pt x="95468" y="163853"/>
                  <a:pt x="82768" y="126282"/>
                </a:cubicBezTo>
                <a:cubicBezTo>
                  <a:pt x="70068" y="88711"/>
                  <a:pt x="-4545" y="-26647"/>
                  <a:pt x="218" y="5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A536B817-8A70-491D-2939-5A7B5C4001B3}"/>
              </a:ext>
            </a:extLst>
          </p:cNvPr>
          <p:cNvSpPr/>
          <p:nvPr/>
        </p:nvSpPr>
        <p:spPr>
          <a:xfrm>
            <a:off x="4889095" y="4866697"/>
            <a:ext cx="244975" cy="568953"/>
          </a:xfrm>
          <a:custGeom>
            <a:avLst/>
            <a:gdLst>
              <a:gd name="connsiteX0" fmla="*/ 405 w 244975"/>
              <a:gd name="connsiteY0" fmla="*/ 64078 h 568953"/>
              <a:gd name="connsiteX1" fmla="*/ 162330 w 244975"/>
              <a:gd name="connsiteY1" fmla="*/ 346653 h 568953"/>
              <a:gd name="connsiteX2" fmla="*/ 155980 w 244975"/>
              <a:gd name="connsiteY2" fmla="*/ 460953 h 568953"/>
              <a:gd name="connsiteX3" fmla="*/ 213130 w 244975"/>
              <a:gd name="connsiteY3" fmla="*/ 353003 h 568953"/>
              <a:gd name="connsiteX4" fmla="*/ 244880 w 244975"/>
              <a:gd name="connsiteY4" fmla="*/ 568903 h 568953"/>
              <a:gd name="connsiteX5" fmla="*/ 203605 w 244975"/>
              <a:gd name="connsiteY5" fmla="*/ 372053 h 568953"/>
              <a:gd name="connsiteX6" fmla="*/ 162330 w 244975"/>
              <a:gd name="connsiteY6" fmla="*/ 248228 h 568953"/>
              <a:gd name="connsiteX7" fmla="*/ 102005 w 244975"/>
              <a:gd name="connsiteY7" fmla="*/ 67253 h 568953"/>
              <a:gd name="connsiteX8" fmla="*/ 124230 w 244975"/>
              <a:gd name="connsiteY8" fmla="*/ 175203 h 568953"/>
              <a:gd name="connsiteX9" fmla="*/ 82955 w 244975"/>
              <a:gd name="connsiteY9" fmla="*/ 578 h 568953"/>
              <a:gd name="connsiteX10" fmla="*/ 102005 w 244975"/>
              <a:gd name="connsiteY10" fmla="*/ 114878 h 568953"/>
              <a:gd name="connsiteX11" fmla="*/ 114705 w 244975"/>
              <a:gd name="connsiteY11" fmla="*/ 191078 h 568953"/>
              <a:gd name="connsiteX12" fmla="*/ 405 w 244975"/>
              <a:gd name="connsiteY12" fmla="*/ 64078 h 56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75" h="568953">
                <a:moveTo>
                  <a:pt x="405" y="64078"/>
                </a:moveTo>
                <a:cubicBezTo>
                  <a:pt x="8342" y="90007"/>
                  <a:pt x="136401" y="280507"/>
                  <a:pt x="162330" y="346653"/>
                </a:cubicBezTo>
                <a:cubicBezTo>
                  <a:pt x="188259" y="412799"/>
                  <a:pt x="147513" y="459895"/>
                  <a:pt x="155980" y="460953"/>
                </a:cubicBezTo>
                <a:cubicBezTo>
                  <a:pt x="164447" y="462011"/>
                  <a:pt x="198313" y="335011"/>
                  <a:pt x="213130" y="353003"/>
                </a:cubicBezTo>
                <a:cubicBezTo>
                  <a:pt x="227947" y="370995"/>
                  <a:pt x="246467" y="565728"/>
                  <a:pt x="244880" y="568903"/>
                </a:cubicBezTo>
                <a:cubicBezTo>
                  <a:pt x="243293" y="572078"/>
                  <a:pt x="217363" y="425499"/>
                  <a:pt x="203605" y="372053"/>
                </a:cubicBezTo>
                <a:cubicBezTo>
                  <a:pt x="189847" y="318607"/>
                  <a:pt x="162330" y="248228"/>
                  <a:pt x="162330" y="248228"/>
                </a:cubicBezTo>
                <a:cubicBezTo>
                  <a:pt x="145397" y="197428"/>
                  <a:pt x="108355" y="79424"/>
                  <a:pt x="102005" y="67253"/>
                </a:cubicBezTo>
                <a:cubicBezTo>
                  <a:pt x="95655" y="55082"/>
                  <a:pt x="127405" y="186316"/>
                  <a:pt x="124230" y="175203"/>
                </a:cubicBezTo>
                <a:cubicBezTo>
                  <a:pt x="121055" y="164090"/>
                  <a:pt x="86659" y="10632"/>
                  <a:pt x="82955" y="578"/>
                </a:cubicBezTo>
                <a:cubicBezTo>
                  <a:pt x="79251" y="-9476"/>
                  <a:pt x="102005" y="114878"/>
                  <a:pt x="102005" y="114878"/>
                </a:cubicBezTo>
                <a:cubicBezTo>
                  <a:pt x="107297" y="146628"/>
                  <a:pt x="125818" y="198486"/>
                  <a:pt x="114705" y="191078"/>
                </a:cubicBezTo>
                <a:cubicBezTo>
                  <a:pt x="103593" y="183670"/>
                  <a:pt x="-7532" y="38149"/>
                  <a:pt x="405" y="6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639B054-B22D-E3EC-D4C8-84B1B9C9DEDD}"/>
              </a:ext>
            </a:extLst>
          </p:cNvPr>
          <p:cNvSpPr/>
          <p:nvPr/>
        </p:nvSpPr>
        <p:spPr>
          <a:xfrm>
            <a:off x="5384496" y="4038272"/>
            <a:ext cx="912421" cy="235310"/>
          </a:xfrm>
          <a:custGeom>
            <a:avLst/>
            <a:gdLst>
              <a:gd name="connsiteX0" fmla="*/ 304 w 912421"/>
              <a:gd name="connsiteY0" fmla="*/ 235278 h 235310"/>
              <a:gd name="connsiteX1" fmla="*/ 251129 w 912421"/>
              <a:gd name="connsiteY1" fmla="*/ 98753 h 235310"/>
              <a:gd name="connsiteX2" fmla="*/ 390829 w 912421"/>
              <a:gd name="connsiteY2" fmla="*/ 95578 h 235310"/>
              <a:gd name="connsiteX3" fmla="*/ 394004 w 912421"/>
              <a:gd name="connsiteY3" fmla="*/ 79703 h 235310"/>
              <a:gd name="connsiteX4" fmla="*/ 616254 w 912421"/>
              <a:gd name="connsiteY4" fmla="*/ 101928 h 235310"/>
              <a:gd name="connsiteX5" fmla="*/ 632129 w 912421"/>
              <a:gd name="connsiteY5" fmla="*/ 79703 h 235310"/>
              <a:gd name="connsiteX6" fmla="*/ 911529 w 912421"/>
              <a:gd name="connsiteY6" fmla="*/ 159078 h 235310"/>
              <a:gd name="connsiteX7" fmla="*/ 711504 w 912421"/>
              <a:gd name="connsiteY7" fmla="*/ 98753 h 235310"/>
              <a:gd name="connsiteX8" fmla="*/ 454329 w 912421"/>
              <a:gd name="connsiteY8" fmla="*/ 328 h 235310"/>
              <a:gd name="connsiteX9" fmla="*/ 600379 w 912421"/>
              <a:gd name="connsiteY9" fmla="*/ 67003 h 235310"/>
              <a:gd name="connsiteX10" fmla="*/ 374954 w 912421"/>
              <a:gd name="connsiteY10" fmla="*/ 70178 h 235310"/>
              <a:gd name="connsiteX11" fmla="*/ 203504 w 912421"/>
              <a:gd name="connsiteY11" fmla="*/ 111453 h 235310"/>
              <a:gd name="connsiteX12" fmla="*/ 304 w 912421"/>
              <a:gd name="connsiteY12" fmla="*/ 235278 h 23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2421" h="235310">
                <a:moveTo>
                  <a:pt x="304" y="235278"/>
                </a:moveTo>
                <a:cubicBezTo>
                  <a:pt x="8241" y="233161"/>
                  <a:pt x="186042" y="122036"/>
                  <a:pt x="251129" y="98753"/>
                </a:cubicBezTo>
                <a:cubicBezTo>
                  <a:pt x="316216" y="75470"/>
                  <a:pt x="367017" y="98753"/>
                  <a:pt x="390829" y="95578"/>
                </a:cubicBezTo>
                <a:cubicBezTo>
                  <a:pt x="414642" y="92403"/>
                  <a:pt x="356433" y="78645"/>
                  <a:pt x="394004" y="79703"/>
                </a:cubicBezTo>
                <a:cubicBezTo>
                  <a:pt x="431575" y="80761"/>
                  <a:pt x="576567" y="101928"/>
                  <a:pt x="616254" y="101928"/>
                </a:cubicBezTo>
                <a:cubicBezTo>
                  <a:pt x="655941" y="101928"/>
                  <a:pt x="582916" y="70178"/>
                  <a:pt x="632129" y="79703"/>
                </a:cubicBezTo>
                <a:cubicBezTo>
                  <a:pt x="681342" y="89228"/>
                  <a:pt x="898300" y="155903"/>
                  <a:pt x="911529" y="159078"/>
                </a:cubicBezTo>
                <a:cubicBezTo>
                  <a:pt x="924758" y="162253"/>
                  <a:pt x="787704" y="125211"/>
                  <a:pt x="711504" y="98753"/>
                </a:cubicBezTo>
                <a:cubicBezTo>
                  <a:pt x="635304" y="72295"/>
                  <a:pt x="472850" y="5620"/>
                  <a:pt x="454329" y="328"/>
                </a:cubicBezTo>
                <a:cubicBezTo>
                  <a:pt x="435808" y="-4964"/>
                  <a:pt x="613608" y="55361"/>
                  <a:pt x="600379" y="67003"/>
                </a:cubicBezTo>
                <a:cubicBezTo>
                  <a:pt x="587150" y="78645"/>
                  <a:pt x="441100" y="62770"/>
                  <a:pt x="374954" y="70178"/>
                </a:cubicBezTo>
                <a:cubicBezTo>
                  <a:pt x="308808" y="77586"/>
                  <a:pt x="265416" y="86053"/>
                  <a:pt x="203504" y="111453"/>
                </a:cubicBezTo>
                <a:cubicBezTo>
                  <a:pt x="141592" y="136853"/>
                  <a:pt x="-7633" y="237395"/>
                  <a:pt x="304" y="235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DFCC1CC-DF3D-B919-8F0F-67B17D4CF7BF}"/>
              </a:ext>
            </a:extLst>
          </p:cNvPr>
          <p:cNvSpPr/>
          <p:nvPr/>
        </p:nvSpPr>
        <p:spPr>
          <a:xfrm>
            <a:off x="3171359" y="3998076"/>
            <a:ext cx="1099902" cy="524032"/>
          </a:xfrm>
          <a:custGeom>
            <a:avLst/>
            <a:gdLst>
              <a:gd name="connsiteX0" fmla="*/ 3641 w 1099902"/>
              <a:gd name="connsiteY0" fmla="*/ 186574 h 524032"/>
              <a:gd name="connsiteX1" fmla="*/ 441791 w 1099902"/>
              <a:gd name="connsiteY1" fmla="*/ 2424 h 524032"/>
              <a:gd name="connsiteX2" fmla="*/ 740241 w 1099902"/>
              <a:gd name="connsiteY2" fmla="*/ 78624 h 524032"/>
              <a:gd name="connsiteX3" fmla="*/ 673566 w 1099902"/>
              <a:gd name="connsiteY3" fmla="*/ 40524 h 524032"/>
              <a:gd name="connsiteX4" fmla="*/ 937091 w 1099902"/>
              <a:gd name="connsiteY4" fmla="*/ 177049 h 524032"/>
              <a:gd name="connsiteX5" fmla="*/ 924391 w 1099902"/>
              <a:gd name="connsiteY5" fmla="*/ 170699 h 524032"/>
              <a:gd name="connsiteX6" fmla="*/ 1006941 w 1099902"/>
              <a:gd name="connsiteY6" fmla="*/ 332624 h 524032"/>
              <a:gd name="connsiteX7" fmla="*/ 1006941 w 1099902"/>
              <a:gd name="connsiteY7" fmla="*/ 323099 h 524032"/>
              <a:gd name="connsiteX8" fmla="*/ 1099016 w 1099902"/>
              <a:gd name="connsiteY8" fmla="*/ 523124 h 524032"/>
              <a:gd name="connsiteX9" fmla="*/ 943441 w 1099902"/>
              <a:gd name="connsiteY9" fmla="*/ 231024 h 524032"/>
              <a:gd name="connsiteX10" fmla="*/ 784691 w 1099902"/>
              <a:gd name="connsiteY10" fmla="*/ 123074 h 524032"/>
              <a:gd name="connsiteX11" fmla="*/ 505291 w 1099902"/>
              <a:gd name="connsiteY11" fmla="*/ 11949 h 524032"/>
              <a:gd name="connsiteX12" fmla="*/ 241766 w 1099902"/>
              <a:gd name="connsiteY12" fmla="*/ 84974 h 524032"/>
              <a:gd name="connsiteX13" fmla="*/ 575141 w 1099902"/>
              <a:gd name="connsiteY13" fmla="*/ 21474 h 524032"/>
              <a:gd name="connsiteX14" fmla="*/ 410041 w 1099902"/>
              <a:gd name="connsiteY14" fmla="*/ 24649 h 524032"/>
              <a:gd name="connsiteX15" fmla="*/ 241766 w 1099902"/>
              <a:gd name="connsiteY15" fmla="*/ 62749 h 524032"/>
              <a:gd name="connsiteX16" fmla="*/ 3641 w 1099902"/>
              <a:gd name="connsiteY16" fmla="*/ 186574 h 52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9902" h="524032">
                <a:moveTo>
                  <a:pt x="3641" y="186574"/>
                </a:moveTo>
                <a:cubicBezTo>
                  <a:pt x="36979" y="176520"/>
                  <a:pt x="319024" y="20416"/>
                  <a:pt x="441791" y="2424"/>
                </a:cubicBezTo>
                <a:cubicBezTo>
                  <a:pt x="564558" y="-15568"/>
                  <a:pt x="701612" y="72274"/>
                  <a:pt x="740241" y="78624"/>
                </a:cubicBezTo>
                <a:cubicBezTo>
                  <a:pt x="778870" y="84974"/>
                  <a:pt x="640758" y="24120"/>
                  <a:pt x="673566" y="40524"/>
                </a:cubicBezTo>
                <a:cubicBezTo>
                  <a:pt x="706374" y="56928"/>
                  <a:pt x="937091" y="177049"/>
                  <a:pt x="937091" y="177049"/>
                </a:cubicBezTo>
                <a:cubicBezTo>
                  <a:pt x="978895" y="198745"/>
                  <a:pt x="912749" y="144770"/>
                  <a:pt x="924391" y="170699"/>
                </a:cubicBezTo>
                <a:cubicBezTo>
                  <a:pt x="936033" y="196628"/>
                  <a:pt x="993183" y="307224"/>
                  <a:pt x="1006941" y="332624"/>
                </a:cubicBezTo>
                <a:cubicBezTo>
                  <a:pt x="1020699" y="358024"/>
                  <a:pt x="991595" y="291349"/>
                  <a:pt x="1006941" y="323099"/>
                </a:cubicBezTo>
                <a:cubicBezTo>
                  <a:pt x="1022287" y="354849"/>
                  <a:pt x="1109599" y="538470"/>
                  <a:pt x="1099016" y="523124"/>
                </a:cubicBezTo>
                <a:cubicBezTo>
                  <a:pt x="1088433" y="507778"/>
                  <a:pt x="995828" y="297699"/>
                  <a:pt x="943441" y="231024"/>
                </a:cubicBezTo>
                <a:cubicBezTo>
                  <a:pt x="891054" y="164349"/>
                  <a:pt x="857716" y="159586"/>
                  <a:pt x="784691" y="123074"/>
                </a:cubicBezTo>
                <a:cubicBezTo>
                  <a:pt x="711666" y="86562"/>
                  <a:pt x="595778" y="18299"/>
                  <a:pt x="505291" y="11949"/>
                </a:cubicBezTo>
                <a:cubicBezTo>
                  <a:pt x="414804" y="5599"/>
                  <a:pt x="230124" y="83387"/>
                  <a:pt x="241766" y="84974"/>
                </a:cubicBezTo>
                <a:cubicBezTo>
                  <a:pt x="253408" y="86561"/>
                  <a:pt x="547095" y="31528"/>
                  <a:pt x="575141" y="21474"/>
                </a:cubicBezTo>
                <a:cubicBezTo>
                  <a:pt x="603187" y="11420"/>
                  <a:pt x="465603" y="17770"/>
                  <a:pt x="410041" y="24649"/>
                </a:cubicBezTo>
                <a:cubicBezTo>
                  <a:pt x="354479" y="31528"/>
                  <a:pt x="308441" y="36291"/>
                  <a:pt x="241766" y="62749"/>
                </a:cubicBezTo>
                <a:cubicBezTo>
                  <a:pt x="175091" y="89207"/>
                  <a:pt x="-29697" y="196628"/>
                  <a:pt x="3641" y="18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4BC462C-6DC4-40B6-E3D2-11905891ADB1}"/>
              </a:ext>
            </a:extLst>
          </p:cNvPr>
          <p:cNvSpPr/>
          <p:nvPr/>
        </p:nvSpPr>
        <p:spPr>
          <a:xfrm>
            <a:off x="4411260" y="4215095"/>
            <a:ext cx="65683" cy="758408"/>
          </a:xfrm>
          <a:custGeom>
            <a:avLst/>
            <a:gdLst>
              <a:gd name="connsiteX0" fmla="*/ 8340 w 65683"/>
              <a:gd name="connsiteY0" fmla="*/ 1305 h 758408"/>
              <a:gd name="connsiteX1" fmla="*/ 1990 w 65683"/>
              <a:gd name="connsiteY1" fmla="*/ 468030 h 758408"/>
              <a:gd name="connsiteX2" fmla="*/ 40090 w 65683"/>
              <a:gd name="connsiteY2" fmla="*/ 331505 h 758408"/>
              <a:gd name="connsiteX3" fmla="*/ 33740 w 65683"/>
              <a:gd name="connsiteY3" fmla="*/ 756955 h 758408"/>
              <a:gd name="connsiteX4" fmla="*/ 46440 w 65683"/>
              <a:gd name="connsiteY4" fmla="*/ 458505 h 758408"/>
              <a:gd name="connsiteX5" fmla="*/ 65490 w 65683"/>
              <a:gd name="connsiteY5" fmla="*/ 131480 h 758408"/>
              <a:gd name="connsiteX6" fmla="*/ 33740 w 65683"/>
              <a:gd name="connsiteY6" fmla="*/ 321980 h 758408"/>
              <a:gd name="connsiteX7" fmla="*/ 8340 w 65683"/>
              <a:gd name="connsiteY7" fmla="*/ 1305 h 75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83" h="758408">
                <a:moveTo>
                  <a:pt x="8340" y="1305"/>
                </a:moveTo>
                <a:cubicBezTo>
                  <a:pt x="3048" y="25647"/>
                  <a:pt x="-3302" y="412997"/>
                  <a:pt x="1990" y="468030"/>
                </a:cubicBezTo>
                <a:cubicBezTo>
                  <a:pt x="7282" y="523063"/>
                  <a:pt x="34798" y="283351"/>
                  <a:pt x="40090" y="331505"/>
                </a:cubicBezTo>
                <a:cubicBezTo>
                  <a:pt x="45382" y="379659"/>
                  <a:pt x="32682" y="735788"/>
                  <a:pt x="33740" y="756955"/>
                </a:cubicBezTo>
                <a:cubicBezTo>
                  <a:pt x="34798" y="778122"/>
                  <a:pt x="41148" y="562751"/>
                  <a:pt x="46440" y="458505"/>
                </a:cubicBezTo>
                <a:cubicBezTo>
                  <a:pt x="51732" y="354259"/>
                  <a:pt x="67607" y="154234"/>
                  <a:pt x="65490" y="131480"/>
                </a:cubicBezTo>
                <a:cubicBezTo>
                  <a:pt x="63373" y="108726"/>
                  <a:pt x="39561" y="343147"/>
                  <a:pt x="33740" y="321980"/>
                </a:cubicBezTo>
                <a:cubicBezTo>
                  <a:pt x="27919" y="300813"/>
                  <a:pt x="13632" y="-23037"/>
                  <a:pt x="8340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69DDF47-BED3-022D-61F7-F7F9441437D4}"/>
              </a:ext>
            </a:extLst>
          </p:cNvPr>
          <p:cNvSpPr/>
          <p:nvPr/>
        </p:nvSpPr>
        <p:spPr>
          <a:xfrm>
            <a:off x="3541862" y="7760980"/>
            <a:ext cx="1716119" cy="445541"/>
          </a:xfrm>
          <a:custGeom>
            <a:avLst/>
            <a:gdLst>
              <a:gd name="connsiteX0" fmla="*/ 11829 w 1716119"/>
              <a:gd name="connsiteY0" fmla="*/ 3107 h 445541"/>
              <a:gd name="connsiteX1" fmla="*/ 955323 w 1716119"/>
              <a:gd name="connsiteY1" fmla="*/ 414587 h 445541"/>
              <a:gd name="connsiteX2" fmla="*/ 876353 w 1716119"/>
              <a:gd name="connsiteY2" fmla="*/ 318991 h 445541"/>
              <a:gd name="connsiteX3" fmla="*/ 1154829 w 1716119"/>
              <a:gd name="connsiteY3" fmla="*/ 443682 h 445541"/>
              <a:gd name="connsiteX4" fmla="*/ 1462400 w 1716119"/>
              <a:gd name="connsiteY4" fmla="*/ 393805 h 445541"/>
              <a:gd name="connsiteX5" fmla="*/ 1379273 w 1716119"/>
              <a:gd name="connsiteY5" fmla="*/ 393805 h 445541"/>
              <a:gd name="connsiteX6" fmla="*/ 1715938 w 1716119"/>
              <a:gd name="connsiteY6" fmla="*/ 264958 h 445541"/>
              <a:gd name="connsiteX7" fmla="*/ 1420836 w 1716119"/>
              <a:gd name="connsiteY7" fmla="*/ 352242 h 445541"/>
              <a:gd name="connsiteX8" fmla="*/ 1059233 w 1716119"/>
              <a:gd name="connsiteY8" fmla="*/ 397962 h 445541"/>
              <a:gd name="connsiteX9" fmla="*/ 410840 w 1716119"/>
              <a:gd name="connsiteY9" fmla="*/ 285740 h 445541"/>
              <a:gd name="connsiteX10" fmla="*/ 589563 w 1716119"/>
              <a:gd name="connsiteY10" fmla="*/ 306522 h 445541"/>
              <a:gd name="connsiteX11" fmla="*/ 452403 w 1716119"/>
              <a:gd name="connsiteY11" fmla="*/ 231707 h 445541"/>
              <a:gd name="connsiteX12" fmla="*/ 290305 w 1716119"/>
              <a:gd name="connsiteY12" fmla="*/ 177675 h 445541"/>
              <a:gd name="connsiteX13" fmla="*/ 414996 w 1716119"/>
              <a:gd name="connsiteY13" fmla="*/ 223395 h 445541"/>
              <a:gd name="connsiteX14" fmla="*/ 11829 w 1716119"/>
              <a:gd name="connsiteY14" fmla="*/ 3107 h 44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16119" h="445541">
                <a:moveTo>
                  <a:pt x="11829" y="3107"/>
                </a:moveTo>
                <a:cubicBezTo>
                  <a:pt x="101883" y="34972"/>
                  <a:pt x="811236" y="361940"/>
                  <a:pt x="955323" y="414587"/>
                </a:cubicBezTo>
                <a:cubicBezTo>
                  <a:pt x="1099410" y="467234"/>
                  <a:pt x="843102" y="314142"/>
                  <a:pt x="876353" y="318991"/>
                </a:cubicBezTo>
                <a:cubicBezTo>
                  <a:pt x="909604" y="323840"/>
                  <a:pt x="1057155" y="431213"/>
                  <a:pt x="1154829" y="443682"/>
                </a:cubicBezTo>
                <a:cubicBezTo>
                  <a:pt x="1252503" y="456151"/>
                  <a:pt x="1424993" y="402118"/>
                  <a:pt x="1462400" y="393805"/>
                </a:cubicBezTo>
                <a:cubicBezTo>
                  <a:pt x="1499807" y="385492"/>
                  <a:pt x="1337017" y="415280"/>
                  <a:pt x="1379273" y="393805"/>
                </a:cubicBezTo>
                <a:cubicBezTo>
                  <a:pt x="1421529" y="372331"/>
                  <a:pt x="1709011" y="271885"/>
                  <a:pt x="1715938" y="264958"/>
                </a:cubicBezTo>
                <a:cubicBezTo>
                  <a:pt x="1722865" y="258031"/>
                  <a:pt x="1530287" y="330075"/>
                  <a:pt x="1420836" y="352242"/>
                </a:cubicBezTo>
                <a:cubicBezTo>
                  <a:pt x="1311385" y="374409"/>
                  <a:pt x="1227566" y="409046"/>
                  <a:pt x="1059233" y="397962"/>
                </a:cubicBezTo>
                <a:cubicBezTo>
                  <a:pt x="890900" y="386878"/>
                  <a:pt x="489118" y="300980"/>
                  <a:pt x="410840" y="285740"/>
                </a:cubicBezTo>
                <a:cubicBezTo>
                  <a:pt x="332562" y="270500"/>
                  <a:pt x="582636" y="315527"/>
                  <a:pt x="589563" y="306522"/>
                </a:cubicBezTo>
                <a:cubicBezTo>
                  <a:pt x="596490" y="297517"/>
                  <a:pt x="502279" y="253182"/>
                  <a:pt x="452403" y="231707"/>
                </a:cubicBezTo>
                <a:cubicBezTo>
                  <a:pt x="402527" y="210233"/>
                  <a:pt x="296539" y="179060"/>
                  <a:pt x="290305" y="177675"/>
                </a:cubicBezTo>
                <a:cubicBezTo>
                  <a:pt x="284071" y="176290"/>
                  <a:pt x="455867" y="252490"/>
                  <a:pt x="414996" y="223395"/>
                </a:cubicBezTo>
                <a:cubicBezTo>
                  <a:pt x="374125" y="194300"/>
                  <a:pt x="-78225" y="-28758"/>
                  <a:pt x="11829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413F0F0D-2C4D-ED34-7917-766A4233E1FE}"/>
              </a:ext>
            </a:extLst>
          </p:cNvPr>
          <p:cNvSpPr/>
          <p:nvPr/>
        </p:nvSpPr>
        <p:spPr>
          <a:xfrm>
            <a:off x="2666310" y="6123930"/>
            <a:ext cx="505838" cy="131356"/>
          </a:xfrm>
          <a:custGeom>
            <a:avLst/>
            <a:gdLst>
              <a:gd name="connsiteX0" fmla="*/ 1141 w 505838"/>
              <a:gd name="connsiteY0" fmla="*/ 927 h 131356"/>
              <a:gd name="connsiteX1" fmla="*/ 244620 w 505838"/>
              <a:gd name="connsiteY1" fmla="*/ 114550 h 131356"/>
              <a:gd name="connsiteX2" fmla="*/ 282495 w 505838"/>
              <a:gd name="connsiteY2" fmla="*/ 109140 h 131356"/>
              <a:gd name="connsiteX3" fmla="*/ 417761 w 505838"/>
              <a:gd name="connsiteY3" fmla="*/ 130782 h 131356"/>
              <a:gd name="connsiteX4" fmla="*/ 450225 w 505838"/>
              <a:gd name="connsiteY4" fmla="*/ 82087 h 131356"/>
              <a:gd name="connsiteX5" fmla="*/ 504331 w 505838"/>
              <a:gd name="connsiteY5" fmla="*/ 92908 h 131356"/>
              <a:gd name="connsiteX6" fmla="*/ 385297 w 505838"/>
              <a:gd name="connsiteY6" fmla="*/ 109140 h 131356"/>
              <a:gd name="connsiteX7" fmla="*/ 293316 w 505838"/>
              <a:gd name="connsiteY7" fmla="*/ 55033 h 131356"/>
              <a:gd name="connsiteX8" fmla="*/ 304137 w 505838"/>
              <a:gd name="connsiteY8" fmla="*/ 92908 h 131356"/>
              <a:gd name="connsiteX9" fmla="*/ 158050 w 505838"/>
              <a:gd name="connsiteY9" fmla="*/ 60444 h 131356"/>
              <a:gd name="connsiteX10" fmla="*/ 1141 w 505838"/>
              <a:gd name="connsiteY10" fmla="*/ 927 h 13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838" h="131356">
                <a:moveTo>
                  <a:pt x="1141" y="927"/>
                </a:moveTo>
                <a:cubicBezTo>
                  <a:pt x="15569" y="9945"/>
                  <a:pt x="197728" y="96515"/>
                  <a:pt x="244620" y="114550"/>
                </a:cubicBezTo>
                <a:cubicBezTo>
                  <a:pt x="291512" y="132585"/>
                  <a:pt x="253638" y="106435"/>
                  <a:pt x="282495" y="109140"/>
                </a:cubicBezTo>
                <a:cubicBezTo>
                  <a:pt x="311352" y="111845"/>
                  <a:pt x="389806" y="135291"/>
                  <a:pt x="417761" y="130782"/>
                </a:cubicBezTo>
                <a:cubicBezTo>
                  <a:pt x="445716" y="126273"/>
                  <a:pt x="435797" y="88399"/>
                  <a:pt x="450225" y="82087"/>
                </a:cubicBezTo>
                <a:cubicBezTo>
                  <a:pt x="464653" y="75775"/>
                  <a:pt x="515152" y="88399"/>
                  <a:pt x="504331" y="92908"/>
                </a:cubicBezTo>
                <a:cubicBezTo>
                  <a:pt x="493510" y="97417"/>
                  <a:pt x="420466" y="115452"/>
                  <a:pt x="385297" y="109140"/>
                </a:cubicBezTo>
                <a:cubicBezTo>
                  <a:pt x="350128" y="102828"/>
                  <a:pt x="306842" y="57738"/>
                  <a:pt x="293316" y="55033"/>
                </a:cubicBezTo>
                <a:cubicBezTo>
                  <a:pt x="279790" y="52328"/>
                  <a:pt x="326681" y="92006"/>
                  <a:pt x="304137" y="92908"/>
                </a:cubicBezTo>
                <a:cubicBezTo>
                  <a:pt x="281593" y="93810"/>
                  <a:pt x="203139" y="69462"/>
                  <a:pt x="158050" y="60444"/>
                </a:cubicBezTo>
                <a:cubicBezTo>
                  <a:pt x="112961" y="51426"/>
                  <a:pt x="-13287" y="-8091"/>
                  <a:pt x="1141" y="9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7E6E02D-F482-085B-BB74-8D1167F8358B}"/>
              </a:ext>
            </a:extLst>
          </p:cNvPr>
          <p:cNvSpPr/>
          <p:nvPr/>
        </p:nvSpPr>
        <p:spPr>
          <a:xfrm>
            <a:off x="2685896" y="6341563"/>
            <a:ext cx="295431" cy="882363"/>
          </a:xfrm>
          <a:custGeom>
            <a:avLst/>
            <a:gdLst>
              <a:gd name="connsiteX0" fmla="*/ 3197 w 295431"/>
              <a:gd name="connsiteY0" fmla="*/ 10541 h 882363"/>
              <a:gd name="connsiteX1" fmla="*/ 192570 w 295431"/>
              <a:gd name="connsiteY1" fmla="*/ 584070 h 882363"/>
              <a:gd name="connsiteX2" fmla="*/ 149285 w 295431"/>
              <a:gd name="connsiteY2" fmla="*/ 519142 h 882363"/>
              <a:gd name="connsiteX3" fmla="*/ 295373 w 295431"/>
              <a:gd name="connsiteY3" fmla="*/ 881656 h 882363"/>
              <a:gd name="connsiteX4" fmla="*/ 165517 w 295431"/>
              <a:gd name="connsiteY4" fmla="*/ 605713 h 882363"/>
              <a:gd name="connsiteX5" fmla="*/ 46483 w 295431"/>
              <a:gd name="connsiteY5" fmla="*/ 400108 h 882363"/>
              <a:gd name="connsiteX6" fmla="*/ 143874 w 295431"/>
              <a:gd name="connsiteY6" fmla="*/ 540785 h 882363"/>
              <a:gd name="connsiteX7" fmla="*/ 78947 w 295431"/>
              <a:gd name="connsiteY7" fmla="*/ 237788 h 882363"/>
              <a:gd name="connsiteX8" fmla="*/ 3197 w 295431"/>
              <a:gd name="connsiteY8" fmla="*/ 10541 h 88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431" h="882363">
                <a:moveTo>
                  <a:pt x="3197" y="10541"/>
                </a:moveTo>
                <a:cubicBezTo>
                  <a:pt x="22134" y="68255"/>
                  <a:pt x="168222" y="499303"/>
                  <a:pt x="192570" y="584070"/>
                </a:cubicBezTo>
                <a:cubicBezTo>
                  <a:pt x="216918" y="668837"/>
                  <a:pt x="132151" y="469544"/>
                  <a:pt x="149285" y="519142"/>
                </a:cubicBezTo>
                <a:cubicBezTo>
                  <a:pt x="166419" y="568740"/>
                  <a:pt x="292668" y="867228"/>
                  <a:pt x="295373" y="881656"/>
                </a:cubicBezTo>
                <a:cubicBezTo>
                  <a:pt x="298078" y="896084"/>
                  <a:pt x="206999" y="685971"/>
                  <a:pt x="165517" y="605713"/>
                </a:cubicBezTo>
                <a:cubicBezTo>
                  <a:pt x="124035" y="525455"/>
                  <a:pt x="50090" y="410929"/>
                  <a:pt x="46483" y="400108"/>
                </a:cubicBezTo>
                <a:cubicBezTo>
                  <a:pt x="42876" y="389287"/>
                  <a:pt x="138463" y="567838"/>
                  <a:pt x="143874" y="540785"/>
                </a:cubicBezTo>
                <a:cubicBezTo>
                  <a:pt x="149285" y="513732"/>
                  <a:pt x="103295" y="328867"/>
                  <a:pt x="78947" y="237788"/>
                </a:cubicBezTo>
                <a:cubicBezTo>
                  <a:pt x="54599" y="146709"/>
                  <a:pt x="-15740" y="-47173"/>
                  <a:pt x="3197" y="10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63118576-FF94-449C-62A3-26C57F757312}"/>
              </a:ext>
            </a:extLst>
          </p:cNvPr>
          <p:cNvSpPr/>
          <p:nvPr/>
        </p:nvSpPr>
        <p:spPr>
          <a:xfrm>
            <a:off x="3021720" y="6773336"/>
            <a:ext cx="478125" cy="525647"/>
          </a:xfrm>
          <a:custGeom>
            <a:avLst/>
            <a:gdLst>
              <a:gd name="connsiteX0" fmla="*/ 24476 w 478125"/>
              <a:gd name="connsiteY0" fmla="*/ 65727 h 525647"/>
              <a:gd name="connsiteX1" fmla="*/ 462739 w 478125"/>
              <a:gd name="connsiteY1" fmla="*/ 444472 h 525647"/>
              <a:gd name="connsiteX2" fmla="*/ 386990 w 478125"/>
              <a:gd name="connsiteY2" fmla="*/ 433651 h 525647"/>
              <a:gd name="connsiteX3" fmla="*/ 468150 w 478125"/>
              <a:gd name="connsiteY3" fmla="*/ 525632 h 525647"/>
              <a:gd name="connsiteX4" fmla="*/ 397811 w 478125"/>
              <a:gd name="connsiteY4" fmla="*/ 439062 h 525647"/>
              <a:gd name="connsiteX5" fmla="*/ 278777 w 478125"/>
              <a:gd name="connsiteY5" fmla="*/ 228046 h 525647"/>
              <a:gd name="connsiteX6" fmla="*/ 251724 w 478125"/>
              <a:gd name="connsiteY6" fmla="*/ 799 h 525647"/>
              <a:gd name="connsiteX7" fmla="*/ 278777 w 478125"/>
              <a:gd name="connsiteY7" fmla="*/ 152297 h 525647"/>
              <a:gd name="connsiteX8" fmla="*/ 208439 w 478125"/>
              <a:gd name="connsiteY8" fmla="*/ 141476 h 525647"/>
              <a:gd name="connsiteX9" fmla="*/ 246313 w 478125"/>
              <a:gd name="connsiteY9" fmla="*/ 200993 h 525647"/>
              <a:gd name="connsiteX10" fmla="*/ 73172 w 478125"/>
              <a:gd name="connsiteY10" fmla="*/ 103601 h 525647"/>
              <a:gd name="connsiteX11" fmla="*/ 24476 w 478125"/>
              <a:gd name="connsiteY11" fmla="*/ 65727 h 52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8125" h="525647">
                <a:moveTo>
                  <a:pt x="24476" y="65727"/>
                </a:moveTo>
                <a:cubicBezTo>
                  <a:pt x="89404" y="122539"/>
                  <a:pt x="402320" y="383151"/>
                  <a:pt x="462739" y="444472"/>
                </a:cubicBezTo>
                <a:cubicBezTo>
                  <a:pt x="523158" y="505793"/>
                  <a:pt x="386088" y="420124"/>
                  <a:pt x="386990" y="433651"/>
                </a:cubicBezTo>
                <a:cubicBezTo>
                  <a:pt x="387892" y="447178"/>
                  <a:pt x="466347" y="524730"/>
                  <a:pt x="468150" y="525632"/>
                </a:cubicBezTo>
                <a:cubicBezTo>
                  <a:pt x="469953" y="526534"/>
                  <a:pt x="429373" y="488660"/>
                  <a:pt x="397811" y="439062"/>
                </a:cubicBezTo>
                <a:cubicBezTo>
                  <a:pt x="366249" y="389464"/>
                  <a:pt x="303125" y="301090"/>
                  <a:pt x="278777" y="228046"/>
                </a:cubicBezTo>
                <a:cubicBezTo>
                  <a:pt x="254429" y="155002"/>
                  <a:pt x="251724" y="13424"/>
                  <a:pt x="251724" y="799"/>
                </a:cubicBezTo>
                <a:cubicBezTo>
                  <a:pt x="251724" y="-11826"/>
                  <a:pt x="285991" y="128851"/>
                  <a:pt x="278777" y="152297"/>
                </a:cubicBezTo>
                <a:cubicBezTo>
                  <a:pt x="271563" y="175743"/>
                  <a:pt x="213850" y="133360"/>
                  <a:pt x="208439" y="141476"/>
                </a:cubicBezTo>
                <a:cubicBezTo>
                  <a:pt x="203028" y="149592"/>
                  <a:pt x="268858" y="207306"/>
                  <a:pt x="246313" y="200993"/>
                </a:cubicBezTo>
                <a:cubicBezTo>
                  <a:pt x="223769" y="194681"/>
                  <a:pt x="105636" y="127949"/>
                  <a:pt x="73172" y="103601"/>
                </a:cubicBezTo>
                <a:cubicBezTo>
                  <a:pt x="40708" y="79253"/>
                  <a:pt x="-40452" y="8915"/>
                  <a:pt x="24476" y="65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1DB3BB5-B1D2-50CC-9420-E8A551768F56}"/>
              </a:ext>
            </a:extLst>
          </p:cNvPr>
          <p:cNvSpPr/>
          <p:nvPr/>
        </p:nvSpPr>
        <p:spPr>
          <a:xfrm>
            <a:off x="3776161" y="7309765"/>
            <a:ext cx="974503" cy="357127"/>
          </a:xfrm>
          <a:custGeom>
            <a:avLst/>
            <a:gdLst>
              <a:gd name="connsiteX0" fmla="*/ 473 w 974503"/>
              <a:gd name="connsiteY0" fmla="*/ 64952 h 357127"/>
              <a:gd name="connsiteX1" fmla="*/ 720090 w 974503"/>
              <a:gd name="connsiteY1" fmla="*/ 205629 h 357127"/>
              <a:gd name="connsiteX2" fmla="*/ 584824 w 974503"/>
              <a:gd name="connsiteY2" fmla="*/ 238093 h 357127"/>
              <a:gd name="connsiteX3" fmla="*/ 693037 w 974503"/>
              <a:gd name="connsiteY3" fmla="*/ 238093 h 357127"/>
              <a:gd name="connsiteX4" fmla="*/ 460379 w 974503"/>
              <a:gd name="connsiteY4" fmla="*/ 357127 h 357127"/>
              <a:gd name="connsiteX5" fmla="*/ 628109 w 974503"/>
              <a:gd name="connsiteY5" fmla="*/ 238093 h 357127"/>
              <a:gd name="connsiteX6" fmla="*/ 790428 w 974503"/>
              <a:gd name="connsiteY6" fmla="*/ 156933 h 357127"/>
              <a:gd name="connsiteX7" fmla="*/ 974390 w 974503"/>
              <a:gd name="connsiteY7" fmla="*/ 156933 h 357127"/>
              <a:gd name="connsiteX8" fmla="*/ 763375 w 974503"/>
              <a:gd name="connsiteY8" fmla="*/ 124469 h 357127"/>
              <a:gd name="connsiteX9" fmla="*/ 584824 w 974503"/>
              <a:gd name="connsiteY9" fmla="*/ 24 h 357127"/>
              <a:gd name="connsiteX10" fmla="*/ 779607 w 974503"/>
              <a:gd name="connsiteY10" fmla="*/ 135291 h 357127"/>
              <a:gd name="connsiteX11" fmla="*/ 611877 w 974503"/>
              <a:gd name="connsiteY11" fmla="*/ 129880 h 357127"/>
              <a:gd name="connsiteX12" fmla="*/ 422504 w 974503"/>
              <a:gd name="connsiteY12" fmla="*/ 113648 h 357127"/>
              <a:gd name="connsiteX13" fmla="*/ 606466 w 974503"/>
              <a:gd name="connsiteY13" fmla="*/ 178576 h 357127"/>
              <a:gd name="connsiteX14" fmla="*/ 473 w 974503"/>
              <a:gd name="connsiteY14" fmla="*/ 64952 h 35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4503" h="357127">
                <a:moveTo>
                  <a:pt x="473" y="64952"/>
                </a:moveTo>
                <a:cubicBezTo>
                  <a:pt x="19410" y="69461"/>
                  <a:pt x="622698" y="176772"/>
                  <a:pt x="720090" y="205629"/>
                </a:cubicBezTo>
                <a:cubicBezTo>
                  <a:pt x="817482" y="234486"/>
                  <a:pt x="589333" y="232682"/>
                  <a:pt x="584824" y="238093"/>
                </a:cubicBezTo>
                <a:cubicBezTo>
                  <a:pt x="580315" y="243504"/>
                  <a:pt x="713778" y="218254"/>
                  <a:pt x="693037" y="238093"/>
                </a:cubicBezTo>
                <a:cubicBezTo>
                  <a:pt x="672296" y="257932"/>
                  <a:pt x="471200" y="357127"/>
                  <a:pt x="460379" y="357127"/>
                </a:cubicBezTo>
                <a:cubicBezTo>
                  <a:pt x="449558" y="357127"/>
                  <a:pt x="573101" y="271459"/>
                  <a:pt x="628109" y="238093"/>
                </a:cubicBezTo>
                <a:cubicBezTo>
                  <a:pt x="683117" y="204727"/>
                  <a:pt x="732715" y="170460"/>
                  <a:pt x="790428" y="156933"/>
                </a:cubicBezTo>
                <a:cubicBezTo>
                  <a:pt x="848141" y="143406"/>
                  <a:pt x="978899" y="162344"/>
                  <a:pt x="974390" y="156933"/>
                </a:cubicBezTo>
                <a:cubicBezTo>
                  <a:pt x="969881" y="151522"/>
                  <a:pt x="828303" y="150621"/>
                  <a:pt x="763375" y="124469"/>
                </a:cubicBezTo>
                <a:cubicBezTo>
                  <a:pt x="698447" y="98318"/>
                  <a:pt x="582119" y="-1780"/>
                  <a:pt x="584824" y="24"/>
                </a:cubicBezTo>
                <a:cubicBezTo>
                  <a:pt x="587529" y="1828"/>
                  <a:pt x="775098" y="113648"/>
                  <a:pt x="779607" y="135291"/>
                </a:cubicBezTo>
                <a:cubicBezTo>
                  <a:pt x="784116" y="156934"/>
                  <a:pt x="671394" y="133487"/>
                  <a:pt x="611877" y="129880"/>
                </a:cubicBezTo>
                <a:cubicBezTo>
                  <a:pt x="552360" y="126273"/>
                  <a:pt x="423406" y="105532"/>
                  <a:pt x="422504" y="113648"/>
                </a:cubicBezTo>
                <a:cubicBezTo>
                  <a:pt x="421602" y="121764"/>
                  <a:pt x="675903" y="190299"/>
                  <a:pt x="606466" y="178576"/>
                </a:cubicBezTo>
                <a:cubicBezTo>
                  <a:pt x="537029" y="166853"/>
                  <a:pt x="-18464" y="60443"/>
                  <a:pt x="473" y="649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03F7ADA-C936-E21D-713D-EBA5D62071B2}"/>
              </a:ext>
            </a:extLst>
          </p:cNvPr>
          <p:cNvSpPr/>
          <p:nvPr/>
        </p:nvSpPr>
        <p:spPr>
          <a:xfrm>
            <a:off x="6453350" y="4999227"/>
            <a:ext cx="93614" cy="417775"/>
          </a:xfrm>
          <a:custGeom>
            <a:avLst/>
            <a:gdLst>
              <a:gd name="connsiteX0" fmla="*/ 93538 w 93614"/>
              <a:gd name="connsiteY0" fmla="*/ 214 h 417775"/>
              <a:gd name="connsiteX1" fmla="*/ 17788 w 93614"/>
              <a:gd name="connsiteY1" fmla="*/ 314032 h 417775"/>
              <a:gd name="connsiteX2" fmla="*/ 44842 w 93614"/>
              <a:gd name="connsiteY2" fmla="*/ 270747 h 417775"/>
              <a:gd name="connsiteX3" fmla="*/ 88127 w 93614"/>
              <a:gd name="connsiteY3" fmla="*/ 416835 h 417775"/>
              <a:gd name="connsiteX4" fmla="*/ 39431 w 93614"/>
              <a:gd name="connsiteY4" fmla="*/ 330264 h 417775"/>
              <a:gd name="connsiteX5" fmla="*/ 1557 w 93614"/>
              <a:gd name="connsiteY5" fmla="*/ 265336 h 417775"/>
              <a:gd name="connsiteX6" fmla="*/ 93538 w 93614"/>
              <a:gd name="connsiteY6" fmla="*/ 214 h 41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614" h="417775">
                <a:moveTo>
                  <a:pt x="93538" y="214"/>
                </a:moveTo>
                <a:cubicBezTo>
                  <a:pt x="96243" y="8330"/>
                  <a:pt x="25904" y="268943"/>
                  <a:pt x="17788" y="314032"/>
                </a:cubicBezTo>
                <a:cubicBezTo>
                  <a:pt x="9672" y="359121"/>
                  <a:pt x="33119" y="253613"/>
                  <a:pt x="44842" y="270747"/>
                </a:cubicBezTo>
                <a:cubicBezTo>
                  <a:pt x="56565" y="287881"/>
                  <a:pt x="89029" y="406916"/>
                  <a:pt x="88127" y="416835"/>
                </a:cubicBezTo>
                <a:cubicBezTo>
                  <a:pt x="87225" y="426754"/>
                  <a:pt x="53859" y="355514"/>
                  <a:pt x="39431" y="330264"/>
                </a:cubicBezTo>
                <a:cubicBezTo>
                  <a:pt x="25003" y="305014"/>
                  <a:pt x="-7461" y="314032"/>
                  <a:pt x="1557" y="265336"/>
                </a:cubicBezTo>
                <a:cubicBezTo>
                  <a:pt x="10575" y="216640"/>
                  <a:pt x="90833" y="-7902"/>
                  <a:pt x="93538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F88F0A1C-F3A9-9C4F-7DB1-F81F97215474}"/>
              </a:ext>
            </a:extLst>
          </p:cNvPr>
          <p:cNvSpPr/>
          <p:nvPr/>
        </p:nvSpPr>
        <p:spPr>
          <a:xfrm>
            <a:off x="3272880" y="5318539"/>
            <a:ext cx="125690" cy="289801"/>
          </a:xfrm>
          <a:custGeom>
            <a:avLst/>
            <a:gdLst>
              <a:gd name="connsiteX0" fmla="*/ 54670 w 125690"/>
              <a:gd name="connsiteY0" fmla="*/ 131 h 289801"/>
              <a:gd name="connsiteX1" fmla="*/ 49260 w 125690"/>
              <a:gd name="connsiteY1" fmla="*/ 162450 h 289801"/>
              <a:gd name="connsiteX2" fmla="*/ 125009 w 125690"/>
              <a:gd name="connsiteY2" fmla="*/ 286895 h 289801"/>
              <a:gd name="connsiteX3" fmla="*/ 81724 w 125690"/>
              <a:gd name="connsiteY3" fmla="*/ 243610 h 289801"/>
              <a:gd name="connsiteX4" fmla="*/ 564 w 125690"/>
              <a:gd name="connsiteY4" fmla="*/ 167861 h 289801"/>
              <a:gd name="connsiteX5" fmla="*/ 43849 w 125690"/>
              <a:gd name="connsiteY5" fmla="*/ 200325 h 289801"/>
              <a:gd name="connsiteX6" fmla="*/ 5974 w 125690"/>
              <a:gd name="connsiteY6" fmla="*/ 135397 h 289801"/>
              <a:gd name="connsiteX7" fmla="*/ 54670 w 125690"/>
              <a:gd name="connsiteY7" fmla="*/ 131 h 2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90" h="289801">
                <a:moveTo>
                  <a:pt x="54670" y="131"/>
                </a:moveTo>
                <a:cubicBezTo>
                  <a:pt x="61884" y="4640"/>
                  <a:pt x="37537" y="114656"/>
                  <a:pt x="49260" y="162450"/>
                </a:cubicBezTo>
                <a:cubicBezTo>
                  <a:pt x="60983" y="210244"/>
                  <a:pt x="119598" y="273368"/>
                  <a:pt x="125009" y="286895"/>
                </a:cubicBezTo>
                <a:cubicBezTo>
                  <a:pt x="130420" y="300422"/>
                  <a:pt x="102465" y="263449"/>
                  <a:pt x="81724" y="243610"/>
                </a:cubicBezTo>
                <a:cubicBezTo>
                  <a:pt x="60983" y="223771"/>
                  <a:pt x="6876" y="175075"/>
                  <a:pt x="564" y="167861"/>
                </a:cubicBezTo>
                <a:cubicBezTo>
                  <a:pt x="-5748" y="160647"/>
                  <a:pt x="42947" y="205736"/>
                  <a:pt x="43849" y="200325"/>
                </a:cubicBezTo>
                <a:cubicBezTo>
                  <a:pt x="44751" y="194914"/>
                  <a:pt x="4170" y="162450"/>
                  <a:pt x="5974" y="135397"/>
                </a:cubicBezTo>
                <a:cubicBezTo>
                  <a:pt x="7777" y="108344"/>
                  <a:pt x="47456" y="-4378"/>
                  <a:pt x="54670" y="1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E609AAE-EC8D-BBF6-E84D-4904AE2B326B}"/>
              </a:ext>
            </a:extLst>
          </p:cNvPr>
          <p:cNvSpPr/>
          <p:nvPr/>
        </p:nvSpPr>
        <p:spPr>
          <a:xfrm>
            <a:off x="6005737" y="5279645"/>
            <a:ext cx="148251" cy="112109"/>
          </a:xfrm>
          <a:custGeom>
            <a:avLst/>
            <a:gdLst>
              <a:gd name="connsiteX0" fmla="*/ 85 w 148251"/>
              <a:gd name="connsiteY0" fmla="*/ 109363 h 112109"/>
              <a:gd name="connsiteX1" fmla="*/ 92067 w 148251"/>
              <a:gd name="connsiteY1" fmla="*/ 93131 h 112109"/>
              <a:gd name="connsiteX2" fmla="*/ 146173 w 148251"/>
              <a:gd name="connsiteY2" fmla="*/ 1150 h 112109"/>
              <a:gd name="connsiteX3" fmla="*/ 135352 w 148251"/>
              <a:gd name="connsiteY3" fmla="*/ 44435 h 112109"/>
              <a:gd name="connsiteX4" fmla="*/ 119120 w 148251"/>
              <a:gd name="connsiteY4" fmla="*/ 87721 h 112109"/>
              <a:gd name="connsiteX5" fmla="*/ 75835 w 148251"/>
              <a:gd name="connsiteY5" fmla="*/ 109363 h 112109"/>
              <a:gd name="connsiteX6" fmla="*/ 85 w 148251"/>
              <a:gd name="connsiteY6" fmla="*/ 109363 h 1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51" h="112109">
                <a:moveTo>
                  <a:pt x="85" y="109363"/>
                </a:moveTo>
                <a:cubicBezTo>
                  <a:pt x="2790" y="106658"/>
                  <a:pt x="67719" y="111166"/>
                  <a:pt x="92067" y="93131"/>
                </a:cubicBezTo>
                <a:cubicBezTo>
                  <a:pt x="116415" y="75096"/>
                  <a:pt x="146173" y="1150"/>
                  <a:pt x="146173" y="1150"/>
                </a:cubicBezTo>
                <a:cubicBezTo>
                  <a:pt x="153387" y="-6966"/>
                  <a:pt x="139861" y="30007"/>
                  <a:pt x="135352" y="44435"/>
                </a:cubicBezTo>
                <a:cubicBezTo>
                  <a:pt x="130843" y="58863"/>
                  <a:pt x="129040" y="76900"/>
                  <a:pt x="119120" y="87721"/>
                </a:cubicBezTo>
                <a:cubicBezTo>
                  <a:pt x="109200" y="98542"/>
                  <a:pt x="92067" y="104854"/>
                  <a:pt x="75835" y="109363"/>
                </a:cubicBezTo>
                <a:cubicBezTo>
                  <a:pt x="59603" y="113872"/>
                  <a:pt x="-2620" y="112068"/>
                  <a:pt x="85" y="1093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C3D33ECF-A791-2C70-491E-699AF9C2DA2F}"/>
              </a:ext>
            </a:extLst>
          </p:cNvPr>
          <p:cNvSpPr/>
          <p:nvPr/>
        </p:nvSpPr>
        <p:spPr>
          <a:xfrm>
            <a:off x="3197088" y="5096816"/>
            <a:ext cx="198246" cy="130182"/>
          </a:xfrm>
          <a:custGeom>
            <a:avLst/>
            <a:gdLst>
              <a:gd name="connsiteX0" fmla="*/ 607 w 198246"/>
              <a:gd name="connsiteY0" fmla="*/ 129873 h 130182"/>
              <a:gd name="connsiteX1" fmla="*/ 70945 w 198246"/>
              <a:gd name="connsiteY1" fmla="*/ 75766 h 130182"/>
              <a:gd name="connsiteX2" fmla="*/ 195390 w 198246"/>
              <a:gd name="connsiteY2" fmla="*/ 54124 h 130182"/>
              <a:gd name="connsiteX3" fmla="*/ 152105 w 198246"/>
              <a:gd name="connsiteY3" fmla="*/ 43302 h 130182"/>
              <a:gd name="connsiteX4" fmla="*/ 81766 w 198246"/>
              <a:gd name="connsiteY4" fmla="*/ 17 h 130182"/>
              <a:gd name="connsiteX5" fmla="*/ 108820 w 198246"/>
              <a:gd name="connsiteY5" fmla="*/ 48713 h 130182"/>
              <a:gd name="connsiteX6" fmla="*/ 607 w 198246"/>
              <a:gd name="connsiteY6" fmla="*/ 129873 h 1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46" h="130182">
                <a:moveTo>
                  <a:pt x="607" y="129873"/>
                </a:moveTo>
                <a:cubicBezTo>
                  <a:pt x="-5705" y="134382"/>
                  <a:pt x="38481" y="88391"/>
                  <a:pt x="70945" y="75766"/>
                </a:cubicBezTo>
                <a:cubicBezTo>
                  <a:pt x="103409" y="63141"/>
                  <a:pt x="195390" y="54124"/>
                  <a:pt x="195390" y="54124"/>
                </a:cubicBezTo>
                <a:cubicBezTo>
                  <a:pt x="208917" y="48713"/>
                  <a:pt x="171042" y="52320"/>
                  <a:pt x="152105" y="43302"/>
                </a:cubicBezTo>
                <a:cubicBezTo>
                  <a:pt x="133168" y="34284"/>
                  <a:pt x="88980" y="-885"/>
                  <a:pt x="81766" y="17"/>
                </a:cubicBezTo>
                <a:cubicBezTo>
                  <a:pt x="74552" y="919"/>
                  <a:pt x="124150" y="29776"/>
                  <a:pt x="108820" y="48713"/>
                </a:cubicBezTo>
                <a:cubicBezTo>
                  <a:pt x="93490" y="67650"/>
                  <a:pt x="6919" y="125364"/>
                  <a:pt x="607" y="1298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C2EF21A-3CAD-DAD9-7447-046813D2A66F}"/>
              </a:ext>
            </a:extLst>
          </p:cNvPr>
          <p:cNvSpPr/>
          <p:nvPr/>
        </p:nvSpPr>
        <p:spPr>
          <a:xfrm>
            <a:off x="6016051" y="5735290"/>
            <a:ext cx="65752" cy="162319"/>
          </a:xfrm>
          <a:custGeom>
            <a:avLst/>
            <a:gdLst>
              <a:gd name="connsiteX0" fmla="*/ 65521 w 65752"/>
              <a:gd name="connsiteY0" fmla="*/ 0 h 162319"/>
              <a:gd name="connsiteX1" fmla="*/ 22235 w 65752"/>
              <a:gd name="connsiteY1" fmla="*/ 102802 h 162319"/>
              <a:gd name="connsiteX2" fmla="*/ 22235 w 65752"/>
              <a:gd name="connsiteY2" fmla="*/ 162319 h 162319"/>
              <a:gd name="connsiteX3" fmla="*/ 593 w 65752"/>
              <a:gd name="connsiteY3" fmla="*/ 102802 h 162319"/>
              <a:gd name="connsiteX4" fmla="*/ 65521 w 65752"/>
              <a:gd name="connsiteY4" fmla="*/ 0 h 16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" h="162319">
                <a:moveTo>
                  <a:pt x="65521" y="0"/>
                </a:moveTo>
                <a:cubicBezTo>
                  <a:pt x="69128" y="0"/>
                  <a:pt x="29449" y="75749"/>
                  <a:pt x="22235" y="102802"/>
                </a:cubicBezTo>
                <a:cubicBezTo>
                  <a:pt x="15021" y="129855"/>
                  <a:pt x="25842" y="162319"/>
                  <a:pt x="22235" y="162319"/>
                </a:cubicBezTo>
                <a:cubicBezTo>
                  <a:pt x="18628" y="162319"/>
                  <a:pt x="-3916" y="124445"/>
                  <a:pt x="593" y="102802"/>
                </a:cubicBezTo>
                <a:cubicBezTo>
                  <a:pt x="5102" y="81160"/>
                  <a:pt x="61914" y="0"/>
                  <a:pt x="655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DA9052D9-189D-01A3-50C6-923A66F4141D}"/>
              </a:ext>
            </a:extLst>
          </p:cNvPr>
          <p:cNvSpPr/>
          <p:nvPr/>
        </p:nvSpPr>
        <p:spPr>
          <a:xfrm>
            <a:off x="3012960" y="5253706"/>
            <a:ext cx="111384" cy="207236"/>
          </a:xfrm>
          <a:custGeom>
            <a:avLst/>
            <a:gdLst>
              <a:gd name="connsiteX0" fmla="*/ 33236 w 111384"/>
              <a:gd name="connsiteY0" fmla="*/ 36 h 207236"/>
              <a:gd name="connsiteX1" fmla="*/ 27826 w 111384"/>
              <a:gd name="connsiteY1" fmla="*/ 97428 h 207236"/>
              <a:gd name="connsiteX2" fmla="*/ 108986 w 111384"/>
              <a:gd name="connsiteY2" fmla="*/ 205641 h 207236"/>
              <a:gd name="connsiteX3" fmla="*/ 81932 w 111384"/>
              <a:gd name="connsiteY3" fmla="*/ 156945 h 207236"/>
              <a:gd name="connsiteX4" fmla="*/ 773 w 111384"/>
              <a:gd name="connsiteY4" fmla="*/ 86606 h 207236"/>
              <a:gd name="connsiteX5" fmla="*/ 33236 w 111384"/>
              <a:gd name="connsiteY5" fmla="*/ 36 h 20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84" h="207236">
                <a:moveTo>
                  <a:pt x="33236" y="36"/>
                </a:moveTo>
                <a:cubicBezTo>
                  <a:pt x="37745" y="1840"/>
                  <a:pt x="15201" y="63161"/>
                  <a:pt x="27826" y="97428"/>
                </a:cubicBezTo>
                <a:cubicBezTo>
                  <a:pt x="40451" y="131695"/>
                  <a:pt x="99968" y="195722"/>
                  <a:pt x="108986" y="205641"/>
                </a:cubicBezTo>
                <a:cubicBezTo>
                  <a:pt x="118004" y="215560"/>
                  <a:pt x="99967" y="176784"/>
                  <a:pt x="81932" y="156945"/>
                </a:cubicBezTo>
                <a:cubicBezTo>
                  <a:pt x="63897" y="137106"/>
                  <a:pt x="7085" y="110052"/>
                  <a:pt x="773" y="86606"/>
                </a:cubicBezTo>
                <a:cubicBezTo>
                  <a:pt x="-5539" y="63160"/>
                  <a:pt x="28727" y="-1768"/>
                  <a:pt x="33236" y="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C96E5A3-730F-2F30-C992-798005D47442}"/>
              </a:ext>
            </a:extLst>
          </p:cNvPr>
          <p:cNvSpPr/>
          <p:nvPr/>
        </p:nvSpPr>
        <p:spPr>
          <a:xfrm>
            <a:off x="3170186" y="5598588"/>
            <a:ext cx="173168" cy="110486"/>
          </a:xfrm>
          <a:custGeom>
            <a:avLst/>
            <a:gdLst>
              <a:gd name="connsiteX0" fmla="*/ 455 w 173168"/>
              <a:gd name="connsiteY0" fmla="*/ 1436 h 110486"/>
              <a:gd name="connsiteX1" fmla="*/ 168186 w 173168"/>
              <a:gd name="connsiteY1" fmla="*/ 109649 h 110486"/>
              <a:gd name="connsiteX2" fmla="*/ 119490 w 173168"/>
              <a:gd name="connsiteY2" fmla="*/ 50132 h 110486"/>
              <a:gd name="connsiteX3" fmla="*/ 455 w 173168"/>
              <a:gd name="connsiteY3" fmla="*/ 1436 h 1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68" h="110486">
                <a:moveTo>
                  <a:pt x="455" y="1436"/>
                </a:moveTo>
                <a:cubicBezTo>
                  <a:pt x="8571" y="11355"/>
                  <a:pt x="148347" y="101533"/>
                  <a:pt x="168186" y="109649"/>
                </a:cubicBezTo>
                <a:cubicBezTo>
                  <a:pt x="188025" y="117765"/>
                  <a:pt x="143838" y="64560"/>
                  <a:pt x="119490" y="50132"/>
                </a:cubicBezTo>
                <a:cubicBezTo>
                  <a:pt x="95142" y="35704"/>
                  <a:pt x="-7661" y="-8483"/>
                  <a:pt x="455" y="14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A036E083-85CB-12B9-7F3F-C2F09D56C3A1}"/>
              </a:ext>
            </a:extLst>
          </p:cNvPr>
          <p:cNvSpPr/>
          <p:nvPr/>
        </p:nvSpPr>
        <p:spPr>
          <a:xfrm>
            <a:off x="3464057" y="5932356"/>
            <a:ext cx="350202" cy="248796"/>
          </a:xfrm>
          <a:custGeom>
            <a:avLst/>
            <a:gdLst>
              <a:gd name="connsiteX0" fmla="*/ 4170 w 350202"/>
              <a:gd name="connsiteY0" fmla="*/ 246607 h 248796"/>
              <a:gd name="connsiteX1" fmla="*/ 117794 w 350202"/>
              <a:gd name="connsiteY1" fmla="*/ 95109 h 248796"/>
              <a:gd name="connsiteX2" fmla="*/ 345041 w 350202"/>
              <a:gd name="connsiteY2" fmla="*/ 3128 h 248796"/>
              <a:gd name="connsiteX3" fmla="*/ 263881 w 350202"/>
              <a:gd name="connsiteY3" fmla="*/ 24771 h 248796"/>
              <a:gd name="connsiteX4" fmla="*/ 117794 w 350202"/>
              <a:gd name="connsiteY4" fmla="*/ 57235 h 248796"/>
              <a:gd name="connsiteX5" fmla="*/ 123205 w 350202"/>
              <a:gd name="connsiteY5" fmla="*/ 84288 h 248796"/>
              <a:gd name="connsiteX6" fmla="*/ 36634 w 350202"/>
              <a:gd name="connsiteY6" fmla="*/ 176269 h 248796"/>
              <a:gd name="connsiteX7" fmla="*/ 4170 w 350202"/>
              <a:gd name="connsiteY7" fmla="*/ 246607 h 24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202" h="248796">
                <a:moveTo>
                  <a:pt x="4170" y="246607"/>
                </a:moveTo>
                <a:cubicBezTo>
                  <a:pt x="17697" y="233080"/>
                  <a:pt x="60982" y="135689"/>
                  <a:pt x="117794" y="95109"/>
                </a:cubicBezTo>
                <a:cubicBezTo>
                  <a:pt x="174606" y="54529"/>
                  <a:pt x="320693" y="14851"/>
                  <a:pt x="345041" y="3128"/>
                </a:cubicBezTo>
                <a:cubicBezTo>
                  <a:pt x="369389" y="-8595"/>
                  <a:pt x="301756" y="15753"/>
                  <a:pt x="263881" y="24771"/>
                </a:cubicBezTo>
                <a:cubicBezTo>
                  <a:pt x="226007" y="33789"/>
                  <a:pt x="141240" y="47315"/>
                  <a:pt x="117794" y="57235"/>
                </a:cubicBezTo>
                <a:cubicBezTo>
                  <a:pt x="94348" y="67154"/>
                  <a:pt x="136732" y="64449"/>
                  <a:pt x="123205" y="84288"/>
                </a:cubicBezTo>
                <a:cubicBezTo>
                  <a:pt x="109678" y="104127"/>
                  <a:pt x="60982" y="144707"/>
                  <a:pt x="36634" y="176269"/>
                </a:cubicBezTo>
                <a:cubicBezTo>
                  <a:pt x="12286" y="207831"/>
                  <a:pt x="-9357" y="260134"/>
                  <a:pt x="4170" y="2466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9CEBE26-478E-4ED1-704E-29A4159DBCAD}"/>
              </a:ext>
            </a:extLst>
          </p:cNvPr>
          <p:cNvSpPr/>
          <p:nvPr/>
        </p:nvSpPr>
        <p:spPr>
          <a:xfrm>
            <a:off x="5886494" y="5970784"/>
            <a:ext cx="103650" cy="127082"/>
          </a:xfrm>
          <a:custGeom>
            <a:avLst/>
            <a:gdLst>
              <a:gd name="connsiteX0" fmla="*/ 294 w 103650"/>
              <a:gd name="connsiteY0" fmla="*/ 18807 h 127082"/>
              <a:gd name="connsiteX1" fmla="*/ 81454 w 103650"/>
              <a:gd name="connsiteY1" fmla="*/ 72913 h 127082"/>
              <a:gd name="connsiteX2" fmla="*/ 103097 w 103650"/>
              <a:gd name="connsiteY2" fmla="*/ 127020 h 127082"/>
              <a:gd name="connsiteX3" fmla="*/ 65222 w 103650"/>
              <a:gd name="connsiteY3" fmla="*/ 62092 h 127082"/>
              <a:gd name="connsiteX4" fmla="*/ 54401 w 103650"/>
              <a:gd name="connsiteY4" fmla="*/ 2575 h 127082"/>
              <a:gd name="connsiteX5" fmla="*/ 294 w 103650"/>
              <a:gd name="connsiteY5" fmla="*/ 18807 h 12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50" h="127082">
                <a:moveTo>
                  <a:pt x="294" y="18807"/>
                </a:moveTo>
                <a:cubicBezTo>
                  <a:pt x="4803" y="30530"/>
                  <a:pt x="64320" y="54878"/>
                  <a:pt x="81454" y="72913"/>
                </a:cubicBezTo>
                <a:cubicBezTo>
                  <a:pt x="98588" y="90948"/>
                  <a:pt x="105802" y="128823"/>
                  <a:pt x="103097" y="127020"/>
                </a:cubicBezTo>
                <a:cubicBezTo>
                  <a:pt x="100392" y="125217"/>
                  <a:pt x="73338" y="82833"/>
                  <a:pt x="65222" y="62092"/>
                </a:cubicBezTo>
                <a:cubicBezTo>
                  <a:pt x="57106" y="41351"/>
                  <a:pt x="64320" y="10691"/>
                  <a:pt x="54401" y="2575"/>
                </a:cubicBezTo>
                <a:cubicBezTo>
                  <a:pt x="44482" y="-5541"/>
                  <a:pt x="-4215" y="7084"/>
                  <a:pt x="294" y="18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F74DB9C-F172-D547-6A84-93FC0440654A}"/>
              </a:ext>
            </a:extLst>
          </p:cNvPr>
          <p:cNvSpPr/>
          <p:nvPr/>
        </p:nvSpPr>
        <p:spPr>
          <a:xfrm>
            <a:off x="5875519" y="5572970"/>
            <a:ext cx="119891" cy="157570"/>
          </a:xfrm>
          <a:custGeom>
            <a:avLst/>
            <a:gdLst>
              <a:gd name="connsiteX0" fmla="*/ 119482 w 119891"/>
              <a:gd name="connsiteY0" fmla="*/ 0 h 157570"/>
              <a:gd name="connsiteX1" fmla="*/ 43733 w 119891"/>
              <a:gd name="connsiteY1" fmla="*/ 70339 h 157570"/>
              <a:gd name="connsiteX2" fmla="*/ 38322 w 119891"/>
              <a:gd name="connsiteY2" fmla="*/ 156909 h 157570"/>
              <a:gd name="connsiteX3" fmla="*/ 22090 w 119891"/>
              <a:gd name="connsiteY3" fmla="*/ 108213 h 157570"/>
              <a:gd name="connsiteX4" fmla="*/ 5859 w 119891"/>
              <a:gd name="connsiteY4" fmla="*/ 70339 h 157570"/>
              <a:gd name="connsiteX5" fmla="*/ 119482 w 119891"/>
              <a:gd name="connsiteY5" fmla="*/ 0 h 15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91" h="157570">
                <a:moveTo>
                  <a:pt x="119482" y="0"/>
                </a:moveTo>
                <a:cubicBezTo>
                  <a:pt x="125794" y="0"/>
                  <a:pt x="57260" y="44188"/>
                  <a:pt x="43733" y="70339"/>
                </a:cubicBezTo>
                <a:cubicBezTo>
                  <a:pt x="30206" y="96490"/>
                  <a:pt x="41929" y="150597"/>
                  <a:pt x="38322" y="156909"/>
                </a:cubicBezTo>
                <a:cubicBezTo>
                  <a:pt x="34715" y="163221"/>
                  <a:pt x="27501" y="122641"/>
                  <a:pt x="22090" y="108213"/>
                </a:cubicBezTo>
                <a:cubicBezTo>
                  <a:pt x="16679" y="93785"/>
                  <a:pt x="-12177" y="84767"/>
                  <a:pt x="5859" y="70339"/>
                </a:cubicBezTo>
                <a:cubicBezTo>
                  <a:pt x="23894" y="55911"/>
                  <a:pt x="113170" y="0"/>
                  <a:pt x="119482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723F07C-534B-299B-DA4A-085FD3C3C487}"/>
              </a:ext>
            </a:extLst>
          </p:cNvPr>
          <p:cNvSpPr/>
          <p:nvPr/>
        </p:nvSpPr>
        <p:spPr>
          <a:xfrm>
            <a:off x="3690011" y="5372776"/>
            <a:ext cx="54820" cy="140677"/>
          </a:xfrm>
          <a:custGeom>
            <a:avLst/>
            <a:gdLst>
              <a:gd name="connsiteX0" fmla="*/ 53 w 54820"/>
              <a:gd name="connsiteY0" fmla="*/ 0 h 140677"/>
              <a:gd name="connsiteX1" fmla="*/ 43338 w 54820"/>
              <a:gd name="connsiteY1" fmla="*/ 75749 h 140677"/>
              <a:gd name="connsiteX2" fmla="*/ 5464 w 54820"/>
              <a:gd name="connsiteY2" fmla="*/ 140677 h 140677"/>
              <a:gd name="connsiteX3" fmla="*/ 54159 w 54820"/>
              <a:gd name="connsiteY3" fmla="*/ 75749 h 140677"/>
              <a:gd name="connsiteX4" fmla="*/ 53 w 54820"/>
              <a:gd name="connsiteY4" fmla="*/ 0 h 14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0" h="140677">
                <a:moveTo>
                  <a:pt x="53" y="0"/>
                </a:moveTo>
                <a:cubicBezTo>
                  <a:pt x="-1750" y="0"/>
                  <a:pt x="42436" y="52303"/>
                  <a:pt x="43338" y="75749"/>
                </a:cubicBezTo>
                <a:cubicBezTo>
                  <a:pt x="44240" y="99195"/>
                  <a:pt x="3661" y="140677"/>
                  <a:pt x="5464" y="140677"/>
                </a:cubicBezTo>
                <a:cubicBezTo>
                  <a:pt x="7267" y="140677"/>
                  <a:pt x="61373" y="98293"/>
                  <a:pt x="54159" y="75749"/>
                </a:cubicBezTo>
                <a:cubicBezTo>
                  <a:pt x="46945" y="53205"/>
                  <a:pt x="1856" y="0"/>
                  <a:pt x="5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3CAFDA4-A0B5-B967-69C4-6BE694A65745}"/>
              </a:ext>
            </a:extLst>
          </p:cNvPr>
          <p:cNvSpPr/>
          <p:nvPr/>
        </p:nvSpPr>
        <p:spPr>
          <a:xfrm>
            <a:off x="6124916" y="4895912"/>
            <a:ext cx="243777" cy="193195"/>
          </a:xfrm>
          <a:custGeom>
            <a:avLst/>
            <a:gdLst>
              <a:gd name="connsiteX0" fmla="*/ 75690 w 243777"/>
              <a:gd name="connsiteY0" fmla="*/ 173868 h 193195"/>
              <a:gd name="connsiteX1" fmla="*/ 183903 w 243777"/>
              <a:gd name="connsiteY1" fmla="*/ 130583 h 193195"/>
              <a:gd name="connsiteX2" fmla="*/ 238009 w 243777"/>
              <a:gd name="connsiteY2" fmla="*/ 146815 h 193195"/>
              <a:gd name="connsiteX3" fmla="*/ 227188 w 243777"/>
              <a:gd name="connsiteY3" fmla="*/ 71066 h 193195"/>
              <a:gd name="connsiteX4" fmla="*/ 216367 w 243777"/>
              <a:gd name="connsiteY4" fmla="*/ 33191 h 193195"/>
              <a:gd name="connsiteX5" fmla="*/ 243420 w 243777"/>
              <a:gd name="connsiteY5" fmla="*/ 727 h 193195"/>
              <a:gd name="connsiteX6" fmla="*/ 232599 w 243777"/>
              <a:gd name="connsiteY6" fmla="*/ 65655 h 193195"/>
              <a:gd name="connsiteX7" fmla="*/ 205546 w 243777"/>
              <a:gd name="connsiteY7" fmla="*/ 92708 h 193195"/>
              <a:gd name="connsiteX8" fmla="*/ 221777 w 243777"/>
              <a:gd name="connsiteY8" fmla="*/ 98119 h 193195"/>
              <a:gd name="connsiteX9" fmla="*/ 5351 w 243777"/>
              <a:gd name="connsiteY9" fmla="*/ 190100 h 193195"/>
              <a:gd name="connsiteX10" fmla="*/ 75690 w 243777"/>
              <a:gd name="connsiteY10" fmla="*/ 173868 h 19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777" h="193195">
                <a:moveTo>
                  <a:pt x="75690" y="173868"/>
                </a:moveTo>
                <a:cubicBezTo>
                  <a:pt x="105449" y="163949"/>
                  <a:pt x="156850" y="135092"/>
                  <a:pt x="183903" y="130583"/>
                </a:cubicBezTo>
                <a:cubicBezTo>
                  <a:pt x="210956" y="126074"/>
                  <a:pt x="230795" y="156734"/>
                  <a:pt x="238009" y="146815"/>
                </a:cubicBezTo>
                <a:cubicBezTo>
                  <a:pt x="245223" y="136895"/>
                  <a:pt x="230795" y="90003"/>
                  <a:pt x="227188" y="71066"/>
                </a:cubicBezTo>
                <a:cubicBezTo>
                  <a:pt x="223581" y="52129"/>
                  <a:pt x="216367" y="33191"/>
                  <a:pt x="216367" y="33191"/>
                </a:cubicBezTo>
                <a:cubicBezTo>
                  <a:pt x="219072" y="21468"/>
                  <a:pt x="240715" y="-4684"/>
                  <a:pt x="243420" y="727"/>
                </a:cubicBezTo>
                <a:cubicBezTo>
                  <a:pt x="246125" y="6138"/>
                  <a:pt x="232599" y="65655"/>
                  <a:pt x="232599" y="65655"/>
                </a:cubicBezTo>
                <a:cubicBezTo>
                  <a:pt x="226287" y="80985"/>
                  <a:pt x="205546" y="92708"/>
                  <a:pt x="205546" y="92708"/>
                </a:cubicBezTo>
                <a:cubicBezTo>
                  <a:pt x="203742" y="98119"/>
                  <a:pt x="255143" y="81887"/>
                  <a:pt x="221777" y="98119"/>
                </a:cubicBezTo>
                <a:cubicBezTo>
                  <a:pt x="188411" y="114351"/>
                  <a:pt x="29699" y="180180"/>
                  <a:pt x="5351" y="190100"/>
                </a:cubicBezTo>
                <a:cubicBezTo>
                  <a:pt x="-18997" y="200020"/>
                  <a:pt x="45931" y="183787"/>
                  <a:pt x="75690" y="1738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4927D81B-BC62-8851-B20F-D7557AA29D62}"/>
              </a:ext>
            </a:extLst>
          </p:cNvPr>
          <p:cNvSpPr/>
          <p:nvPr/>
        </p:nvSpPr>
        <p:spPr>
          <a:xfrm>
            <a:off x="3131185" y="4939886"/>
            <a:ext cx="50451" cy="168535"/>
          </a:xfrm>
          <a:custGeom>
            <a:avLst/>
            <a:gdLst>
              <a:gd name="connsiteX0" fmla="*/ 50278 w 50451"/>
              <a:gd name="connsiteY0" fmla="*/ 38 h 168535"/>
              <a:gd name="connsiteX1" fmla="*/ 17814 w 50451"/>
              <a:gd name="connsiteY1" fmla="*/ 86609 h 168535"/>
              <a:gd name="connsiteX2" fmla="*/ 17814 w 50451"/>
              <a:gd name="connsiteY2" fmla="*/ 167768 h 168535"/>
              <a:gd name="connsiteX3" fmla="*/ 12403 w 50451"/>
              <a:gd name="connsiteY3" fmla="*/ 124483 h 168535"/>
              <a:gd name="connsiteX4" fmla="*/ 1582 w 50451"/>
              <a:gd name="connsiteY4" fmla="*/ 75787 h 168535"/>
              <a:gd name="connsiteX5" fmla="*/ 50278 w 50451"/>
              <a:gd name="connsiteY5" fmla="*/ 38 h 16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51" h="168535">
                <a:moveTo>
                  <a:pt x="50278" y="38"/>
                </a:moveTo>
                <a:cubicBezTo>
                  <a:pt x="52983" y="1842"/>
                  <a:pt x="23225" y="58654"/>
                  <a:pt x="17814" y="86609"/>
                </a:cubicBezTo>
                <a:cubicBezTo>
                  <a:pt x="12403" y="114564"/>
                  <a:pt x="18716" y="161456"/>
                  <a:pt x="17814" y="167768"/>
                </a:cubicBezTo>
                <a:cubicBezTo>
                  <a:pt x="16912" y="174080"/>
                  <a:pt x="15108" y="139813"/>
                  <a:pt x="12403" y="124483"/>
                </a:cubicBezTo>
                <a:cubicBezTo>
                  <a:pt x="9698" y="109153"/>
                  <a:pt x="-4730" y="91117"/>
                  <a:pt x="1582" y="75787"/>
                </a:cubicBezTo>
                <a:cubicBezTo>
                  <a:pt x="7894" y="60457"/>
                  <a:pt x="47573" y="-1766"/>
                  <a:pt x="50278" y="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007CB64-8C65-F9BC-A989-71200580DAAB}"/>
              </a:ext>
            </a:extLst>
          </p:cNvPr>
          <p:cNvSpPr/>
          <p:nvPr/>
        </p:nvSpPr>
        <p:spPr>
          <a:xfrm>
            <a:off x="3124073" y="3965950"/>
            <a:ext cx="674394" cy="120012"/>
          </a:xfrm>
          <a:custGeom>
            <a:avLst/>
            <a:gdLst>
              <a:gd name="connsiteX0" fmla="*/ 3283 w 674394"/>
              <a:gd name="connsiteY0" fmla="*/ 119091 h 120012"/>
              <a:gd name="connsiteX1" fmla="*/ 446957 w 674394"/>
              <a:gd name="connsiteY1" fmla="*/ 16289 h 120012"/>
              <a:gd name="connsiteX2" fmla="*/ 419903 w 674394"/>
              <a:gd name="connsiteY2" fmla="*/ 57 h 120012"/>
              <a:gd name="connsiteX3" fmla="*/ 674204 w 674394"/>
              <a:gd name="connsiteY3" fmla="*/ 10878 h 120012"/>
              <a:gd name="connsiteX4" fmla="*/ 457778 w 674394"/>
              <a:gd name="connsiteY4" fmla="*/ 10878 h 120012"/>
              <a:gd name="connsiteX5" fmla="*/ 252173 w 674394"/>
              <a:gd name="connsiteY5" fmla="*/ 27110 h 120012"/>
              <a:gd name="connsiteX6" fmla="*/ 230531 w 674394"/>
              <a:gd name="connsiteY6" fmla="*/ 32521 h 120012"/>
              <a:gd name="connsiteX7" fmla="*/ 246763 w 674394"/>
              <a:gd name="connsiteY7" fmla="*/ 64985 h 120012"/>
              <a:gd name="connsiteX8" fmla="*/ 3283 w 674394"/>
              <a:gd name="connsiteY8" fmla="*/ 119091 h 12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394" h="120012">
                <a:moveTo>
                  <a:pt x="3283" y="119091"/>
                </a:moveTo>
                <a:cubicBezTo>
                  <a:pt x="36649" y="110975"/>
                  <a:pt x="446957" y="16289"/>
                  <a:pt x="446957" y="16289"/>
                </a:cubicBezTo>
                <a:cubicBezTo>
                  <a:pt x="516394" y="-3550"/>
                  <a:pt x="382029" y="959"/>
                  <a:pt x="419903" y="57"/>
                </a:cubicBezTo>
                <a:cubicBezTo>
                  <a:pt x="457777" y="-845"/>
                  <a:pt x="667892" y="9074"/>
                  <a:pt x="674204" y="10878"/>
                </a:cubicBezTo>
                <a:cubicBezTo>
                  <a:pt x="680517" y="12681"/>
                  <a:pt x="528116" y="8173"/>
                  <a:pt x="457778" y="10878"/>
                </a:cubicBezTo>
                <a:cubicBezTo>
                  <a:pt x="387440" y="13583"/>
                  <a:pt x="252173" y="27110"/>
                  <a:pt x="252173" y="27110"/>
                </a:cubicBezTo>
                <a:cubicBezTo>
                  <a:pt x="214299" y="30717"/>
                  <a:pt x="231433" y="26208"/>
                  <a:pt x="230531" y="32521"/>
                </a:cubicBezTo>
                <a:cubicBezTo>
                  <a:pt x="229629" y="38833"/>
                  <a:pt x="292754" y="50557"/>
                  <a:pt x="246763" y="64985"/>
                </a:cubicBezTo>
                <a:cubicBezTo>
                  <a:pt x="200772" y="79413"/>
                  <a:pt x="-30083" y="127207"/>
                  <a:pt x="3283" y="119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9E8D3B8-B2B7-6220-8F0B-7F93B48E7BD0}"/>
              </a:ext>
            </a:extLst>
          </p:cNvPr>
          <p:cNvSpPr/>
          <p:nvPr/>
        </p:nvSpPr>
        <p:spPr>
          <a:xfrm>
            <a:off x="2861816" y="4225145"/>
            <a:ext cx="97810" cy="293410"/>
          </a:xfrm>
          <a:custGeom>
            <a:avLst/>
            <a:gdLst>
              <a:gd name="connsiteX0" fmla="*/ 97810 w 97810"/>
              <a:gd name="connsiteY0" fmla="*/ 573 h 293410"/>
              <a:gd name="connsiteX1" fmla="*/ 5829 w 97810"/>
              <a:gd name="connsiteY1" fmla="*/ 152072 h 293410"/>
              <a:gd name="connsiteX2" fmla="*/ 38293 w 97810"/>
              <a:gd name="connsiteY2" fmla="*/ 292748 h 293410"/>
              <a:gd name="connsiteX3" fmla="*/ 11240 w 97810"/>
              <a:gd name="connsiteY3" fmla="*/ 200767 h 293410"/>
              <a:gd name="connsiteX4" fmla="*/ 5829 w 97810"/>
              <a:gd name="connsiteY4" fmla="*/ 103376 h 293410"/>
              <a:gd name="connsiteX5" fmla="*/ 97810 w 97810"/>
              <a:gd name="connsiteY5" fmla="*/ 573 h 2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10" h="293410">
                <a:moveTo>
                  <a:pt x="97810" y="573"/>
                </a:moveTo>
                <a:cubicBezTo>
                  <a:pt x="97810" y="8689"/>
                  <a:pt x="15748" y="103376"/>
                  <a:pt x="5829" y="152072"/>
                </a:cubicBezTo>
                <a:cubicBezTo>
                  <a:pt x="-4090" y="200768"/>
                  <a:pt x="37391" y="284632"/>
                  <a:pt x="38293" y="292748"/>
                </a:cubicBezTo>
                <a:cubicBezTo>
                  <a:pt x="39195" y="300864"/>
                  <a:pt x="16651" y="232329"/>
                  <a:pt x="11240" y="200767"/>
                </a:cubicBezTo>
                <a:cubicBezTo>
                  <a:pt x="5829" y="169205"/>
                  <a:pt x="-7698" y="134036"/>
                  <a:pt x="5829" y="103376"/>
                </a:cubicBezTo>
                <a:cubicBezTo>
                  <a:pt x="19356" y="72716"/>
                  <a:pt x="97810" y="-7543"/>
                  <a:pt x="97810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BDF580B0-3761-7EEF-4A3B-500BA060B529}"/>
              </a:ext>
            </a:extLst>
          </p:cNvPr>
          <p:cNvSpPr/>
          <p:nvPr/>
        </p:nvSpPr>
        <p:spPr>
          <a:xfrm>
            <a:off x="2488294" y="4582421"/>
            <a:ext cx="301301" cy="807991"/>
          </a:xfrm>
          <a:custGeom>
            <a:avLst/>
            <a:gdLst>
              <a:gd name="connsiteX0" fmla="*/ 298191 w 301301"/>
              <a:gd name="connsiteY0" fmla="*/ 92381 h 807991"/>
              <a:gd name="connsiteX1" fmla="*/ 179157 w 301301"/>
              <a:gd name="connsiteY1" fmla="*/ 265522 h 807991"/>
              <a:gd name="connsiteX2" fmla="*/ 103408 w 301301"/>
              <a:gd name="connsiteY2" fmla="*/ 492770 h 807991"/>
              <a:gd name="connsiteX3" fmla="*/ 97997 w 301301"/>
              <a:gd name="connsiteY3" fmla="*/ 400788 h 807991"/>
              <a:gd name="connsiteX4" fmla="*/ 33069 w 301301"/>
              <a:gd name="connsiteY4" fmla="*/ 714606 h 807991"/>
              <a:gd name="connsiteX5" fmla="*/ 33069 w 301301"/>
              <a:gd name="connsiteY5" fmla="*/ 557697 h 807991"/>
              <a:gd name="connsiteX6" fmla="*/ 605 w 301301"/>
              <a:gd name="connsiteY6" fmla="*/ 806587 h 807991"/>
              <a:gd name="connsiteX7" fmla="*/ 65533 w 301301"/>
              <a:gd name="connsiteY7" fmla="*/ 422431 h 807991"/>
              <a:gd name="connsiteX8" fmla="*/ 211621 w 301301"/>
              <a:gd name="connsiteY8" fmla="*/ 400 h 807991"/>
              <a:gd name="connsiteX9" fmla="*/ 108818 w 301301"/>
              <a:gd name="connsiteY9" fmla="*/ 341271 h 807991"/>
              <a:gd name="connsiteX10" fmla="*/ 249495 w 301301"/>
              <a:gd name="connsiteY10" fmla="*/ 124845 h 807991"/>
              <a:gd name="connsiteX11" fmla="*/ 298191 w 301301"/>
              <a:gd name="connsiteY11" fmla="*/ 92381 h 80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301" h="807991">
                <a:moveTo>
                  <a:pt x="298191" y="92381"/>
                </a:moveTo>
                <a:cubicBezTo>
                  <a:pt x="286468" y="115827"/>
                  <a:pt x="211621" y="198791"/>
                  <a:pt x="179157" y="265522"/>
                </a:cubicBezTo>
                <a:cubicBezTo>
                  <a:pt x="146693" y="332253"/>
                  <a:pt x="116935" y="470226"/>
                  <a:pt x="103408" y="492770"/>
                </a:cubicBezTo>
                <a:cubicBezTo>
                  <a:pt x="89881" y="515314"/>
                  <a:pt x="109720" y="363815"/>
                  <a:pt x="97997" y="400788"/>
                </a:cubicBezTo>
                <a:cubicBezTo>
                  <a:pt x="86274" y="437761"/>
                  <a:pt x="43890" y="688455"/>
                  <a:pt x="33069" y="714606"/>
                </a:cubicBezTo>
                <a:cubicBezTo>
                  <a:pt x="22248" y="740757"/>
                  <a:pt x="38480" y="542367"/>
                  <a:pt x="33069" y="557697"/>
                </a:cubicBezTo>
                <a:cubicBezTo>
                  <a:pt x="27658" y="573027"/>
                  <a:pt x="-4806" y="829131"/>
                  <a:pt x="605" y="806587"/>
                </a:cubicBezTo>
                <a:cubicBezTo>
                  <a:pt x="6016" y="784043"/>
                  <a:pt x="30364" y="556795"/>
                  <a:pt x="65533" y="422431"/>
                </a:cubicBezTo>
                <a:cubicBezTo>
                  <a:pt x="100702" y="288067"/>
                  <a:pt x="204407" y="13927"/>
                  <a:pt x="211621" y="400"/>
                </a:cubicBezTo>
                <a:cubicBezTo>
                  <a:pt x="218835" y="-13127"/>
                  <a:pt x="102506" y="320530"/>
                  <a:pt x="108818" y="341271"/>
                </a:cubicBezTo>
                <a:cubicBezTo>
                  <a:pt x="115130" y="362012"/>
                  <a:pt x="211620" y="170835"/>
                  <a:pt x="249495" y="124845"/>
                </a:cubicBezTo>
                <a:cubicBezTo>
                  <a:pt x="287370" y="78855"/>
                  <a:pt x="309914" y="68935"/>
                  <a:pt x="298191" y="9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C7BCA215-E532-7019-1936-D718A8BC7894}"/>
              </a:ext>
            </a:extLst>
          </p:cNvPr>
          <p:cNvSpPr/>
          <p:nvPr/>
        </p:nvSpPr>
        <p:spPr>
          <a:xfrm>
            <a:off x="5606159" y="5112695"/>
            <a:ext cx="96817" cy="179472"/>
          </a:xfrm>
          <a:custGeom>
            <a:avLst/>
            <a:gdLst>
              <a:gd name="connsiteX0" fmla="*/ 96667 w 96817"/>
              <a:gd name="connsiteY0" fmla="*/ 370 h 179472"/>
              <a:gd name="connsiteX1" fmla="*/ 26329 w 96817"/>
              <a:gd name="connsiteY1" fmla="*/ 76119 h 179472"/>
              <a:gd name="connsiteX2" fmla="*/ 26329 w 96817"/>
              <a:gd name="connsiteY2" fmla="*/ 178922 h 179472"/>
              <a:gd name="connsiteX3" fmla="*/ 10097 w 96817"/>
              <a:gd name="connsiteY3" fmla="*/ 113994 h 179472"/>
              <a:gd name="connsiteX4" fmla="*/ 4686 w 96817"/>
              <a:gd name="connsiteY4" fmla="*/ 49066 h 179472"/>
              <a:gd name="connsiteX5" fmla="*/ 96667 w 96817"/>
              <a:gd name="connsiteY5" fmla="*/ 370 h 17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17" h="179472">
                <a:moveTo>
                  <a:pt x="96667" y="370"/>
                </a:moveTo>
                <a:cubicBezTo>
                  <a:pt x="100274" y="4879"/>
                  <a:pt x="38052" y="46360"/>
                  <a:pt x="26329" y="76119"/>
                </a:cubicBezTo>
                <a:cubicBezTo>
                  <a:pt x="14606" y="105878"/>
                  <a:pt x="29034" y="172609"/>
                  <a:pt x="26329" y="178922"/>
                </a:cubicBezTo>
                <a:cubicBezTo>
                  <a:pt x="23624" y="185235"/>
                  <a:pt x="13704" y="135637"/>
                  <a:pt x="10097" y="113994"/>
                </a:cubicBezTo>
                <a:cubicBezTo>
                  <a:pt x="6490" y="92351"/>
                  <a:pt x="-7037" y="64396"/>
                  <a:pt x="4686" y="49066"/>
                </a:cubicBezTo>
                <a:cubicBezTo>
                  <a:pt x="16409" y="33736"/>
                  <a:pt x="93060" y="-4139"/>
                  <a:pt x="96667" y="3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D46FC6D0-EF5D-C381-3EB2-BA242A7C2AF4}"/>
              </a:ext>
            </a:extLst>
          </p:cNvPr>
          <p:cNvSpPr/>
          <p:nvPr/>
        </p:nvSpPr>
        <p:spPr>
          <a:xfrm>
            <a:off x="3999202" y="4950481"/>
            <a:ext cx="96669" cy="234830"/>
          </a:xfrm>
          <a:custGeom>
            <a:avLst/>
            <a:gdLst>
              <a:gd name="connsiteX0" fmla="*/ 96661 w 96669"/>
              <a:gd name="connsiteY0" fmla="*/ 265 h 234830"/>
              <a:gd name="connsiteX1" fmla="*/ 15501 w 96669"/>
              <a:gd name="connsiteY1" fmla="*/ 103067 h 234830"/>
              <a:gd name="connsiteX2" fmla="*/ 10090 w 96669"/>
              <a:gd name="connsiteY2" fmla="*/ 232923 h 234830"/>
              <a:gd name="connsiteX3" fmla="*/ 4680 w 96669"/>
              <a:gd name="connsiteY3" fmla="*/ 173405 h 234830"/>
              <a:gd name="connsiteX4" fmla="*/ 10090 w 96669"/>
              <a:gd name="connsiteY4" fmla="*/ 76014 h 234830"/>
              <a:gd name="connsiteX5" fmla="*/ 96661 w 96669"/>
              <a:gd name="connsiteY5" fmla="*/ 265 h 2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69" h="234830">
                <a:moveTo>
                  <a:pt x="96661" y="265"/>
                </a:moveTo>
                <a:cubicBezTo>
                  <a:pt x="97563" y="4774"/>
                  <a:pt x="29929" y="64291"/>
                  <a:pt x="15501" y="103067"/>
                </a:cubicBezTo>
                <a:cubicBezTo>
                  <a:pt x="1073" y="141843"/>
                  <a:pt x="11893" y="221200"/>
                  <a:pt x="10090" y="232923"/>
                </a:cubicBezTo>
                <a:cubicBezTo>
                  <a:pt x="8286" y="244646"/>
                  <a:pt x="4680" y="199556"/>
                  <a:pt x="4680" y="173405"/>
                </a:cubicBezTo>
                <a:cubicBezTo>
                  <a:pt x="4680" y="147254"/>
                  <a:pt x="-8847" y="102165"/>
                  <a:pt x="10090" y="76014"/>
                </a:cubicBezTo>
                <a:cubicBezTo>
                  <a:pt x="29027" y="49863"/>
                  <a:pt x="95759" y="-4244"/>
                  <a:pt x="96661" y="2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CBA2F9F4-440A-84FE-BBF0-CAE91BC0C9F9}"/>
              </a:ext>
            </a:extLst>
          </p:cNvPr>
          <p:cNvSpPr/>
          <p:nvPr/>
        </p:nvSpPr>
        <p:spPr>
          <a:xfrm>
            <a:off x="5069533" y="4917949"/>
            <a:ext cx="152786" cy="541693"/>
          </a:xfrm>
          <a:custGeom>
            <a:avLst/>
            <a:gdLst>
              <a:gd name="connsiteX0" fmla="*/ 247 w 152786"/>
              <a:gd name="connsiteY0" fmla="*/ 333 h 541693"/>
              <a:gd name="connsiteX1" fmla="*/ 151745 w 152786"/>
              <a:gd name="connsiteY1" fmla="*/ 341204 h 541693"/>
              <a:gd name="connsiteX2" fmla="*/ 70585 w 152786"/>
              <a:gd name="connsiteY2" fmla="*/ 243812 h 541693"/>
              <a:gd name="connsiteX3" fmla="*/ 140924 w 152786"/>
              <a:gd name="connsiteY3" fmla="*/ 379078 h 541693"/>
              <a:gd name="connsiteX4" fmla="*/ 135513 w 152786"/>
              <a:gd name="connsiteY4" fmla="*/ 449417 h 541693"/>
              <a:gd name="connsiteX5" fmla="*/ 108460 w 152786"/>
              <a:gd name="connsiteY5" fmla="*/ 541398 h 541693"/>
              <a:gd name="connsiteX6" fmla="*/ 119281 w 152786"/>
              <a:gd name="connsiteY6" fmla="*/ 416953 h 541693"/>
              <a:gd name="connsiteX7" fmla="*/ 113871 w 152786"/>
              <a:gd name="connsiteY7" fmla="*/ 319561 h 541693"/>
              <a:gd name="connsiteX8" fmla="*/ 27300 w 152786"/>
              <a:gd name="connsiteY8" fmla="*/ 200527 h 541693"/>
              <a:gd name="connsiteX9" fmla="*/ 113871 w 152786"/>
              <a:gd name="connsiteY9" fmla="*/ 276276 h 541693"/>
              <a:gd name="connsiteX10" fmla="*/ 247 w 152786"/>
              <a:gd name="connsiteY10" fmla="*/ 333 h 54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86" h="541693">
                <a:moveTo>
                  <a:pt x="247" y="333"/>
                </a:moveTo>
                <a:cubicBezTo>
                  <a:pt x="6559" y="11154"/>
                  <a:pt x="140022" y="300624"/>
                  <a:pt x="151745" y="341204"/>
                </a:cubicBezTo>
                <a:cubicBezTo>
                  <a:pt x="163468" y="381784"/>
                  <a:pt x="72389" y="237500"/>
                  <a:pt x="70585" y="243812"/>
                </a:cubicBezTo>
                <a:cubicBezTo>
                  <a:pt x="68782" y="250124"/>
                  <a:pt x="130103" y="344811"/>
                  <a:pt x="140924" y="379078"/>
                </a:cubicBezTo>
                <a:cubicBezTo>
                  <a:pt x="151745" y="413346"/>
                  <a:pt x="140924" y="422364"/>
                  <a:pt x="135513" y="449417"/>
                </a:cubicBezTo>
                <a:cubicBezTo>
                  <a:pt x="130102" y="476470"/>
                  <a:pt x="111165" y="546809"/>
                  <a:pt x="108460" y="541398"/>
                </a:cubicBezTo>
                <a:cubicBezTo>
                  <a:pt x="105755" y="535987"/>
                  <a:pt x="118379" y="453926"/>
                  <a:pt x="119281" y="416953"/>
                </a:cubicBezTo>
                <a:cubicBezTo>
                  <a:pt x="120183" y="379980"/>
                  <a:pt x="129201" y="355632"/>
                  <a:pt x="113871" y="319561"/>
                </a:cubicBezTo>
                <a:cubicBezTo>
                  <a:pt x="98541" y="283490"/>
                  <a:pt x="27300" y="207741"/>
                  <a:pt x="27300" y="200527"/>
                </a:cubicBezTo>
                <a:cubicBezTo>
                  <a:pt x="27300" y="193313"/>
                  <a:pt x="117478" y="306936"/>
                  <a:pt x="113871" y="276276"/>
                </a:cubicBezTo>
                <a:cubicBezTo>
                  <a:pt x="110264" y="245616"/>
                  <a:pt x="-6065" y="-10488"/>
                  <a:pt x="24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B3B6600-2DD3-CC8D-EC7B-BC299840FB07}"/>
              </a:ext>
            </a:extLst>
          </p:cNvPr>
          <p:cNvSpPr/>
          <p:nvPr/>
        </p:nvSpPr>
        <p:spPr>
          <a:xfrm>
            <a:off x="5361541" y="4025524"/>
            <a:ext cx="639775" cy="135274"/>
          </a:xfrm>
          <a:custGeom>
            <a:avLst/>
            <a:gdLst>
              <a:gd name="connsiteX0" fmla="*/ 65342 w 639775"/>
              <a:gd name="connsiteY0" fmla="*/ 135267 h 135274"/>
              <a:gd name="connsiteX1" fmla="*/ 227661 w 639775"/>
              <a:gd name="connsiteY1" fmla="*/ 37875 h 135274"/>
              <a:gd name="connsiteX2" fmla="*/ 417034 w 639775"/>
              <a:gd name="connsiteY2" fmla="*/ 32464 h 135274"/>
              <a:gd name="connsiteX3" fmla="*/ 384570 w 639775"/>
              <a:gd name="connsiteY3" fmla="*/ 0 h 135274"/>
              <a:gd name="connsiteX4" fmla="*/ 638871 w 639775"/>
              <a:gd name="connsiteY4" fmla="*/ 16232 h 135274"/>
              <a:gd name="connsiteX5" fmla="*/ 460319 w 639775"/>
              <a:gd name="connsiteY5" fmla="*/ 16232 h 135274"/>
              <a:gd name="connsiteX6" fmla="*/ 227661 w 639775"/>
              <a:gd name="connsiteY6" fmla="*/ 27054 h 135274"/>
              <a:gd name="connsiteX7" fmla="*/ 414 w 639775"/>
              <a:gd name="connsiteY7" fmla="*/ 54107 h 135274"/>
              <a:gd name="connsiteX8" fmla="*/ 168144 w 639775"/>
              <a:gd name="connsiteY8" fmla="*/ 43285 h 135274"/>
              <a:gd name="connsiteX9" fmla="*/ 65342 w 639775"/>
              <a:gd name="connsiteY9" fmla="*/ 135267 h 1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775" h="135274">
                <a:moveTo>
                  <a:pt x="65342" y="135267"/>
                </a:moveTo>
                <a:cubicBezTo>
                  <a:pt x="75262" y="134365"/>
                  <a:pt x="169046" y="55009"/>
                  <a:pt x="227661" y="37875"/>
                </a:cubicBezTo>
                <a:cubicBezTo>
                  <a:pt x="286276" y="20741"/>
                  <a:pt x="390883" y="38776"/>
                  <a:pt x="417034" y="32464"/>
                </a:cubicBezTo>
                <a:cubicBezTo>
                  <a:pt x="443186" y="26151"/>
                  <a:pt x="347597" y="2705"/>
                  <a:pt x="384570" y="0"/>
                </a:cubicBezTo>
                <a:lnTo>
                  <a:pt x="638871" y="16232"/>
                </a:lnTo>
                <a:cubicBezTo>
                  <a:pt x="651496" y="18937"/>
                  <a:pt x="528854" y="14428"/>
                  <a:pt x="460319" y="16232"/>
                </a:cubicBezTo>
                <a:cubicBezTo>
                  <a:pt x="391784" y="18036"/>
                  <a:pt x="304312" y="20742"/>
                  <a:pt x="227661" y="27054"/>
                </a:cubicBezTo>
                <a:cubicBezTo>
                  <a:pt x="151010" y="33366"/>
                  <a:pt x="10333" y="51402"/>
                  <a:pt x="414" y="54107"/>
                </a:cubicBezTo>
                <a:cubicBezTo>
                  <a:pt x="-9506" y="56812"/>
                  <a:pt x="161832" y="33366"/>
                  <a:pt x="168144" y="43285"/>
                </a:cubicBezTo>
                <a:cubicBezTo>
                  <a:pt x="174456" y="53204"/>
                  <a:pt x="55422" y="136169"/>
                  <a:pt x="65342" y="135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29A3D61E-B282-EE75-EC4D-1A7C2F16D0AB}"/>
              </a:ext>
            </a:extLst>
          </p:cNvPr>
          <p:cNvSpPr/>
          <p:nvPr/>
        </p:nvSpPr>
        <p:spPr>
          <a:xfrm>
            <a:off x="4356073" y="4211832"/>
            <a:ext cx="63542" cy="878063"/>
          </a:xfrm>
          <a:custGeom>
            <a:avLst/>
            <a:gdLst>
              <a:gd name="connsiteX0" fmla="*/ 27 w 63542"/>
              <a:gd name="connsiteY0" fmla="*/ 4568 h 878063"/>
              <a:gd name="connsiteX1" fmla="*/ 38127 w 63542"/>
              <a:gd name="connsiteY1" fmla="*/ 557018 h 878063"/>
              <a:gd name="connsiteX2" fmla="*/ 57177 w 63542"/>
              <a:gd name="connsiteY2" fmla="*/ 537968 h 878063"/>
              <a:gd name="connsiteX3" fmla="*/ 57177 w 63542"/>
              <a:gd name="connsiteY3" fmla="*/ 734818 h 878063"/>
              <a:gd name="connsiteX4" fmla="*/ 15902 w 63542"/>
              <a:gd name="connsiteY4" fmla="*/ 877693 h 878063"/>
              <a:gd name="connsiteX5" fmla="*/ 44477 w 63542"/>
              <a:gd name="connsiteY5" fmla="*/ 763393 h 878063"/>
              <a:gd name="connsiteX6" fmla="*/ 44477 w 63542"/>
              <a:gd name="connsiteY6" fmla="*/ 410968 h 878063"/>
              <a:gd name="connsiteX7" fmla="*/ 63527 w 63542"/>
              <a:gd name="connsiteY7" fmla="*/ 404618 h 878063"/>
              <a:gd name="connsiteX8" fmla="*/ 47652 w 63542"/>
              <a:gd name="connsiteY8" fmla="*/ 233168 h 878063"/>
              <a:gd name="connsiteX9" fmla="*/ 44477 w 63542"/>
              <a:gd name="connsiteY9" fmla="*/ 290318 h 878063"/>
              <a:gd name="connsiteX10" fmla="*/ 27 w 63542"/>
              <a:gd name="connsiteY10" fmla="*/ 4568 h 87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42" h="878063">
                <a:moveTo>
                  <a:pt x="27" y="4568"/>
                </a:moveTo>
                <a:cubicBezTo>
                  <a:pt x="-1031" y="49018"/>
                  <a:pt x="28602" y="468118"/>
                  <a:pt x="38127" y="557018"/>
                </a:cubicBezTo>
                <a:cubicBezTo>
                  <a:pt x="47652" y="645918"/>
                  <a:pt x="54002" y="508335"/>
                  <a:pt x="57177" y="537968"/>
                </a:cubicBezTo>
                <a:cubicBezTo>
                  <a:pt x="60352" y="567601"/>
                  <a:pt x="64056" y="678197"/>
                  <a:pt x="57177" y="734818"/>
                </a:cubicBezTo>
                <a:cubicBezTo>
                  <a:pt x="50298" y="791439"/>
                  <a:pt x="18019" y="872931"/>
                  <a:pt x="15902" y="877693"/>
                </a:cubicBezTo>
                <a:cubicBezTo>
                  <a:pt x="13785" y="882455"/>
                  <a:pt x="39715" y="841180"/>
                  <a:pt x="44477" y="763393"/>
                </a:cubicBezTo>
                <a:cubicBezTo>
                  <a:pt x="49239" y="685606"/>
                  <a:pt x="41302" y="470764"/>
                  <a:pt x="44477" y="410968"/>
                </a:cubicBezTo>
                <a:cubicBezTo>
                  <a:pt x="47652" y="351172"/>
                  <a:pt x="62998" y="434251"/>
                  <a:pt x="63527" y="404618"/>
                </a:cubicBezTo>
                <a:cubicBezTo>
                  <a:pt x="64056" y="374985"/>
                  <a:pt x="50827" y="252218"/>
                  <a:pt x="47652" y="233168"/>
                </a:cubicBezTo>
                <a:cubicBezTo>
                  <a:pt x="44477" y="214118"/>
                  <a:pt x="49240" y="326831"/>
                  <a:pt x="44477" y="290318"/>
                </a:cubicBezTo>
                <a:cubicBezTo>
                  <a:pt x="39715" y="253806"/>
                  <a:pt x="1085" y="-39882"/>
                  <a:pt x="27" y="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ED72501-7FE1-9549-98F5-265D4B7D3395}"/>
              </a:ext>
            </a:extLst>
          </p:cNvPr>
          <p:cNvSpPr/>
          <p:nvPr/>
        </p:nvSpPr>
        <p:spPr>
          <a:xfrm>
            <a:off x="4145222" y="4115961"/>
            <a:ext cx="185485" cy="476374"/>
          </a:xfrm>
          <a:custGeom>
            <a:avLst/>
            <a:gdLst>
              <a:gd name="connsiteX0" fmla="*/ 1328 w 185485"/>
              <a:gd name="connsiteY0" fmla="*/ 2014 h 476374"/>
              <a:gd name="connsiteX1" fmla="*/ 166428 w 185485"/>
              <a:gd name="connsiteY1" fmla="*/ 316339 h 476374"/>
              <a:gd name="connsiteX2" fmla="*/ 156903 w 185485"/>
              <a:gd name="connsiteY2" fmla="*/ 265539 h 476374"/>
              <a:gd name="connsiteX3" fmla="*/ 185478 w 185485"/>
              <a:gd name="connsiteY3" fmla="*/ 475089 h 476374"/>
              <a:gd name="connsiteX4" fmla="*/ 153728 w 185485"/>
              <a:gd name="connsiteY4" fmla="*/ 344914 h 476374"/>
              <a:gd name="connsiteX5" fmla="*/ 175953 w 185485"/>
              <a:gd name="connsiteY5" fmla="*/ 167114 h 476374"/>
              <a:gd name="connsiteX6" fmla="*/ 153728 w 185485"/>
              <a:gd name="connsiteY6" fmla="*/ 43289 h 476374"/>
              <a:gd name="connsiteX7" fmla="*/ 163253 w 185485"/>
              <a:gd name="connsiteY7" fmla="*/ 195689 h 476374"/>
              <a:gd name="connsiteX8" fmla="*/ 131503 w 185485"/>
              <a:gd name="connsiteY8" fmla="*/ 224264 h 476374"/>
              <a:gd name="connsiteX9" fmla="*/ 90228 w 185485"/>
              <a:gd name="connsiteY9" fmla="*/ 182989 h 476374"/>
              <a:gd name="connsiteX10" fmla="*/ 1328 w 185485"/>
              <a:gd name="connsiteY10" fmla="*/ 2014 h 47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485" h="476374">
                <a:moveTo>
                  <a:pt x="1328" y="2014"/>
                </a:moveTo>
                <a:cubicBezTo>
                  <a:pt x="14028" y="24239"/>
                  <a:pt x="140499" y="272418"/>
                  <a:pt x="166428" y="316339"/>
                </a:cubicBezTo>
                <a:cubicBezTo>
                  <a:pt x="192357" y="360260"/>
                  <a:pt x="153728" y="239081"/>
                  <a:pt x="156903" y="265539"/>
                </a:cubicBezTo>
                <a:cubicBezTo>
                  <a:pt x="160078" y="291997"/>
                  <a:pt x="186007" y="461860"/>
                  <a:pt x="185478" y="475089"/>
                </a:cubicBezTo>
                <a:cubicBezTo>
                  <a:pt x="184949" y="488318"/>
                  <a:pt x="155315" y="396243"/>
                  <a:pt x="153728" y="344914"/>
                </a:cubicBezTo>
                <a:cubicBezTo>
                  <a:pt x="152141" y="293585"/>
                  <a:pt x="175953" y="217385"/>
                  <a:pt x="175953" y="167114"/>
                </a:cubicBezTo>
                <a:cubicBezTo>
                  <a:pt x="175953" y="116843"/>
                  <a:pt x="155845" y="38527"/>
                  <a:pt x="153728" y="43289"/>
                </a:cubicBezTo>
                <a:cubicBezTo>
                  <a:pt x="151611" y="48051"/>
                  <a:pt x="166957" y="165527"/>
                  <a:pt x="163253" y="195689"/>
                </a:cubicBezTo>
                <a:cubicBezTo>
                  <a:pt x="159549" y="225852"/>
                  <a:pt x="143674" y="226381"/>
                  <a:pt x="131503" y="224264"/>
                </a:cubicBezTo>
                <a:cubicBezTo>
                  <a:pt x="119332" y="222147"/>
                  <a:pt x="109807" y="217914"/>
                  <a:pt x="90228" y="182989"/>
                </a:cubicBezTo>
                <a:cubicBezTo>
                  <a:pt x="70649" y="148064"/>
                  <a:pt x="-11372" y="-20211"/>
                  <a:pt x="1328" y="2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C0BE3A9-AB5C-88AE-713E-BED1721E62F5}"/>
              </a:ext>
            </a:extLst>
          </p:cNvPr>
          <p:cNvSpPr/>
          <p:nvPr/>
        </p:nvSpPr>
        <p:spPr>
          <a:xfrm>
            <a:off x="5183530" y="4177610"/>
            <a:ext cx="209269" cy="456004"/>
          </a:xfrm>
          <a:custGeom>
            <a:avLst/>
            <a:gdLst>
              <a:gd name="connsiteX0" fmla="*/ 207620 w 209269"/>
              <a:gd name="connsiteY0" fmla="*/ 3865 h 456004"/>
              <a:gd name="connsiteX1" fmla="*/ 29820 w 209269"/>
              <a:gd name="connsiteY1" fmla="*/ 168965 h 456004"/>
              <a:gd name="connsiteX2" fmla="*/ 64745 w 209269"/>
              <a:gd name="connsiteY2" fmla="*/ 172140 h 456004"/>
              <a:gd name="connsiteX3" fmla="*/ 39345 w 209269"/>
              <a:gd name="connsiteY3" fmla="*/ 248340 h 456004"/>
              <a:gd name="connsiteX4" fmla="*/ 10770 w 209269"/>
              <a:gd name="connsiteY4" fmla="*/ 454715 h 456004"/>
              <a:gd name="connsiteX5" fmla="*/ 1245 w 209269"/>
              <a:gd name="connsiteY5" fmla="*/ 330890 h 456004"/>
              <a:gd name="connsiteX6" fmla="*/ 36170 w 209269"/>
              <a:gd name="connsiteY6" fmla="*/ 229290 h 456004"/>
              <a:gd name="connsiteX7" fmla="*/ 201270 w 209269"/>
              <a:gd name="connsiteY7" fmla="*/ 108640 h 456004"/>
              <a:gd name="connsiteX8" fmla="*/ 102845 w 209269"/>
              <a:gd name="connsiteY8" fmla="*/ 143565 h 456004"/>
              <a:gd name="connsiteX9" fmla="*/ 74270 w 209269"/>
              <a:gd name="connsiteY9" fmla="*/ 153090 h 456004"/>
              <a:gd name="connsiteX10" fmla="*/ 115545 w 209269"/>
              <a:gd name="connsiteY10" fmla="*/ 64190 h 456004"/>
              <a:gd name="connsiteX11" fmla="*/ 207620 w 209269"/>
              <a:gd name="connsiteY11" fmla="*/ 3865 h 45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69" h="456004">
                <a:moveTo>
                  <a:pt x="207620" y="3865"/>
                </a:moveTo>
                <a:cubicBezTo>
                  <a:pt x="193333" y="21327"/>
                  <a:pt x="53632" y="140919"/>
                  <a:pt x="29820" y="168965"/>
                </a:cubicBezTo>
                <a:cubicBezTo>
                  <a:pt x="6007" y="197011"/>
                  <a:pt x="63158" y="158911"/>
                  <a:pt x="64745" y="172140"/>
                </a:cubicBezTo>
                <a:cubicBezTo>
                  <a:pt x="66332" y="185369"/>
                  <a:pt x="48341" y="201244"/>
                  <a:pt x="39345" y="248340"/>
                </a:cubicBezTo>
                <a:cubicBezTo>
                  <a:pt x="30349" y="295436"/>
                  <a:pt x="17120" y="440957"/>
                  <a:pt x="10770" y="454715"/>
                </a:cubicBezTo>
                <a:cubicBezTo>
                  <a:pt x="4420" y="468473"/>
                  <a:pt x="-2988" y="368461"/>
                  <a:pt x="1245" y="330890"/>
                </a:cubicBezTo>
                <a:cubicBezTo>
                  <a:pt x="5478" y="293319"/>
                  <a:pt x="2833" y="266332"/>
                  <a:pt x="36170" y="229290"/>
                </a:cubicBezTo>
                <a:cubicBezTo>
                  <a:pt x="69507" y="192248"/>
                  <a:pt x="190157" y="122928"/>
                  <a:pt x="201270" y="108640"/>
                </a:cubicBezTo>
                <a:cubicBezTo>
                  <a:pt x="212383" y="94353"/>
                  <a:pt x="124012" y="136157"/>
                  <a:pt x="102845" y="143565"/>
                </a:cubicBezTo>
                <a:cubicBezTo>
                  <a:pt x="81678" y="150973"/>
                  <a:pt x="72153" y="166319"/>
                  <a:pt x="74270" y="153090"/>
                </a:cubicBezTo>
                <a:cubicBezTo>
                  <a:pt x="76387" y="139861"/>
                  <a:pt x="91732" y="96469"/>
                  <a:pt x="115545" y="64190"/>
                </a:cubicBezTo>
                <a:cubicBezTo>
                  <a:pt x="139357" y="31911"/>
                  <a:pt x="221907" y="-13597"/>
                  <a:pt x="207620" y="3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D8B19D0-B128-0023-1387-E2025CB4AC61}"/>
              </a:ext>
            </a:extLst>
          </p:cNvPr>
          <p:cNvSpPr/>
          <p:nvPr/>
        </p:nvSpPr>
        <p:spPr>
          <a:xfrm>
            <a:off x="5117693" y="4088411"/>
            <a:ext cx="331080" cy="455978"/>
          </a:xfrm>
          <a:custGeom>
            <a:avLst/>
            <a:gdLst>
              <a:gd name="connsiteX0" fmla="*/ 330607 w 331080"/>
              <a:gd name="connsiteY0" fmla="*/ 989 h 455978"/>
              <a:gd name="connsiteX1" fmla="*/ 16282 w 331080"/>
              <a:gd name="connsiteY1" fmla="*/ 229589 h 455978"/>
              <a:gd name="connsiteX2" fmla="*/ 41682 w 331080"/>
              <a:gd name="connsiteY2" fmla="*/ 226414 h 455978"/>
              <a:gd name="connsiteX3" fmla="*/ 407 w 331080"/>
              <a:gd name="connsiteY3" fmla="*/ 308964 h 455978"/>
              <a:gd name="connsiteX4" fmla="*/ 19457 w 331080"/>
              <a:gd name="connsiteY4" fmla="*/ 451839 h 455978"/>
              <a:gd name="connsiteX5" fmla="*/ 407 w 331080"/>
              <a:gd name="connsiteY5" fmla="*/ 401039 h 455978"/>
              <a:gd name="connsiteX6" fmla="*/ 32157 w 331080"/>
              <a:gd name="connsiteY6" fmla="*/ 232764 h 455978"/>
              <a:gd name="connsiteX7" fmla="*/ 124232 w 331080"/>
              <a:gd name="connsiteY7" fmla="*/ 70839 h 455978"/>
              <a:gd name="connsiteX8" fmla="*/ 102007 w 331080"/>
              <a:gd name="connsiteY8" fmla="*/ 105764 h 455978"/>
              <a:gd name="connsiteX9" fmla="*/ 159157 w 331080"/>
              <a:gd name="connsiteY9" fmla="*/ 89889 h 455978"/>
              <a:gd name="connsiteX10" fmla="*/ 89307 w 331080"/>
              <a:gd name="connsiteY10" fmla="*/ 143864 h 455978"/>
              <a:gd name="connsiteX11" fmla="*/ 330607 w 331080"/>
              <a:gd name="connsiteY11" fmla="*/ 989 h 45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80" h="455978">
                <a:moveTo>
                  <a:pt x="330607" y="989"/>
                </a:moveTo>
                <a:cubicBezTo>
                  <a:pt x="318436" y="15276"/>
                  <a:pt x="64436" y="192018"/>
                  <a:pt x="16282" y="229589"/>
                </a:cubicBezTo>
                <a:cubicBezTo>
                  <a:pt x="-31872" y="267160"/>
                  <a:pt x="44328" y="213185"/>
                  <a:pt x="41682" y="226414"/>
                </a:cubicBezTo>
                <a:cubicBezTo>
                  <a:pt x="39036" y="239643"/>
                  <a:pt x="4111" y="271393"/>
                  <a:pt x="407" y="308964"/>
                </a:cubicBezTo>
                <a:cubicBezTo>
                  <a:pt x="-3297" y="346535"/>
                  <a:pt x="19457" y="436493"/>
                  <a:pt x="19457" y="451839"/>
                </a:cubicBezTo>
                <a:cubicBezTo>
                  <a:pt x="19457" y="467185"/>
                  <a:pt x="-1710" y="437551"/>
                  <a:pt x="407" y="401039"/>
                </a:cubicBezTo>
                <a:cubicBezTo>
                  <a:pt x="2524" y="364527"/>
                  <a:pt x="11520" y="287797"/>
                  <a:pt x="32157" y="232764"/>
                </a:cubicBezTo>
                <a:cubicBezTo>
                  <a:pt x="52794" y="177731"/>
                  <a:pt x="112590" y="92006"/>
                  <a:pt x="124232" y="70839"/>
                </a:cubicBezTo>
                <a:cubicBezTo>
                  <a:pt x="135874" y="49672"/>
                  <a:pt x="96186" y="102589"/>
                  <a:pt x="102007" y="105764"/>
                </a:cubicBezTo>
                <a:cubicBezTo>
                  <a:pt x="107828" y="108939"/>
                  <a:pt x="161274" y="83539"/>
                  <a:pt x="159157" y="89889"/>
                </a:cubicBezTo>
                <a:cubicBezTo>
                  <a:pt x="157040" y="96239"/>
                  <a:pt x="62319" y="156035"/>
                  <a:pt x="89307" y="143864"/>
                </a:cubicBezTo>
                <a:cubicBezTo>
                  <a:pt x="116294" y="131693"/>
                  <a:pt x="342778" y="-13298"/>
                  <a:pt x="330607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B858E8-3AAC-A685-EEAE-CAB3804C856B}"/>
              </a:ext>
            </a:extLst>
          </p:cNvPr>
          <p:cNvSpPr/>
          <p:nvPr/>
        </p:nvSpPr>
        <p:spPr>
          <a:xfrm>
            <a:off x="1955233" y="1082336"/>
            <a:ext cx="2339585" cy="4226963"/>
          </a:xfrm>
          <a:custGeom>
            <a:avLst/>
            <a:gdLst>
              <a:gd name="connsiteX0" fmla="*/ 2337367 w 2339585"/>
              <a:gd name="connsiteY0" fmla="*/ 9864 h 4226963"/>
              <a:gd name="connsiteX1" fmla="*/ 1372167 w 2339585"/>
              <a:gd name="connsiteY1" fmla="*/ 1394164 h 4226963"/>
              <a:gd name="connsiteX2" fmla="*/ 1067367 w 2339585"/>
              <a:gd name="connsiteY2" fmla="*/ 2981664 h 4226963"/>
              <a:gd name="connsiteX3" fmla="*/ 1181667 w 2339585"/>
              <a:gd name="connsiteY3" fmla="*/ 2486364 h 4226963"/>
              <a:gd name="connsiteX4" fmla="*/ 356167 w 2339585"/>
              <a:gd name="connsiteY4" fmla="*/ 3705564 h 4226963"/>
              <a:gd name="connsiteX5" fmla="*/ 737167 w 2339585"/>
              <a:gd name="connsiteY5" fmla="*/ 3248364 h 4226963"/>
              <a:gd name="connsiteX6" fmla="*/ 567 w 2339585"/>
              <a:gd name="connsiteY6" fmla="*/ 4226264 h 4226963"/>
              <a:gd name="connsiteX7" fmla="*/ 876867 w 2339585"/>
              <a:gd name="connsiteY7" fmla="*/ 3070564 h 4226963"/>
              <a:gd name="connsiteX8" fmla="*/ 838767 w 2339585"/>
              <a:gd name="connsiteY8" fmla="*/ 1483064 h 4226963"/>
              <a:gd name="connsiteX9" fmla="*/ 838767 w 2339585"/>
              <a:gd name="connsiteY9" fmla="*/ 2156164 h 4226963"/>
              <a:gd name="connsiteX10" fmla="*/ 1321367 w 2339585"/>
              <a:gd name="connsiteY10" fmla="*/ 886164 h 4226963"/>
              <a:gd name="connsiteX11" fmla="*/ 940367 w 2339585"/>
              <a:gd name="connsiteY11" fmla="*/ 1914864 h 4226963"/>
              <a:gd name="connsiteX12" fmla="*/ 953067 w 2339585"/>
              <a:gd name="connsiteY12" fmla="*/ 2714964 h 4226963"/>
              <a:gd name="connsiteX13" fmla="*/ 1156267 w 2339585"/>
              <a:gd name="connsiteY13" fmla="*/ 2143464 h 4226963"/>
              <a:gd name="connsiteX14" fmla="*/ 1727767 w 2339585"/>
              <a:gd name="connsiteY14" fmla="*/ 505164 h 4226963"/>
              <a:gd name="connsiteX15" fmla="*/ 1638867 w 2339585"/>
              <a:gd name="connsiteY15" fmla="*/ 759164 h 4226963"/>
              <a:gd name="connsiteX16" fmla="*/ 2337367 w 2339585"/>
              <a:gd name="connsiteY16" fmla="*/ 9864 h 422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9585" h="4226963">
                <a:moveTo>
                  <a:pt x="2337367" y="9864"/>
                </a:moveTo>
                <a:cubicBezTo>
                  <a:pt x="2292917" y="115697"/>
                  <a:pt x="1583834" y="898864"/>
                  <a:pt x="1372167" y="1394164"/>
                </a:cubicBezTo>
                <a:cubicBezTo>
                  <a:pt x="1160500" y="1889464"/>
                  <a:pt x="1099117" y="2799631"/>
                  <a:pt x="1067367" y="2981664"/>
                </a:cubicBezTo>
                <a:cubicBezTo>
                  <a:pt x="1035617" y="3163697"/>
                  <a:pt x="1300200" y="2365714"/>
                  <a:pt x="1181667" y="2486364"/>
                </a:cubicBezTo>
                <a:cubicBezTo>
                  <a:pt x="1063134" y="2607014"/>
                  <a:pt x="430250" y="3578564"/>
                  <a:pt x="356167" y="3705564"/>
                </a:cubicBezTo>
                <a:cubicBezTo>
                  <a:pt x="282084" y="3832564"/>
                  <a:pt x="796434" y="3161581"/>
                  <a:pt x="737167" y="3248364"/>
                </a:cubicBezTo>
                <a:cubicBezTo>
                  <a:pt x="677900" y="3335147"/>
                  <a:pt x="-22716" y="4255897"/>
                  <a:pt x="567" y="4226264"/>
                </a:cubicBezTo>
                <a:cubicBezTo>
                  <a:pt x="23850" y="4196631"/>
                  <a:pt x="737167" y="3527764"/>
                  <a:pt x="876867" y="3070564"/>
                </a:cubicBezTo>
                <a:cubicBezTo>
                  <a:pt x="1016567" y="2613364"/>
                  <a:pt x="845117" y="1635464"/>
                  <a:pt x="838767" y="1483064"/>
                </a:cubicBezTo>
                <a:cubicBezTo>
                  <a:pt x="832417" y="1330664"/>
                  <a:pt x="758334" y="2255647"/>
                  <a:pt x="838767" y="2156164"/>
                </a:cubicBezTo>
                <a:cubicBezTo>
                  <a:pt x="919200" y="2056681"/>
                  <a:pt x="1304434" y="926381"/>
                  <a:pt x="1321367" y="886164"/>
                </a:cubicBezTo>
                <a:cubicBezTo>
                  <a:pt x="1338300" y="845947"/>
                  <a:pt x="1001750" y="1610064"/>
                  <a:pt x="940367" y="1914864"/>
                </a:cubicBezTo>
                <a:cubicBezTo>
                  <a:pt x="878984" y="2219664"/>
                  <a:pt x="917084" y="2676864"/>
                  <a:pt x="953067" y="2714964"/>
                </a:cubicBezTo>
                <a:cubicBezTo>
                  <a:pt x="989050" y="2753064"/>
                  <a:pt x="1027150" y="2511764"/>
                  <a:pt x="1156267" y="2143464"/>
                </a:cubicBezTo>
                <a:cubicBezTo>
                  <a:pt x="1285384" y="1775164"/>
                  <a:pt x="1647334" y="735881"/>
                  <a:pt x="1727767" y="505164"/>
                </a:cubicBezTo>
                <a:cubicBezTo>
                  <a:pt x="1808200" y="274447"/>
                  <a:pt x="1533034" y="835364"/>
                  <a:pt x="1638867" y="759164"/>
                </a:cubicBezTo>
                <a:cubicBezTo>
                  <a:pt x="1744700" y="682964"/>
                  <a:pt x="2381817" y="-95969"/>
                  <a:pt x="2337367" y="9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C611E9C-58B1-C31B-0A08-0AAE2BE206B2}"/>
              </a:ext>
            </a:extLst>
          </p:cNvPr>
          <p:cNvSpPr/>
          <p:nvPr/>
        </p:nvSpPr>
        <p:spPr>
          <a:xfrm>
            <a:off x="1912305" y="685743"/>
            <a:ext cx="2355005" cy="1913593"/>
          </a:xfrm>
          <a:custGeom>
            <a:avLst/>
            <a:gdLst>
              <a:gd name="connsiteX0" fmla="*/ 2354895 w 2355005"/>
              <a:gd name="connsiteY0" fmla="*/ 57 h 1913593"/>
              <a:gd name="connsiteX1" fmla="*/ 1427795 w 2355005"/>
              <a:gd name="connsiteY1" fmla="*/ 292157 h 1913593"/>
              <a:gd name="connsiteX2" fmla="*/ 1224595 w 2355005"/>
              <a:gd name="connsiteY2" fmla="*/ 533457 h 1913593"/>
              <a:gd name="connsiteX3" fmla="*/ 526095 w 2355005"/>
              <a:gd name="connsiteY3" fmla="*/ 965257 h 1913593"/>
              <a:gd name="connsiteX4" fmla="*/ 614995 w 2355005"/>
              <a:gd name="connsiteY4" fmla="*/ 952557 h 1913593"/>
              <a:gd name="connsiteX5" fmla="*/ 5395 w 2355005"/>
              <a:gd name="connsiteY5" fmla="*/ 1892357 h 1913593"/>
              <a:gd name="connsiteX6" fmla="*/ 310195 w 2355005"/>
              <a:gd name="connsiteY6" fmla="*/ 1625657 h 1913593"/>
              <a:gd name="connsiteX7" fmla="*/ 195895 w 2355005"/>
              <a:gd name="connsiteY7" fmla="*/ 1828857 h 1913593"/>
              <a:gd name="connsiteX8" fmla="*/ 805495 w 2355005"/>
              <a:gd name="connsiteY8" fmla="*/ 698557 h 1913593"/>
              <a:gd name="connsiteX9" fmla="*/ 1503995 w 2355005"/>
              <a:gd name="connsiteY9" fmla="*/ 241357 h 1913593"/>
              <a:gd name="connsiteX10" fmla="*/ 1364295 w 2355005"/>
              <a:gd name="connsiteY10" fmla="*/ 266757 h 1913593"/>
              <a:gd name="connsiteX11" fmla="*/ 2354895 w 2355005"/>
              <a:gd name="connsiteY11" fmla="*/ 57 h 191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5005" h="1913593">
                <a:moveTo>
                  <a:pt x="2354895" y="57"/>
                </a:moveTo>
                <a:cubicBezTo>
                  <a:pt x="2365478" y="4290"/>
                  <a:pt x="1616178" y="203257"/>
                  <a:pt x="1427795" y="292157"/>
                </a:cubicBezTo>
                <a:cubicBezTo>
                  <a:pt x="1239412" y="381057"/>
                  <a:pt x="1374878" y="421274"/>
                  <a:pt x="1224595" y="533457"/>
                </a:cubicBezTo>
                <a:cubicBezTo>
                  <a:pt x="1074312" y="645640"/>
                  <a:pt x="627695" y="895407"/>
                  <a:pt x="526095" y="965257"/>
                </a:cubicBezTo>
                <a:cubicBezTo>
                  <a:pt x="424495" y="1035107"/>
                  <a:pt x="701778" y="798040"/>
                  <a:pt x="614995" y="952557"/>
                </a:cubicBezTo>
                <a:cubicBezTo>
                  <a:pt x="528212" y="1107074"/>
                  <a:pt x="56195" y="1780174"/>
                  <a:pt x="5395" y="1892357"/>
                </a:cubicBezTo>
                <a:cubicBezTo>
                  <a:pt x="-45405" y="2004540"/>
                  <a:pt x="278445" y="1636240"/>
                  <a:pt x="310195" y="1625657"/>
                </a:cubicBezTo>
                <a:cubicBezTo>
                  <a:pt x="341945" y="1615074"/>
                  <a:pt x="113345" y="1983374"/>
                  <a:pt x="195895" y="1828857"/>
                </a:cubicBezTo>
                <a:cubicBezTo>
                  <a:pt x="278445" y="1674340"/>
                  <a:pt x="587478" y="963140"/>
                  <a:pt x="805495" y="698557"/>
                </a:cubicBezTo>
                <a:cubicBezTo>
                  <a:pt x="1023512" y="433974"/>
                  <a:pt x="1410862" y="313324"/>
                  <a:pt x="1503995" y="241357"/>
                </a:cubicBezTo>
                <a:cubicBezTo>
                  <a:pt x="1597128" y="169390"/>
                  <a:pt x="1224595" y="306974"/>
                  <a:pt x="1364295" y="266757"/>
                </a:cubicBezTo>
                <a:cubicBezTo>
                  <a:pt x="1503995" y="226540"/>
                  <a:pt x="2344312" y="-4176"/>
                  <a:pt x="235489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4444476-1CDD-DE83-6BCB-F88FDFB98704}"/>
              </a:ext>
            </a:extLst>
          </p:cNvPr>
          <p:cNvSpPr/>
          <p:nvPr/>
        </p:nvSpPr>
        <p:spPr>
          <a:xfrm>
            <a:off x="4889537" y="991658"/>
            <a:ext cx="1967694" cy="3816053"/>
          </a:xfrm>
          <a:custGeom>
            <a:avLst/>
            <a:gdLst>
              <a:gd name="connsiteX0" fmla="*/ 25363 w 1967694"/>
              <a:gd name="connsiteY0" fmla="*/ 37042 h 3816053"/>
              <a:gd name="connsiteX1" fmla="*/ 1346163 w 1967694"/>
              <a:gd name="connsiteY1" fmla="*/ 1662642 h 3816053"/>
              <a:gd name="connsiteX2" fmla="*/ 1346163 w 1967694"/>
              <a:gd name="connsiteY2" fmla="*/ 1497542 h 3816053"/>
              <a:gd name="connsiteX3" fmla="*/ 1396963 w 1967694"/>
              <a:gd name="connsiteY3" fmla="*/ 2297642 h 3816053"/>
              <a:gd name="connsiteX4" fmla="*/ 1676363 w 1967694"/>
              <a:gd name="connsiteY4" fmla="*/ 3008842 h 3816053"/>
              <a:gd name="connsiteX5" fmla="*/ 1562063 w 1967694"/>
              <a:gd name="connsiteY5" fmla="*/ 2881842 h 3816053"/>
              <a:gd name="connsiteX6" fmla="*/ 1930363 w 1967694"/>
              <a:gd name="connsiteY6" fmla="*/ 3758142 h 3816053"/>
              <a:gd name="connsiteX7" fmla="*/ 1904963 w 1967694"/>
              <a:gd name="connsiteY7" fmla="*/ 3631142 h 3816053"/>
              <a:gd name="connsiteX8" fmla="*/ 1485863 w 1967694"/>
              <a:gd name="connsiteY8" fmla="*/ 2805642 h 3816053"/>
              <a:gd name="connsiteX9" fmla="*/ 1485863 w 1967694"/>
              <a:gd name="connsiteY9" fmla="*/ 2488142 h 3816053"/>
              <a:gd name="connsiteX10" fmla="*/ 1396963 w 1967694"/>
              <a:gd name="connsiteY10" fmla="*/ 1395942 h 3816053"/>
              <a:gd name="connsiteX11" fmla="*/ 1396963 w 1967694"/>
              <a:gd name="connsiteY11" fmla="*/ 1751542 h 3816053"/>
              <a:gd name="connsiteX12" fmla="*/ 723863 w 1967694"/>
              <a:gd name="connsiteY12" fmla="*/ 633942 h 3816053"/>
              <a:gd name="connsiteX13" fmla="*/ 914363 w 1967694"/>
              <a:gd name="connsiteY13" fmla="*/ 938742 h 3816053"/>
              <a:gd name="connsiteX14" fmla="*/ 507963 w 1967694"/>
              <a:gd name="connsiteY14" fmla="*/ 557742 h 3816053"/>
              <a:gd name="connsiteX15" fmla="*/ 25363 w 1967694"/>
              <a:gd name="connsiteY15" fmla="*/ 37042 h 381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694" h="3816053">
                <a:moveTo>
                  <a:pt x="25363" y="37042"/>
                </a:moveTo>
                <a:cubicBezTo>
                  <a:pt x="165063" y="221192"/>
                  <a:pt x="1126030" y="1419225"/>
                  <a:pt x="1346163" y="1662642"/>
                </a:cubicBezTo>
                <a:cubicBezTo>
                  <a:pt x="1566296" y="1906059"/>
                  <a:pt x="1337696" y="1391709"/>
                  <a:pt x="1346163" y="1497542"/>
                </a:cubicBezTo>
                <a:cubicBezTo>
                  <a:pt x="1354630" y="1603375"/>
                  <a:pt x="1341930" y="2045759"/>
                  <a:pt x="1396963" y="2297642"/>
                </a:cubicBezTo>
                <a:cubicBezTo>
                  <a:pt x="1451996" y="2549525"/>
                  <a:pt x="1648846" y="2911476"/>
                  <a:pt x="1676363" y="3008842"/>
                </a:cubicBezTo>
                <a:cubicBezTo>
                  <a:pt x="1703880" y="3106208"/>
                  <a:pt x="1519730" y="2756959"/>
                  <a:pt x="1562063" y="2881842"/>
                </a:cubicBezTo>
                <a:cubicBezTo>
                  <a:pt x="1604396" y="3006725"/>
                  <a:pt x="1873213" y="3633259"/>
                  <a:pt x="1930363" y="3758142"/>
                </a:cubicBezTo>
                <a:cubicBezTo>
                  <a:pt x="1987513" y="3883025"/>
                  <a:pt x="1979046" y="3789892"/>
                  <a:pt x="1904963" y="3631142"/>
                </a:cubicBezTo>
                <a:cubicBezTo>
                  <a:pt x="1830880" y="3472392"/>
                  <a:pt x="1555713" y="2996142"/>
                  <a:pt x="1485863" y="2805642"/>
                </a:cubicBezTo>
                <a:cubicBezTo>
                  <a:pt x="1416013" y="2615142"/>
                  <a:pt x="1500680" y="2723092"/>
                  <a:pt x="1485863" y="2488142"/>
                </a:cubicBezTo>
                <a:cubicBezTo>
                  <a:pt x="1471046" y="2253192"/>
                  <a:pt x="1411780" y="1518709"/>
                  <a:pt x="1396963" y="1395942"/>
                </a:cubicBezTo>
                <a:cubicBezTo>
                  <a:pt x="1382146" y="1273175"/>
                  <a:pt x="1509146" y="1878542"/>
                  <a:pt x="1396963" y="1751542"/>
                </a:cubicBezTo>
                <a:cubicBezTo>
                  <a:pt x="1284780" y="1624542"/>
                  <a:pt x="804296" y="769409"/>
                  <a:pt x="723863" y="633942"/>
                </a:cubicBezTo>
                <a:cubicBezTo>
                  <a:pt x="643430" y="498475"/>
                  <a:pt x="950346" y="951442"/>
                  <a:pt x="914363" y="938742"/>
                </a:cubicBezTo>
                <a:cubicBezTo>
                  <a:pt x="878380" y="926042"/>
                  <a:pt x="654013" y="708025"/>
                  <a:pt x="507963" y="557742"/>
                </a:cubicBezTo>
                <a:cubicBezTo>
                  <a:pt x="361913" y="407459"/>
                  <a:pt x="-114337" y="-147108"/>
                  <a:pt x="25363" y="37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6312A41-98CA-C4AB-CA89-748F865A78CC}"/>
              </a:ext>
            </a:extLst>
          </p:cNvPr>
          <p:cNvSpPr/>
          <p:nvPr/>
        </p:nvSpPr>
        <p:spPr>
          <a:xfrm>
            <a:off x="3015145" y="1153552"/>
            <a:ext cx="1215064" cy="2978023"/>
          </a:xfrm>
          <a:custGeom>
            <a:avLst/>
            <a:gdLst>
              <a:gd name="connsiteX0" fmla="*/ 1213955 w 1215064"/>
              <a:gd name="connsiteY0" fmla="*/ 2148 h 2978023"/>
              <a:gd name="connsiteX1" fmla="*/ 1023455 w 1215064"/>
              <a:gd name="connsiteY1" fmla="*/ 1132448 h 2978023"/>
              <a:gd name="connsiteX2" fmla="*/ 1061555 w 1215064"/>
              <a:gd name="connsiteY2" fmla="*/ 1564248 h 2978023"/>
              <a:gd name="connsiteX3" fmla="*/ 756755 w 1215064"/>
              <a:gd name="connsiteY3" fmla="*/ 2123048 h 2978023"/>
              <a:gd name="connsiteX4" fmla="*/ 972655 w 1215064"/>
              <a:gd name="connsiteY4" fmla="*/ 2072248 h 2978023"/>
              <a:gd name="connsiteX5" fmla="*/ 718655 w 1215064"/>
              <a:gd name="connsiteY5" fmla="*/ 2415148 h 2978023"/>
              <a:gd name="connsiteX6" fmla="*/ 7455 w 1215064"/>
              <a:gd name="connsiteY6" fmla="*/ 2973948 h 2978023"/>
              <a:gd name="connsiteX7" fmla="*/ 375755 w 1215064"/>
              <a:gd name="connsiteY7" fmla="*/ 2631048 h 2978023"/>
              <a:gd name="connsiteX8" fmla="*/ 845655 w 1215064"/>
              <a:gd name="connsiteY8" fmla="*/ 1957948 h 2978023"/>
              <a:gd name="connsiteX9" fmla="*/ 921855 w 1215064"/>
              <a:gd name="connsiteY9" fmla="*/ 1488048 h 2978023"/>
              <a:gd name="connsiteX10" fmla="*/ 1010755 w 1215064"/>
              <a:gd name="connsiteY10" fmla="*/ 573648 h 2978023"/>
              <a:gd name="connsiteX11" fmla="*/ 921855 w 1215064"/>
              <a:gd name="connsiteY11" fmla="*/ 840348 h 2978023"/>
              <a:gd name="connsiteX12" fmla="*/ 1213955 w 1215064"/>
              <a:gd name="connsiteY12" fmla="*/ 2148 h 297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5064" h="2978023">
                <a:moveTo>
                  <a:pt x="1213955" y="2148"/>
                </a:moveTo>
                <a:cubicBezTo>
                  <a:pt x="1230888" y="50831"/>
                  <a:pt x="1048855" y="872098"/>
                  <a:pt x="1023455" y="1132448"/>
                </a:cubicBezTo>
                <a:cubicBezTo>
                  <a:pt x="998055" y="1392798"/>
                  <a:pt x="1106005" y="1399148"/>
                  <a:pt x="1061555" y="1564248"/>
                </a:cubicBezTo>
                <a:cubicBezTo>
                  <a:pt x="1017105" y="1729348"/>
                  <a:pt x="771572" y="2038381"/>
                  <a:pt x="756755" y="2123048"/>
                </a:cubicBezTo>
                <a:cubicBezTo>
                  <a:pt x="741938" y="2207715"/>
                  <a:pt x="979005" y="2023565"/>
                  <a:pt x="972655" y="2072248"/>
                </a:cubicBezTo>
                <a:cubicBezTo>
                  <a:pt x="966305" y="2120931"/>
                  <a:pt x="879522" y="2264865"/>
                  <a:pt x="718655" y="2415148"/>
                </a:cubicBezTo>
                <a:cubicBezTo>
                  <a:pt x="557788" y="2565431"/>
                  <a:pt x="64605" y="2937965"/>
                  <a:pt x="7455" y="2973948"/>
                </a:cubicBezTo>
                <a:cubicBezTo>
                  <a:pt x="-49695" y="3009931"/>
                  <a:pt x="236055" y="2800381"/>
                  <a:pt x="375755" y="2631048"/>
                </a:cubicBezTo>
                <a:cubicBezTo>
                  <a:pt x="515455" y="2461715"/>
                  <a:pt x="754638" y="2148448"/>
                  <a:pt x="845655" y="1957948"/>
                </a:cubicBezTo>
                <a:cubicBezTo>
                  <a:pt x="936672" y="1767448"/>
                  <a:pt x="894338" y="1718765"/>
                  <a:pt x="921855" y="1488048"/>
                </a:cubicBezTo>
                <a:cubicBezTo>
                  <a:pt x="949372" y="1257331"/>
                  <a:pt x="1010755" y="681598"/>
                  <a:pt x="1010755" y="573648"/>
                </a:cubicBezTo>
                <a:cubicBezTo>
                  <a:pt x="1010755" y="465698"/>
                  <a:pt x="885872" y="933481"/>
                  <a:pt x="921855" y="840348"/>
                </a:cubicBezTo>
                <a:cubicBezTo>
                  <a:pt x="957838" y="747215"/>
                  <a:pt x="1197022" y="-46535"/>
                  <a:pt x="1213955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F5C53F26-BA28-DF09-C160-A2F0EC71ACEE}"/>
              </a:ext>
            </a:extLst>
          </p:cNvPr>
          <p:cNvSpPr/>
          <p:nvPr/>
        </p:nvSpPr>
        <p:spPr>
          <a:xfrm>
            <a:off x="3009536" y="1612664"/>
            <a:ext cx="1029774" cy="2400546"/>
          </a:xfrm>
          <a:custGeom>
            <a:avLst/>
            <a:gdLst>
              <a:gd name="connsiteX0" fmla="*/ 1029064 w 1029774"/>
              <a:gd name="connsiteY0" fmla="*/ 236 h 2400546"/>
              <a:gd name="connsiteX1" fmla="*/ 800464 w 1029774"/>
              <a:gd name="connsiteY1" fmla="*/ 990836 h 2400546"/>
              <a:gd name="connsiteX2" fmla="*/ 660764 w 1029774"/>
              <a:gd name="connsiteY2" fmla="*/ 1536936 h 2400546"/>
              <a:gd name="connsiteX3" fmla="*/ 711564 w 1029774"/>
              <a:gd name="connsiteY3" fmla="*/ 1384536 h 2400546"/>
              <a:gd name="connsiteX4" fmla="*/ 330564 w 1029774"/>
              <a:gd name="connsiteY4" fmla="*/ 1917936 h 2400546"/>
              <a:gd name="connsiteX5" fmla="*/ 364 w 1029774"/>
              <a:gd name="connsiteY5" fmla="*/ 2400536 h 2400546"/>
              <a:gd name="connsiteX6" fmla="*/ 394064 w 1029774"/>
              <a:gd name="connsiteY6" fmla="*/ 1930636 h 2400546"/>
              <a:gd name="connsiteX7" fmla="*/ 482964 w 1029774"/>
              <a:gd name="connsiteY7" fmla="*/ 1460736 h 2400546"/>
              <a:gd name="connsiteX8" fmla="*/ 686164 w 1029774"/>
              <a:gd name="connsiteY8" fmla="*/ 317736 h 2400546"/>
              <a:gd name="connsiteX9" fmla="*/ 584564 w 1029774"/>
              <a:gd name="connsiteY9" fmla="*/ 1206736 h 2400546"/>
              <a:gd name="connsiteX10" fmla="*/ 609964 w 1029774"/>
              <a:gd name="connsiteY10" fmla="*/ 1105136 h 2400546"/>
              <a:gd name="connsiteX11" fmla="*/ 660764 w 1029774"/>
              <a:gd name="connsiteY11" fmla="*/ 1397236 h 2400546"/>
              <a:gd name="connsiteX12" fmla="*/ 863964 w 1029774"/>
              <a:gd name="connsiteY12" fmla="*/ 901936 h 2400546"/>
              <a:gd name="connsiteX13" fmla="*/ 1029064 w 1029774"/>
              <a:gd name="connsiteY13" fmla="*/ 236 h 24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9774" h="2400546">
                <a:moveTo>
                  <a:pt x="1029064" y="236"/>
                </a:moveTo>
                <a:cubicBezTo>
                  <a:pt x="1018481" y="15053"/>
                  <a:pt x="861847" y="734719"/>
                  <a:pt x="800464" y="990836"/>
                </a:cubicBezTo>
                <a:cubicBezTo>
                  <a:pt x="739081" y="1246953"/>
                  <a:pt x="675581" y="1471319"/>
                  <a:pt x="660764" y="1536936"/>
                </a:cubicBezTo>
                <a:cubicBezTo>
                  <a:pt x="645947" y="1602553"/>
                  <a:pt x="766597" y="1321036"/>
                  <a:pt x="711564" y="1384536"/>
                </a:cubicBezTo>
                <a:cubicBezTo>
                  <a:pt x="656531" y="1448036"/>
                  <a:pt x="449097" y="1748603"/>
                  <a:pt x="330564" y="1917936"/>
                </a:cubicBezTo>
                <a:cubicBezTo>
                  <a:pt x="212031" y="2087269"/>
                  <a:pt x="-10219" y="2398419"/>
                  <a:pt x="364" y="2400536"/>
                </a:cubicBezTo>
                <a:cubicBezTo>
                  <a:pt x="10947" y="2402653"/>
                  <a:pt x="313631" y="2087269"/>
                  <a:pt x="394064" y="1930636"/>
                </a:cubicBezTo>
                <a:cubicBezTo>
                  <a:pt x="474497" y="1774003"/>
                  <a:pt x="434281" y="1729553"/>
                  <a:pt x="482964" y="1460736"/>
                </a:cubicBezTo>
                <a:cubicBezTo>
                  <a:pt x="531647" y="1191919"/>
                  <a:pt x="669231" y="360069"/>
                  <a:pt x="686164" y="317736"/>
                </a:cubicBezTo>
                <a:cubicBezTo>
                  <a:pt x="703097" y="275403"/>
                  <a:pt x="597264" y="1075503"/>
                  <a:pt x="584564" y="1206736"/>
                </a:cubicBezTo>
                <a:cubicBezTo>
                  <a:pt x="571864" y="1337969"/>
                  <a:pt x="597264" y="1073386"/>
                  <a:pt x="609964" y="1105136"/>
                </a:cubicBezTo>
                <a:cubicBezTo>
                  <a:pt x="622664" y="1136886"/>
                  <a:pt x="618431" y="1431103"/>
                  <a:pt x="660764" y="1397236"/>
                </a:cubicBezTo>
                <a:cubicBezTo>
                  <a:pt x="703097" y="1363369"/>
                  <a:pt x="798347" y="1132653"/>
                  <a:pt x="863964" y="901936"/>
                </a:cubicBezTo>
                <a:cubicBezTo>
                  <a:pt x="929581" y="671219"/>
                  <a:pt x="1039647" y="-14581"/>
                  <a:pt x="1029064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95704A74-BEEF-EF3B-CB44-CB6201E64944}"/>
              </a:ext>
            </a:extLst>
          </p:cNvPr>
          <p:cNvSpPr/>
          <p:nvPr/>
        </p:nvSpPr>
        <p:spPr>
          <a:xfrm>
            <a:off x="4092575" y="1153294"/>
            <a:ext cx="676938" cy="3088674"/>
          </a:xfrm>
          <a:custGeom>
            <a:avLst/>
            <a:gdLst>
              <a:gd name="connsiteX0" fmla="*/ 504825 w 676938"/>
              <a:gd name="connsiteY0" fmla="*/ 40506 h 3088674"/>
              <a:gd name="connsiteX1" fmla="*/ 504825 w 676938"/>
              <a:gd name="connsiteY1" fmla="*/ 91306 h 3088674"/>
              <a:gd name="connsiteX2" fmla="*/ 212725 w 676938"/>
              <a:gd name="connsiteY2" fmla="*/ 1031106 h 3088674"/>
              <a:gd name="connsiteX3" fmla="*/ 136525 w 676938"/>
              <a:gd name="connsiteY3" fmla="*/ 1780406 h 3088674"/>
              <a:gd name="connsiteX4" fmla="*/ 73025 w 676938"/>
              <a:gd name="connsiteY4" fmla="*/ 1628006 h 3088674"/>
              <a:gd name="connsiteX5" fmla="*/ 200025 w 676938"/>
              <a:gd name="connsiteY5" fmla="*/ 2517006 h 3088674"/>
              <a:gd name="connsiteX6" fmla="*/ 34925 w 676938"/>
              <a:gd name="connsiteY6" fmla="*/ 2250306 h 3088674"/>
              <a:gd name="connsiteX7" fmla="*/ 669925 w 676938"/>
              <a:gd name="connsiteY7" fmla="*/ 3075806 h 3088674"/>
              <a:gd name="connsiteX8" fmla="*/ 352425 w 676938"/>
              <a:gd name="connsiteY8" fmla="*/ 2682106 h 3088674"/>
              <a:gd name="connsiteX9" fmla="*/ 9525 w 676938"/>
              <a:gd name="connsiteY9" fmla="*/ 1742306 h 3088674"/>
              <a:gd name="connsiteX10" fmla="*/ 111125 w 676938"/>
              <a:gd name="connsiteY10" fmla="*/ 1869306 h 3088674"/>
              <a:gd name="connsiteX11" fmla="*/ 276225 w 676938"/>
              <a:gd name="connsiteY11" fmla="*/ 561206 h 3088674"/>
              <a:gd name="connsiteX12" fmla="*/ 238125 w 676938"/>
              <a:gd name="connsiteY12" fmla="*/ 827906 h 3088674"/>
              <a:gd name="connsiteX13" fmla="*/ 212725 w 676938"/>
              <a:gd name="connsiteY13" fmla="*/ 192906 h 3088674"/>
              <a:gd name="connsiteX14" fmla="*/ 250825 w 676938"/>
              <a:gd name="connsiteY14" fmla="*/ 599306 h 3088674"/>
              <a:gd name="connsiteX15" fmla="*/ 466725 w 676938"/>
              <a:gd name="connsiteY15" fmla="*/ 129406 h 3088674"/>
              <a:gd name="connsiteX16" fmla="*/ 504825 w 676938"/>
              <a:gd name="connsiteY16" fmla="*/ 40506 h 3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6938" h="3088674">
                <a:moveTo>
                  <a:pt x="504825" y="40506"/>
                </a:moveTo>
                <a:cubicBezTo>
                  <a:pt x="511175" y="34156"/>
                  <a:pt x="553508" y="-73794"/>
                  <a:pt x="504825" y="91306"/>
                </a:cubicBezTo>
                <a:cubicBezTo>
                  <a:pt x="456142" y="256406"/>
                  <a:pt x="274108" y="749590"/>
                  <a:pt x="212725" y="1031106"/>
                </a:cubicBezTo>
                <a:cubicBezTo>
                  <a:pt x="151342" y="1312622"/>
                  <a:pt x="159808" y="1680923"/>
                  <a:pt x="136525" y="1780406"/>
                </a:cubicBezTo>
                <a:cubicBezTo>
                  <a:pt x="113242" y="1879889"/>
                  <a:pt x="62442" y="1505239"/>
                  <a:pt x="73025" y="1628006"/>
                </a:cubicBezTo>
                <a:cubicBezTo>
                  <a:pt x="83608" y="1750773"/>
                  <a:pt x="206375" y="2413289"/>
                  <a:pt x="200025" y="2517006"/>
                </a:cubicBezTo>
                <a:cubicBezTo>
                  <a:pt x="193675" y="2620723"/>
                  <a:pt x="-43392" y="2157173"/>
                  <a:pt x="34925" y="2250306"/>
                </a:cubicBezTo>
                <a:cubicBezTo>
                  <a:pt x="113242" y="2343439"/>
                  <a:pt x="617008" y="3003839"/>
                  <a:pt x="669925" y="3075806"/>
                </a:cubicBezTo>
                <a:cubicBezTo>
                  <a:pt x="722842" y="3147773"/>
                  <a:pt x="462492" y="2904356"/>
                  <a:pt x="352425" y="2682106"/>
                </a:cubicBezTo>
                <a:cubicBezTo>
                  <a:pt x="242358" y="2459856"/>
                  <a:pt x="49742" y="1877773"/>
                  <a:pt x="9525" y="1742306"/>
                </a:cubicBezTo>
                <a:cubicBezTo>
                  <a:pt x="-30692" y="1606839"/>
                  <a:pt x="66675" y="2066156"/>
                  <a:pt x="111125" y="1869306"/>
                </a:cubicBezTo>
                <a:cubicBezTo>
                  <a:pt x="155575" y="1672456"/>
                  <a:pt x="255058" y="734773"/>
                  <a:pt x="276225" y="561206"/>
                </a:cubicBezTo>
                <a:cubicBezTo>
                  <a:pt x="297392" y="387639"/>
                  <a:pt x="248708" y="889289"/>
                  <a:pt x="238125" y="827906"/>
                </a:cubicBezTo>
                <a:cubicBezTo>
                  <a:pt x="227542" y="766523"/>
                  <a:pt x="210608" y="231006"/>
                  <a:pt x="212725" y="192906"/>
                </a:cubicBezTo>
                <a:cubicBezTo>
                  <a:pt x="214842" y="154806"/>
                  <a:pt x="208492" y="609889"/>
                  <a:pt x="250825" y="599306"/>
                </a:cubicBezTo>
                <a:cubicBezTo>
                  <a:pt x="293158" y="588723"/>
                  <a:pt x="418042" y="226773"/>
                  <a:pt x="466725" y="129406"/>
                </a:cubicBezTo>
                <a:cubicBezTo>
                  <a:pt x="515408" y="32039"/>
                  <a:pt x="498475" y="46856"/>
                  <a:pt x="504825" y="40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80222542-E9AD-385B-77EA-5B1C583CBFD4}"/>
              </a:ext>
            </a:extLst>
          </p:cNvPr>
          <p:cNvSpPr/>
          <p:nvPr/>
        </p:nvSpPr>
        <p:spPr>
          <a:xfrm>
            <a:off x="4388924" y="1287118"/>
            <a:ext cx="475248" cy="2942101"/>
          </a:xfrm>
          <a:custGeom>
            <a:avLst/>
            <a:gdLst>
              <a:gd name="connsiteX0" fmla="*/ 398976 w 475248"/>
              <a:gd name="connsiteY0" fmla="*/ 8282 h 2942101"/>
              <a:gd name="connsiteX1" fmla="*/ 5276 w 475248"/>
              <a:gd name="connsiteY1" fmla="*/ 1367182 h 2942101"/>
              <a:gd name="connsiteX2" fmla="*/ 170376 w 475248"/>
              <a:gd name="connsiteY2" fmla="*/ 1354482 h 2942101"/>
              <a:gd name="connsiteX3" fmla="*/ 144976 w 475248"/>
              <a:gd name="connsiteY3" fmla="*/ 1964082 h 2942101"/>
              <a:gd name="connsiteX4" fmla="*/ 271976 w 475248"/>
              <a:gd name="connsiteY4" fmla="*/ 2484782 h 2942101"/>
              <a:gd name="connsiteX5" fmla="*/ 221176 w 475248"/>
              <a:gd name="connsiteY5" fmla="*/ 2243482 h 2942101"/>
              <a:gd name="connsiteX6" fmla="*/ 475176 w 475248"/>
              <a:gd name="connsiteY6" fmla="*/ 2941982 h 2942101"/>
              <a:gd name="connsiteX7" fmla="*/ 246576 w 475248"/>
              <a:gd name="connsiteY7" fmla="*/ 2294282 h 2942101"/>
              <a:gd name="connsiteX8" fmla="*/ 170376 w 475248"/>
              <a:gd name="connsiteY8" fmla="*/ 1659282 h 2942101"/>
              <a:gd name="connsiteX9" fmla="*/ 360876 w 475248"/>
              <a:gd name="connsiteY9" fmla="*/ 694082 h 2942101"/>
              <a:gd name="connsiteX10" fmla="*/ 170376 w 475248"/>
              <a:gd name="connsiteY10" fmla="*/ 1024282 h 2942101"/>
              <a:gd name="connsiteX11" fmla="*/ 233876 w 475248"/>
              <a:gd name="connsiteY11" fmla="*/ 516282 h 2942101"/>
              <a:gd name="connsiteX12" fmla="*/ 68776 w 475248"/>
              <a:gd name="connsiteY12" fmla="*/ 782982 h 2942101"/>
              <a:gd name="connsiteX13" fmla="*/ 398976 w 475248"/>
              <a:gd name="connsiteY13" fmla="*/ 8282 h 294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5248" h="2942101">
                <a:moveTo>
                  <a:pt x="398976" y="8282"/>
                </a:moveTo>
                <a:cubicBezTo>
                  <a:pt x="388393" y="105649"/>
                  <a:pt x="43376" y="1142815"/>
                  <a:pt x="5276" y="1367182"/>
                </a:cubicBezTo>
                <a:cubicBezTo>
                  <a:pt x="-32824" y="1591549"/>
                  <a:pt x="147093" y="1254999"/>
                  <a:pt x="170376" y="1354482"/>
                </a:cubicBezTo>
                <a:cubicBezTo>
                  <a:pt x="193659" y="1453965"/>
                  <a:pt x="128043" y="1775699"/>
                  <a:pt x="144976" y="1964082"/>
                </a:cubicBezTo>
                <a:cubicBezTo>
                  <a:pt x="161909" y="2152465"/>
                  <a:pt x="259276" y="2438215"/>
                  <a:pt x="271976" y="2484782"/>
                </a:cubicBezTo>
                <a:cubicBezTo>
                  <a:pt x="284676" y="2531349"/>
                  <a:pt x="187309" y="2167282"/>
                  <a:pt x="221176" y="2243482"/>
                </a:cubicBezTo>
                <a:cubicBezTo>
                  <a:pt x="255043" y="2319682"/>
                  <a:pt x="470943" y="2933515"/>
                  <a:pt x="475176" y="2941982"/>
                </a:cubicBezTo>
                <a:cubicBezTo>
                  <a:pt x="479409" y="2950449"/>
                  <a:pt x="297376" y="2508065"/>
                  <a:pt x="246576" y="2294282"/>
                </a:cubicBezTo>
                <a:cubicBezTo>
                  <a:pt x="195776" y="2080499"/>
                  <a:pt x="151326" y="1925982"/>
                  <a:pt x="170376" y="1659282"/>
                </a:cubicBezTo>
                <a:cubicBezTo>
                  <a:pt x="189426" y="1392582"/>
                  <a:pt x="360876" y="799915"/>
                  <a:pt x="360876" y="694082"/>
                </a:cubicBezTo>
                <a:cubicBezTo>
                  <a:pt x="360876" y="588249"/>
                  <a:pt x="191543" y="1053915"/>
                  <a:pt x="170376" y="1024282"/>
                </a:cubicBezTo>
                <a:cubicBezTo>
                  <a:pt x="149209" y="994649"/>
                  <a:pt x="250809" y="556499"/>
                  <a:pt x="233876" y="516282"/>
                </a:cubicBezTo>
                <a:cubicBezTo>
                  <a:pt x="216943" y="476065"/>
                  <a:pt x="45493" y="863415"/>
                  <a:pt x="68776" y="782982"/>
                </a:cubicBezTo>
                <a:cubicBezTo>
                  <a:pt x="92059" y="702549"/>
                  <a:pt x="409559" y="-89085"/>
                  <a:pt x="398976" y="8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9749110F-C72E-56EC-73B4-5B702CE04BD2}"/>
              </a:ext>
            </a:extLst>
          </p:cNvPr>
          <p:cNvSpPr/>
          <p:nvPr/>
        </p:nvSpPr>
        <p:spPr>
          <a:xfrm>
            <a:off x="4673585" y="1671681"/>
            <a:ext cx="624662" cy="2380340"/>
          </a:xfrm>
          <a:custGeom>
            <a:avLst/>
            <a:gdLst>
              <a:gd name="connsiteX0" fmla="*/ 15 w 624662"/>
              <a:gd name="connsiteY0" fmla="*/ 4719 h 2380340"/>
              <a:gd name="connsiteX1" fmla="*/ 266715 w 624662"/>
              <a:gd name="connsiteY1" fmla="*/ 1160419 h 2380340"/>
              <a:gd name="connsiteX2" fmla="*/ 317515 w 624662"/>
              <a:gd name="connsiteY2" fmla="*/ 1858919 h 2380340"/>
              <a:gd name="connsiteX3" fmla="*/ 393715 w 624662"/>
              <a:gd name="connsiteY3" fmla="*/ 1985919 h 2380340"/>
              <a:gd name="connsiteX4" fmla="*/ 203215 w 624662"/>
              <a:gd name="connsiteY4" fmla="*/ 1909719 h 2380340"/>
              <a:gd name="connsiteX5" fmla="*/ 622315 w 624662"/>
              <a:gd name="connsiteY5" fmla="*/ 2379619 h 2380340"/>
              <a:gd name="connsiteX6" fmla="*/ 368315 w 624662"/>
              <a:gd name="connsiteY6" fmla="*/ 2011319 h 2380340"/>
              <a:gd name="connsiteX7" fmla="*/ 266715 w 624662"/>
              <a:gd name="connsiteY7" fmla="*/ 1782719 h 2380340"/>
              <a:gd name="connsiteX8" fmla="*/ 355615 w 624662"/>
              <a:gd name="connsiteY8" fmla="*/ 1185819 h 2380340"/>
              <a:gd name="connsiteX9" fmla="*/ 406415 w 624662"/>
              <a:gd name="connsiteY9" fmla="*/ 68219 h 2380340"/>
              <a:gd name="connsiteX10" fmla="*/ 317515 w 624662"/>
              <a:gd name="connsiteY10" fmla="*/ 1160419 h 2380340"/>
              <a:gd name="connsiteX11" fmla="*/ 254015 w 624662"/>
              <a:gd name="connsiteY11" fmla="*/ 766719 h 2380340"/>
              <a:gd name="connsiteX12" fmla="*/ 15 w 624662"/>
              <a:gd name="connsiteY12" fmla="*/ 4719 h 23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662" h="2380340">
                <a:moveTo>
                  <a:pt x="15" y="4719"/>
                </a:moveTo>
                <a:cubicBezTo>
                  <a:pt x="2132" y="70336"/>
                  <a:pt x="213798" y="851386"/>
                  <a:pt x="266715" y="1160419"/>
                </a:cubicBezTo>
                <a:cubicBezTo>
                  <a:pt x="319632" y="1469452"/>
                  <a:pt x="296348" y="1721336"/>
                  <a:pt x="317515" y="1858919"/>
                </a:cubicBezTo>
                <a:cubicBezTo>
                  <a:pt x="338682" y="1996502"/>
                  <a:pt x="412765" y="1977452"/>
                  <a:pt x="393715" y="1985919"/>
                </a:cubicBezTo>
                <a:cubicBezTo>
                  <a:pt x="374665" y="1994386"/>
                  <a:pt x="165115" y="1844102"/>
                  <a:pt x="203215" y="1909719"/>
                </a:cubicBezTo>
                <a:cubicBezTo>
                  <a:pt x="241315" y="1975336"/>
                  <a:pt x="594798" y="2362686"/>
                  <a:pt x="622315" y="2379619"/>
                </a:cubicBezTo>
                <a:cubicBezTo>
                  <a:pt x="649832" y="2396552"/>
                  <a:pt x="427582" y="2110802"/>
                  <a:pt x="368315" y="2011319"/>
                </a:cubicBezTo>
                <a:cubicBezTo>
                  <a:pt x="309048" y="1911836"/>
                  <a:pt x="268832" y="1920302"/>
                  <a:pt x="266715" y="1782719"/>
                </a:cubicBezTo>
                <a:cubicBezTo>
                  <a:pt x="264598" y="1645136"/>
                  <a:pt x="332332" y="1471569"/>
                  <a:pt x="355615" y="1185819"/>
                </a:cubicBezTo>
                <a:cubicBezTo>
                  <a:pt x="378898" y="900069"/>
                  <a:pt x="412765" y="72452"/>
                  <a:pt x="406415" y="68219"/>
                </a:cubicBezTo>
                <a:cubicBezTo>
                  <a:pt x="400065" y="63986"/>
                  <a:pt x="342915" y="1044002"/>
                  <a:pt x="317515" y="1160419"/>
                </a:cubicBezTo>
                <a:cubicBezTo>
                  <a:pt x="292115" y="1276836"/>
                  <a:pt x="300582" y="957219"/>
                  <a:pt x="254015" y="766719"/>
                </a:cubicBezTo>
                <a:cubicBezTo>
                  <a:pt x="207448" y="576219"/>
                  <a:pt x="-2102" y="-60898"/>
                  <a:pt x="15" y="4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03AECA70-AD15-CB5B-CDEF-FD9A171B2406}"/>
              </a:ext>
            </a:extLst>
          </p:cNvPr>
          <p:cNvSpPr/>
          <p:nvPr/>
        </p:nvSpPr>
        <p:spPr>
          <a:xfrm>
            <a:off x="4660751" y="939763"/>
            <a:ext cx="521470" cy="2896819"/>
          </a:xfrm>
          <a:custGeom>
            <a:avLst/>
            <a:gdLst>
              <a:gd name="connsiteX0" fmla="*/ 520849 w 521470"/>
              <a:gd name="connsiteY0" fmla="*/ 37 h 2896819"/>
              <a:gd name="connsiteX1" fmla="*/ 330349 w 521470"/>
              <a:gd name="connsiteY1" fmla="*/ 1117637 h 2896819"/>
              <a:gd name="connsiteX2" fmla="*/ 76349 w 521470"/>
              <a:gd name="connsiteY2" fmla="*/ 1892337 h 2896819"/>
              <a:gd name="connsiteX3" fmla="*/ 152549 w 521470"/>
              <a:gd name="connsiteY3" fmla="*/ 1739937 h 2896819"/>
              <a:gd name="connsiteX4" fmla="*/ 228749 w 521470"/>
              <a:gd name="connsiteY4" fmla="*/ 2400337 h 2896819"/>
              <a:gd name="connsiteX5" fmla="*/ 190649 w 521470"/>
              <a:gd name="connsiteY5" fmla="*/ 2895637 h 2896819"/>
              <a:gd name="connsiteX6" fmla="*/ 114449 w 521470"/>
              <a:gd name="connsiteY6" fmla="*/ 2260637 h 2896819"/>
              <a:gd name="connsiteX7" fmla="*/ 149 w 521470"/>
              <a:gd name="connsiteY7" fmla="*/ 647737 h 2896819"/>
              <a:gd name="connsiteX8" fmla="*/ 139849 w 521470"/>
              <a:gd name="connsiteY8" fmla="*/ 1638337 h 2896819"/>
              <a:gd name="connsiteX9" fmla="*/ 266849 w 521470"/>
              <a:gd name="connsiteY9" fmla="*/ 1155737 h 2896819"/>
              <a:gd name="connsiteX10" fmla="*/ 520849 w 521470"/>
              <a:gd name="connsiteY10" fmla="*/ 37 h 289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470" h="2896819">
                <a:moveTo>
                  <a:pt x="520849" y="37"/>
                </a:moveTo>
                <a:cubicBezTo>
                  <a:pt x="531432" y="-6313"/>
                  <a:pt x="404432" y="802254"/>
                  <a:pt x="330349" y="1117637"/>
                </a:cubicBezTo>
                <a:cubicBezTo>
                  <a:pt x="256266" y="1433020"/>
                  <a:pt x="105982" y="1788620"/>
                  <a:pt x="76349" y="1892337"/>
                </a:cubicBezTo>
                <a:cubicBezTo>
                  <a:pt x="46716" y="1996054"/>
                  <a:pt x="127149" y="1655270"/>
                  <a:pt x="152549" y="1739937"/>
                </a:cubicBezTo>
                <a:cubicBezTo>
                  <a:pt x="177949" y="1824604"/>
                  <a:pt x="222399" y="2207720"/>
                  <a:pt x="228749" y="2400337"/>
                </a:cubicBezTo>
                <a:cubicBezTo>
                  <a:pt x="235099" y="2592954"/>
                  <a:pt x="209699" y="2918920"/>
                  <a:pt x="190649" y="2895637"/>
                </a:cubicBezTo>
                <a:cubicBezTo>
                  <a:pt x="171599" y="2872354"/>
                  <a:pt x="146199" y="2635287"/>
                  <a:pt x="114449" y="2260637"/>
                </a:cubicBezTo>
                <a:cubicBezTo>
                  <a:pt x="82699" y="1885987"/>
                  <a:pt x="-4084" y="751454"/>
                  <a:pt x="149" y="647737"/>
                </a:cubicBezTo>
                <a:cubicBezTo>
                  <a:pt x="4382" y="544020"/>
                  <a:pt x="95399" y="1553670"/>
                  <a:pt x="139849" y="1638337"/>
                </a:cubicBezTo>
                <a:cubicBezTo>
                  <a:pt x="184299" y="1723004"/>
                  <a:pt x="199116" y="1424554"/>
                  <a:pt x="266849" y="1155737"/>
                </a:cubicBezTo>
                <a:cubicBezTo>
                  <a:pt x="334582" y="886920"/>
                  <a:pt x="510266" y="6387"/>
                  <a:pt x="52084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FE618B24-7B03-6A20-6456-672AF40DCEDA}"/>
              </a:ext>
            </a:extLst>
          </p:cNvPr>
          <p:cNvSpPr/>
          <p:nvPr/>
        </p:nvSpPr>
        <p:spPr>
          <a:xfrm>
            <a:off x="4151993" y="533359"/>
            <a:ext cx="2071343" cy="584284"/>
          </a:xfrm>
          <a:custGeom>
            <a:avLst/>
            <a:gdLst>
              <a:gd name="connsiteX0" fmla="*/ 907 w 2071343"/>
              <a:gd name="connsiteY0" fmla="*/ 330241 h 584284"/>
              <a:gd name="connsiteX1" fmla="*/ 623207 w 2071343"/>
              <a:gd name="connsiteY1" fmla="*/ 41 h 584284"/>
              <a:gd name="connsiteX2" fmla="*/ 1423307 w 2071343"/>
              <a:gd name="connsiteY2" fmla="*/ 355641 h 584284"/>
              <a:gd name="connsiteX3" fmla="*/ 1499507 w 2071343"/>
              <a:gd name="connsiteY3" fmla="*/ 165141 h 584284"/>
              <a:gd name="connsiteX4" fmla="*/ 2071007 w 2071343"/>
              <a:gd name="connsiteY4" fmla="*/ 584241 h 584284"/>
              <a:gd name="connsiteX5" fmla="*/ 1410607 w 2071343"/>
              <a:gd name="connsiteY5" fmla="*/ 190541 h 584284"/>
              <a:gd name="connsiteX6" fmla="*/ 1042307 w 2071343"/>
              <a:gd name="connsiteY6" fmla="*/ 50841 h 584284"/>
              <a:gd name="connsiteX7" fmla="*/ 483507 w 2071343"/>
              <a:gd name="connsiteY7" fmla="*/ 139741 h 584284"/>
              <a:gd name="connsiteX8" fmla="*/ 407307 w 2071343"/>
              <a:gd name="connsiteY8" fmla="*/ 127041 h 584284"/>
              <a:gd name="connsiteX9" fmla="*/ 483507 w 2071343"/>
              <a:gd name="connsiteY9" fmla="*/ 88941 h 584284"/>
              <a:gd name="connsiteX10" fmla="*/ 907 w 2071343"/>
              <a:gd name="connsiteY10" fmla="*/ 330241 h 5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1343" h="584284">
                <a:moveTo>
                  <a:pt x="907" y="330241"/>
                </a:moveTo>
                <a:cubicBezTo>
                  <a:pt x="24190" y="315424"/>
                  <a:pt x="386140" y="-4192"/>
                  <a:pt x="623207" y="41"/>
                </a:cubicBezTo>
                <a:cubicBezTo>
                  <a:pt x="860274" y="4274"/>
                  <a:pt x="1277257" y="328124"/>
                  <a:pt x="1423307" y="355641"/>
                </a:cubicBezTo>
                <a:cubicBezTo>
                  <a:pt x="1569357" y="383158"/>
                  <a:pt x="1391557" y="127041"/>
                  <a:pt x="1499507" y="165141"/>
                </a:cubicBezTo>
                <a:cubicBezTo>
                  <a:pt x="1607457" y="203241"/>
                  <a:pt x="2085824" y="580008"/>
                  <a:pt x="2071007" y="584241"/>
                </a:cubicBezTo>
                <a:cubicBezTo>
                  <a:pt x="2056190" y="588474"/>
                  <a:pt x="1582057" y="279441"/>
                  <a:pt x="1410607" y="190541"/>
                </a:cubicBezTo>
                <a:cubicBezTo>
                  <a:pt x="1239157" y="101641"/>
                  <a:pt x="1196824" y="59308"/>
                  <a:pt x="1042307" y="50841"/>
                </a:cubicBezTo>
                <a:cubicBezTo>
                  <a:pt x="887790" y="42374"/>
                  <a:pt x="589340" y="127041"/>
                  <a:pt x="483507" y="139741"/>
                </a:cubicBezTo>
                <a:cubicBezTo>
                  <a:pt x="377674" y="152441"/>
                  <a:pt x="407307" y="135508"/>
                  <a:pt x="407307" y="127041"/>
                </a:cubicBezTo>
                <a:cubicBezTo>
                  <a:pt x="407307" y="118574"/>
                  <a:pt x="557590" y="57191"/>
                  <a:pt x="483507" y="88941"/>
                </a:cubicBezTo>
                <a:cubicBezTo>
                  <a:pt x="409424" y="120691"/>
                  <a:pt x="-22376" y="345058"/>
                  <a:pt x="907" y="330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DF60E69-3295-45AC-38D1-0FDF706F478E}"/>
              </a:ext>
            </a:extLst>
          </p:cNvPr>
          <p:cNvSpPr/>
          <p:nvPr/>
        </p:nvSpPr>
        <p:spPr>
          <a:xfrm>
            <a:off x="6542609" y="1224236"/>
            <a:ext cx="1318944" cy="2993806"/>
          </a:xfrm>
          <a:custGeom>
            <a:avLst/>
            <a:gdLst>
              <a:gd name="connsiteX0" fmla="*/ 35991 w 1318944"/>
              <a:gd name="connsiteY0" fmla="*/ 96564 h 2993806"/>
              <a:gd name="connsiteX1" fmla="*/ 99491 w 1318944"/>
              <a:gd name="connsiteY1" fmla="*/ 160064 h 2993806"/>
              <a:gd name="connsiteX2" fmla="*/ 1026591 w 1318944"/>
              <a:gd name="connsiteY2" fmla="*/ 1798364 h 2993806"/>
              <a:gd name="connsiteX3" fmla="*/ 950391 w 1318944"/>
              <a:gd name="connsiteY3" fmla="*/ 1569764 h 2993806"/>
              <a:gd name="connsiteX4" fmla="*/ 1318691 w 1318944"/>
              <a:gd name="connsiteY4" fmla="*/ 2992164 h 2993806"/>
              <a:gd name="connsiteX5" fmla="*/ 1001191 w 1318944"/>
              <a:gd name="connsiteY5" fmla="*/ 1836464 h 2993806"/>
              <a:gd name="connsiteX6" fmla="*/ 594791 w 1318944"/>
              <a:gd name="connsiteY6" fmla="*/ 1010964 h 2993806"/>
              <a:gd name="connsiteX7" fmla="*/ 188391 w 1318944"/>
              <a:gd name="connsiteY7" fmla="*/ 464864 h 2993806"/>
              <a:gd name="connsiteX8" fmla="*/ 35991 w 1318944"/>
              <a:gd name="connsiteY8" fmla="*/ 96564 h 29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8944" h="2993806">
                <a:moveTo>
                  <a:pt x="35991" y="96564"/>
                </a:moveTo>
                <a:cubicBezTo>
                  <a:pt x="21174" y="45764"/>
                  <a:pt x="-65609" y="-123569"/>
                  <a:pt x="99491" y="160064"/>
                </a:cubicBezTo>
                <a:cubicBezTo>
                  <a:pt x="264591" y="443697"/>
                  <a:pt x="884774" y="1563414"/>
                  <a:pt x="1026591" y="1798364"/>
                </a:cubicBezTo>
                <a:cubicBezTo>
                  <a:pt x="1168408" y="2033314"/>
                  <a:pt x="901708" y="1370797"/>
                  <a:pt x="950391" y="1569764"/>
                </a:cubicBezTo>
                <a:cubicBezTo>
                  <a:pt x="999074" y="1768731"/>
                  <a:pt x="1310224" y="2947714"/>
                  <a:pt x="1318691" y="2992164"/>
                </a:cubicBezTo>
                <a:cubicBezTo>
                  <a:pt x="1327158" y="3036614"/>
                  <a:pt x="1121841" y="2166664"/>
                  <a:pt x="1001191" y="1836464"/>
                </a:cubicBezTo>
                <a:cubicBezTo>
                  <a:pt x="880541" y="1506264"/>
                  <a:pt x="730258" y="1239564"/>
                  <a:pt x="594791" y="1010964"/>
                </a:cubicBezTo>
                <a:cubicBezTo>
                  <a:pt x="459324" y="782364"/>
                  <a:pt x="281524" y="621497"/>
                  <a:pt x="188391" y="464864"/>
                </a:cubicBezTo>
                <a:cubicBezTo>
                  <a:pt x="95258" y="308231"/>
                  <a:pt x="50808" y="147364"/>
                  <a:pt x="35991" y="96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B16E9ABE-C6B7-BE50-28B5-E6E073204DF9}"/>
              </a:ext>
            </a:extLst>
          </p:cNvPr>
          <p:cNvSpPr/>
          <p:nvPr/>
        </p:nvSpPr>
        <p:spPr>
          <a:xfrm>
            <a:off x="7143491" y="2011847"/>
            <a:ext cx="1067456" cy="3452217"/>
          </a:xfrm>
          <a:custGeom>
            <a:avLst/>
            <a:gdLst>
              <a:gd name="connsiteX0" fmla="*/ 44709 w 1067456"/>
              <a:gd name="connsiteY0" fmla="*/ 134453 h 3452217"/>
              <a:gd name="connsiteX1" fmla="*/ 171709 w 1067456"/>
              <a:gd name="connsiteY1" fmla="*/ 236053 h 3452217"/>
              <a:gd name="connsiteX2" fmla="*/ 1022609 w 1067456"/>
              <a:gd name="connsiteY2" fmla="*/ 2102953 h 3452217"/>
              <a:gd name="connsiteX3" fmla="*/ 959109 w 1067456"/>
              <a:gd name="connsiteY3" fmla="*/ 2102953 h 3452217"/>
              <a:gd name="connsiteX4" fmla="*/ 1048009 w 1067456"/>
              <a:gd name="connsiteY4" fmla="*/ 3436453 h 3452217"/>
              <a:gd name="connsiteX5" fmla="*/ 997209 w 1067456"/>
              <a:gd name="connsiteY5" fmla="*/ 2725253 h 3452217"/>
              <a:gd name="connsiteX6" fmla="*/ 705109 w 1067456"/>
              <a:gd name="connsiteY6" fmla="*/ 1112353 h 3452217"/>
              <a:gd name="connsiteX7" fmla="*/ 336809 w 1067456"/>
              <a:gd name="connsiteY7" fmla="*/ 515453 h 3452217"/>
              <a:gd name="connsiteX8" fmla="*/ 730509 w 1067456"/>
              <a:gd name="connsiteY8" fmla="*/ 1226653 h 3452217"/>
              <a:gd name="connsiteX9" fmla="*/ 44709 w 1067456"/>
              <a:gd name="connsiteY9" fmla="*/ 134453 h 345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456" h="3452217">
                <a:moveTo>
                  <a:pt x="44709" y="134453"/>
                </a:moveTo>
                <a:cubicBezTo>
                  <a:pt x="-48424" y="-30647"/>
                  <a:pt x="8726" y="-92030"/>
                  <a:pt x="171709" y="236053"/>
                </a:cubicBezTo>
                <a:cubicBezTo>
                  <a:pt x="334692" y="564136"/>
                  <a:pt x="891376" y="1791803"/>
                  <a:pt x="1022609" y="2102953"/>
                </a:cubicBezTo>
                <a:cubicBezTo>
                  <a:pt x="1153842" y="2414103"/>
                  <a:pt x="954876" y="1880703"/>
                  <a:pt x="959109" y="2102953"/>
                </a:cubicBezTo>
                <a:cubicBezTo>
                  <a:pt x="963342" y="2325203"/>
                  <a:pt x="1041659" y="3332736"/>
                  <a:pt x="1048009" y="3436453"/>
                </a:cubicBezTo>
                <a:cubicBezTo>
                  <a:pt x="1054359" y="3540170"/>
                  <a:pt x="1054359" y="3112603"/>
                  <a:pt x="997209" y="2725253"/>
                </a:cubicBezTo>
                <a:cubicBezTo>
                  <a:pt x="940059" y="2337903"/>
                  <a:pt x="815176" y="1480653"/>
                  <a:pt x="705109" y="1112353"/>
                </a:cubicBezTo>
                <a:cubicBezTo>
                  <a:pt x="595042" y="744053"/>
                  <a:pt x="332576" y="496403"/>
                  <a:pt x="336809" y="515453"/>
                </a:cubicBezTo>
                <a:cubicBezTo>
                  <a:pt x="341042" y="534503"/>
                  <a:pt x="777076" y="1294386"/>
                  <a:pt x="730509" y="1226653"/>
                </a:cubicBezTo>
                <a:cubicBezTo>
                  <a:pt x="683942" y="1158920"/>
                  <a:pt x="137842" y="299553"/>
                  <a:pt x="44709" y="13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49928E1-F20F-80DE-2C2F-B454D93644D0}"/>
              </a:ext>
            </a:extLst>
          </p:cNvPr>
          <p:cNvSpPr/>
          <p:nvPr/>
        </p:nvSpPr>
        <p:spPr>
          <a:xfrm>
            <a:off x="1319646" y="2615259"/>
            <a:ext cx="789547" cy="3577979"/>
          </a:xfrm>
          <a:custGeom>
            <a:avLst/>
            <a:gdLst>
              <a:gd name="connsiteX0" fmla="*/ 788554 w 789547"/>
              <a:gd name="connsiteY0" fmla="*/ 941 h 3577979"/>
              <a:gd name="connsiteX1" fmla="*/ 26554 w 789547"/>
              <a:gd name="connsiteY1" fmla="*/ 1474141 h 3577979"/>
              <a:gd name="connsiteX2" fmla="*/ 166254 w 789547"/>
              <a:gd name="connsiteY2" fmla="*/ 1359841 h 3577979"/>
              <a:gd name="connsiteX3" fmla="*/ 90054 w 789547"/>
              <a:gd name="connsiteY3" fmla="*/ 2071041 h 3577979"/>
              <a:gd name="connsiteX4" fmla="*/ 64654 w 789547"/>
              <a:gd name="connsiteY4" fmla="*/ 3556941 h 3577979"/>
              <a:gd name="connsiteX5" fmla="*/ 26554 w 789547"/>
              <a:gd name="connsiteY5" fmla="*/ 2807641 h 3577979"/>
              <a:gd name="connsiteX6" fmla="*/ 356754 w 789547"/>
              <a:gd name="connsiteY6" fmla="*/ 940741 h 3577979"/>
              <a:gd name="connsiteX7" fmla="*/ 191654 w 789547"/>
              <a:gd name="connsiteY7" fmla="*/ 1245541 h 3577979"/>
              <a:gd name="connsiteX8" fmla="*/ 788554 w 789547"/>
              <a:gd name="connsiteY8" fmla="*/ 941 h 357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47" h="3577979">
                <a:moveTo>
                  <a:pt x="788554" y="941"/>
                </a:moveTo>
                <a:cubicBezTo>
                  <a:pt x="761037" y="39041"/>
                  <a:pt x="130271" y="1247658"/>
                  <a:pt x="26554" y="1474141"/>
                </a:cubicBezTo>
                <a:cubicBezTo>
                  <a:pt x="-77163" y="1700624"/>
                  <a:pt x="155671" y="1260358"/>
                  <a:pt x="166254" y="1359841"/>
                </a:cubicBezTo>
                <a:cubicBezTo>
                  <a:pt x="176837" y="1459324"/>
                  <a:pt x="106987" y="1704858"/>
                  <a:pt x="90054" y="2071041"/>
                </a:cubicBezTo>
                <a:cubicBezTo>
                  <a:pt x="73121" y="2437224"/>
                  <a:pt x="75237" y="3434174"/>
                  <a:pt x="64654" y="3556941"/>
                </a:cubicBezTo>
                <a:cubicBezTo>
                  <a:pt x="54071" y="3679708"/>
                  <a:pt x="-22129" y="3243674"/>
                  <a:pt x="26554" y="2807641"/>
                </a:cubicBezTo>
                <a:cubicBezTo>
                  <a:pt x="75237" y="2371608"/>
                  <a:pt x="329237" y="1201091"/>
                  <a:pt x="356754" y="940741"/>
                </a:cubicBezTo>
                <a:cubicBezTo>
                  <a:pt x="384271" y="680391"/>
                  <a:pt x="119687" y="1397941"/>
                  <a:pt x="191654" y="1245541"/>
                </a:cubicBezTo>
                <a:cubicBezTo>
                  <a:pt x="263621" y="1093141"/>
                  <a:pt x="816071" y="-37159"/>
                  <a:pt x="788554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3771B95-5233-4375-9703-C87B6D52F914}"/>
              </a:ext>
            </a:extLst>
          </p:cNvPr>
          <p:cNvSpPr/>
          <p:nvPr/>
        </p:nvSpPr>
        <p:spPr>
          <a:xfrm>
            <a:off x="1842641" y="1031562"/>
            <a:ext cx="1973221" cy="5926454"/>
          </a:xfrm>
          <a:custGeom>
            <a:avLst/>
            <a:gdLst>
              <a:gd name="connsiteX0" fmla="*/ 1967359 w 1973221"/>
              <a:gd name="connsiteY0" fmla="*/ 22538 h 5926454"/>
              <a:gd name="connsiteX1" fmla="*/ 646559 w 1973221"/>
              <a:gd name="connsiteY1" fmla="*/ 2079938 h 5926454"/>
              <a:gd name="connsiteX2" fmla="*/ 11559 w 1973221"/>
              <a:gd name="connsiteY2" fmla="*/ 4518338 h 5926454"/>
              <a:gd name="connsiteX3" fmla="*/ 227459 w 1973221"/>
              <a:gd name="connsiteY3" fmla="*/ 4061138 h 5926454"/>
              <a:gd name="connsiteX4" fmla="*/ 113159 w 1973221"/>
              <a:gd name="connsiteY4" fmla="*/ 5902638 h 5926454"/>
              <a:gd name="connsiteX5" fmla="*/ 278259 w 1973221"/>
              <a:gd name="connsiteY5" fmla="*/ 5026338 h 5926454"/>
              <a:gd name="connsiteX6" fmla="*/ 252859 w 1973221"/>
              <a:gd name="connsiteY6" fmla="*/ 3845238 h 5926454"/>
              <a:gd name="connsiteX7" fmla="*/ 113159 w 1973221"/>
              <a:gd name="connsiteY7" fmla="*/ 4277038 h 5926454"/>
              <a:gd name="connsiteX8" fmla="*/ 900559 w 1973221"/>
              <a:gd name="connsiteY8" fmla="*/ 1457638 h 5926454"/>
              <a:gd name="connsiteX9" fmla="*/ 951359 w 1973221"/>
              <a:gd name="connsiteY9" fmla="*/ 1470338 h 5926454"/>
              <a:gd name="connsiteX10" fmla="*/ 1421259 w 1973221"/>
              <a:gd name="connsiteY10" fmla="*/ 594038 h 5926454"/>
              <a:gd name="connsiteX11" fmla="*/ 1141859 w 1973221"/>
              <a:gd name="connsiteY11" fmla="*/ 962338 h 5926454"/>
              <a:gd name="connsiteX12" fmla="*/ 1967359 w 1973221"/>
              <a:gd name="connsiteY12" fmla="*/ 22538 h 592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3221" h="5926454">
                <a:moveTo>
                  <a:pt x="1967359" y="22538"/>
                </a:moveTo>
                <a:cubicBezTo>
                  <a:pt x="1884809" y="208805"/>
                  <a:pt x="972526" y="1330638"/>
                  <a:pt x="646559" y="2079938"/>
                </a:cubicBezTo>
                <a:cubicBezTo>
                  <a:pt x="320592" y="2829238"/>
                  <a:pt x="81409" y="4188138"/>
                  <a:pt x="11559" y="4518338"/>
                </a:cubicBezTo>
                <a:cubicBezTo>
                  <a:pt x="-58291" y="4848538"/>
                  <a:pt x="210526" y="3830421"/>
                  <a:pt x="227459" y="4061138"/>
                </a:cubicBezTo>
                <a:cubicBezTo>
                  <a:pt x="244392" y="4291855"/>
                  <a:pt x="104692" y="5741771"/>
                  <a:pt x="113159" y="5902638"/>
                </a:cubicBezTo>
                <a:cubicBezTo>
                  <a:pt x="121626" y="6063505"/>
                  <a:pt x="254976" y="5369238"/>
                  <a:pt x="278259" y="5026338"/>
                </a:cubicBezTo>
                <a:cubicBezTo>
                  <a:pt x="301542" y="4683438"/>
                  <a:pt x="280376" y="3970121"/>
                  <a:pt x="252859" y="3845238"/>
                </a:cubicBezTo>
                <a:cubicBezTo>
                  <a:pt x="225342" y="3720355"/>
                  <a:pt x="5209" y="4674971"/>
                  <a:pt x="113159" y="4277038"/>
                </a:cubicBezTo>
                <a:cubicBezTo>
                  <a:pt x="221109" y="3879105"/>
                  <a:pt x="760859" y="1925421"/>
                  <a:pt x="900559" y="1457638"/>
                </a:cubicBezTo>
                <a:cubicBezTo>
                  <a:pt x="1040259" y="989855"/>
                  <a:pt x="864576" y="1614271"/>
                  <a:pt x="951359" y="1470338"/>
                </a:cubicBezTo>
                <a:cubicBezTo>
                  <a:pt x="1038142" y="1326405"/>
                  <a:pt x="1389509" y="678705"/>
                  <a:pt x="1421259" y="594038"/>
                </a:cubicBezTo>
                <a:cubicBezTo>
                  <a:pt x="1453009" y="509371"/>
                  <a:pt x="1048726" y="1061821"/>
                  <a:pt x="1141859" y="962338"/>
                </a:cubicBezTo>
                <a:cubicBezTo>
                  <a:pt x="1234992" y="862855"/>
                  <a:pt x="2049909" y="-163729"/>
                  <a:pt x="1967359" y="2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C86D4C7-FBB7-95FE-77FD-EA86BE89A281}"/>
              </a:ext>
            </a:extLst>
          </p:cNvPr>
          <p:cNvSpPr/>
          <p:nvPr/>
        </p:nvSpPr>
        <p:spPr>
          <a:xfrm>
            <a:off x="2318893" y="5059415"/>
            <a:ext cx="1294680" cy="4083103"/>
          </a:xfrm>
          <a:custGeom>
            <a:avLst/>
            <a:gdLst>
              <a:gd name="connsiteX0" fmla="*/ 183007 w 1294680"/>
              <a:gd name="connsiteY0" fmla="*/ 96785 h 4083103"/>
              <a:gd name="connsiteX1" fmla="*/ 183007 w 1294680"/>
              <a:gd name="connsiteY1" fmla="*/ 172985 h 4083103"/>
              <a:gd name="connsiteX2" fmla="*/ 195707 w 1294680"/>
              <a:gd name="connsiteY2" fmla="*/ 1468385 h 4083103"/>
              <a:gd name="connsiteX3" fmla="*/ 627507 w 1294680"/>
              <a:gd name="connsiteY3" fmla="*/ 2979685 h 4083103"/>
              <a:gd name="connsiteX4" fmla="*/ 627507 w 1294680"/>
              <a:gd name="connsiteY4" fmla="*/ 2814585 h 4083103"/>
              <a:gd name="connsiteX5" fmla="*/ 1275207 w 1294680"/>
              <a:gd name="connsiteY5" fmla="*/ 4059185 h 4083103"/>
              <a:gd name="connsiteX6" fmla="*/ 1084707 w 1294680"/>
              <a:gd name="connsiteY6" fmla="*/ 3576585 h 4083103"/>
              <a:gd name="connsiteX7" fmla="*/ 665607 w 1294680"/>
              <a:gd name="connsiteY7" fmla="*/ 2865385 h 4083103"/>
              <a:gd name="connsiteX8" fmla="*/ 678307 w 1294680"/>
              <a:gd name="connsiteY8" fmla="*/ 2446285 h 4083103"/>
              <a:gd name="connsiteX9" fmla="*/ 652907 w 1294680"/>
              <a:gd name="connsiteY9" fmla="*/ 2624085 h 4083103"/>
              <a:gd name="connsiteX10" fmla="*/ 183007 w 1294680"/>
              <a:gd name="connsiteY10" fmla="*/ 1252485 h 4083103"/>
              <a:gd name="connsiteX11" fmla="*/ 144907 w 1294680"/>
              <a:gd name="connsiteY11" fmla="*/ 1366785 h 4083103"/>
              <a:gd name="connsiteX12" fmla="*/ 56007 w 1294680"/>
              <a:gd name="connsiteY12" fmla="*/ 553985 h 4083103"/>
              <a:gd name="connsiteX13" fmla="*/ 5207 w 1294680"/>
              <a:gd name="connsiteY13" fmla="*/ 947685 h 4083103"/>
              <a:gd name="connsiteX14" fmla="*/ 183007 w 1294680"/>
              <a:gd name="connsiteY14" fmla="*/ 96785 h 40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4680" h="4083103">
                <a:moveTo>
                  <a:pt x="183007" y="96785"/>
                </a:moveTo>
                <a:cubicBezTo>
                  <a:pt x="212640" y="-32332"/>
                  <a:pt x="180890" y="-55615"/>
                  <a:pt x="183007" y="172985"/>
                </a:cubicBezTo>
                <a:cubicBezTo>
                  <a:pt x="185124" y="401585"/>
                  <a:pt x="121624" y="1000602"/>
                  <a:pt x="195707" y="1468385"/>
                </a:cubicBezTo>
                <a:cubicBezTo>
                  <a:pt x="269790" y="1936168"/>
                  <a:pt x="555540" y="2755318"/>
                  <a:pt x="627507" y="2979685"/>
                </a:cubicBezTo>
                <a:cubicBezTo>
                  <a:pt x="699474" y="3204052"/>
                  <a:pt x="519557" y="2634668"/>
                  <a:pt x="627507" y="2814585"/>
                </a:cubicBezTo>
                <a:cubicBezTo>
                  <a:pt x="735457" y="2994502"/>
                  <a:pt x="1199007" y="3932185"/>
                  <a:pt x="1275207" y="4059185"/>
                </a:cubicBezTo>
                <a:cubicBezTo>
                  <a:pt x="1351407" y="4186185"/>
                  <a:pt x="1186307" y="3775552"/>
                  <a:pt x="1084707" y="3576585"/>
                </a:cubicBezTo>
                <a:cubicBezTo>
                  <a:pt x="983107" y="3377618"/>
                  <a:pt x="733340" y="3053768"/>
                  <a:pt x="665607" y="2865385"/>
                </a:cubicBezTo>
                <a:cubicBezTo>
                  <a:pt x="597874" y="2677002"/>
                  <a:pt x="680424" y="2486502"/>
                  <a:pt x="678307" y="2446285"/>
                </a:cubicBezTo>
                <a:cubicBezTo>
                  <a:pt x="676190" y="2406068"/>
                  <a:pt x="735457" y="2823052"/>
                  <a:pt x="652907" y="2624085"/>
                </a:cubicBezTo>
                <a:cubicBezTo>
                  <a:pt x="570357" y="2425118"/>
                  <a:pt x="267674" y="1462035"/>
                  <a:pt x="183007" y="1252485"/>
                </a:cubicBezTo>
                <a:cubicBezTo>
                  <a:pt x="98340" y="1042935"/>
                  <a:pt x="166074" y="1483202"/>
                  <a:pt x="144907" y="1366785"/>
                </a:cubicBezTo>
                <a:cubicBezTo>
                  <a:pt x="123740" y="1250368"/>
                  <a:pt x="79290" y="623835"/>
                  <a:pt x="56007" y="553985"/>
                </a:cubicBezTo>
                <a:cubicBezTo>
                  <a:pt x="32724" y="484135"/>
                  <a:pt x="-15960" y="1023885"/>
                  <a:pt x="5207" y="947685"/>
                </a:cubicBezTo>
                <a:cubicBezTo>
                  <a:pt x="26374" y="871485"/>
                  <a:pt x="153374" y="225902"/>
                  <a:pt x="183007" y="96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806E6B4-8E99-DCA7-3ACD-3F338D595162}"/>
              </a:ext>
            </a:extLst>
          </p:cNvPr>
          <p:cNvSpPr/>
          <p:nvPr/>
        </p:nvSpPr>
        <p:spPr>
          <a:xfrm>
            <a:off x="1443771" y="4670265"/>
            <a:ext cx="996542" cy="4934588"/>
          </a:xfrm>
          <a:custGeom>
            <a:avLst/>
            <a:gdLst>
              <a:gd name="connsiteX0" fmla="*/ 308829 w 996542"/>
              <a:gd name="connsiteY0" fmla="*/ 219235 h 4934588"/>
              <a:gd name="connsiteX1" fmla="*/ 308829 w 996542"/>
              <a:gd name="connsiteY1" fmla="*/ 282735 h 4934588"/>
              <a:gd name="connsiteX2" fmla="*/ 80229 w 996542"/>
              <a:gd name="connsiteY2" fmla="*/ 2708435 h 4934588"/>
              <a:gd name="connsiteX3" fmla="*/ 943829 w 996542"/>
              <a:gd name="connsiteY3" fmla="*/ 4803935 h 4934588"/>
              <a:gd name="connsiteX4" fmla="*/ 816829 w 996542"/>
              <a:gd name="connsiteY4" fmla="*/ 4499135 h 4934588"/>
              <a:gd name="connsiteX5" fmla="*/ 118329 w 996542"/>
              <a:gd name="connsiteY5" fmla="*/ 2746535 h 4934588"/>
              <a:gd name="connsiteX6" fmla="*/ 16729 w 996542"/>
              <a:gd name="connsiteY6" fmla="*/ 1743235 h 4934588"/>
              <a:gd name="connsiteX7" fmla="*/ 29429 w 996542"/>
              <a:gd name="connsiteY7" fmla="*/ 1806735 h 4934588"/>
              <a:gd name="connsiteX8" fmla="*/ 308829 w 996542"/>
              <a:gd name="connsiteY8" fmla="*/ 219235 h 493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542" h="4934588">
                <a:moveTo>
                  <a:pt x="308829" y="219235"/>
                </a:moveTo>
                <a:cubicBezTo>
                  <a:pt x="355396" y="-34765"/>
                  <a:pt x="346929" y="-132132"/>
                  <a:pt x="308829" y="282735"/>
                </a:cubicBezTo>
                <a:cubicBezTo>
                  <a:pt x="270729" y="697602"/>
                  <a:pt x="-25604" y="1954902"/>
                  <a:pt x="80229" y="2708435"/>
                </a:cubicBezTo>
                <a:cubicBezTo>
                  <a:pt x="186062" y="3461968"/>
                  <a:pt x="821062" y="4505485"/>
                  <a:pt x="943829" y="4803935"/>
                </a:cubicBezTo>
                <a:cubicBezTo>
                  <a:pt x="1066596" y="5102385"/>
                  <a:pt x="954412" y="4842035"/>
                  <a:pt x="816829" y="4499135"/>
                </a:cubicBezTo>
                <a:cubicBezTo>
                  <a:pt x="679246" y="4156235"/>
                  <a:pt x="251679" y="3205852"/>
                  <a:pt x="118329" y="2746535"/>
                </a:cubicBezTo>
                <a:cubicBezTo>
                  <a:pt x="-15021" y="2287218"/>
                  <a:pt x="31546" y="1899868"/>
                  <a:pt x="16729" y="1743235"/>
                </a:cubicBezTo>
                <a:cubicBezTo>
                  <a:pt x="1912" y="1586602"/>
                  <a:pt x="-17138" y="2060735"/>
                  <a:pt x="29429" y="1806735"/>
                </a:cubicBezTo>
                <a:cubicBezTo>
                  <a:pt x="75996" y="1552735"/>
                  <a:pt x="262262" y="473235"/>
                  <a:pt x="308829" y="21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CBE7B8E-540C-EEEF-E02D-7D7D664FCA0D}"/>
              </a:ext>
            </a:extLst>
          </p:cNvPr>
          <p:cNvSpPr/>
          <p:nvPr/>
        </p:nvSpPr>
        <p:spPr>
          <a:xfrm>
            <a:off x="883863" y="5812975"/>
            <a:ext cx="1264797" cy="5011686"/>
          </a:xfrm>
          <a:custGeom>
            <a:avLst/>
            <a:gdLst>
              <a:gd name="connsiteX0" fmla="*/ 487737 w 1264797"/>
              <a:gd name="connsiteY0" fmla="*/ 1514925 h 5011686"/>
              <a:gd name="connsiteX1" fmla="*/ 449637 w 1264797"/>
              <a:gd name="connsiteY1" fmla="*/ 1603825 h 5011686"/>
              <a:gd name="connsiteX2" fmla="*/ 144837 w 1264797"/>
              <a:gd name="connsiteY2" fmla="*/ 3115125 h 5011686"/>
              <a:gd name="connsiteX3" fmla="*/ 678237 w 1264797"/>
              <a:gd name="connsiteY3" fmla="*/ 4347025 h 5011686"/>
              <a:gd name="connsiteX4" fmla="*/ 411537 w 1264797"/>
              <a:gd name="connsiteY4" fmla="*/ 3839025 h 5011686"/>
              <a:gd name="connsiteX5" fmla="*/ 1262437 w 1264797"/>
              <a:gd name="connsiteY5" fmla="*/ 5007425 h 5011686"/>
              <a:gd name="connsiteX6" fmla="*/ 652837 w 1264797"/>
              <a:gd name="connsiteY6" fmla="*/ 4207325 h 5011686"/>
              <a:gd name="connsiteX7" fmla="*/ 271837 w 1264797"/>
              <a:gd name="connsiteY7" fmla="*/ 3546925 h 5011686"/>
              <a:gd name="connsiteX8" fmla="*/ 170237 w 1264797"/>
              <a:gd name="connsiteY8" fmla="*/ 2594425 h 5011686"/>
              <a:gd name="connsiteX9" fmla="*/ 43237 w 1264797"/>
              <a:gd name="connsiteY9" fmla="*/ 2492825 h 5011686"/>
              <a:gd name="connsiteX10" fmla="*/ 729037 w 1264797"/>
              <a:gd name="connsiteY10" fmla="*/ 3625 h 5011686"/>
              <a:gd name="connsiteX11" fmla="*/ 81337 w 1264797"/>
              <a:gd name="connsiteY11" fmla="*/ 1934025 h 5011686"/>
              <a:gd name="connsiteX12" fmla="*/ 208337 w 1264797"/>
              <a:gd name="connsiteY12" fmla="*/ 1768925 h 5011686"/>
              <a:gd name="connsiteX13" fmla="*/ 5137 w 1264797"/>
              <a:gd name="connsiteY13" fmla="*/ 2454725 h 5011686"/>
              <a:gd name="connsiteX14" fmla="*/ 487737 w 1264797"/>
              <a:gd name="connsiteY14" fmla="*/ 1514925 h 501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4797" h="5011686">
                <a:moveTo>
                  <a:pt x="487737" y="1514925"/>
                </a:moveTo>
                <a:cubicBezTo>
                  <a:pt x="561820" y="1373108"/>
                  <a:pt x="506787" y="1337125"/>
                  <a:pt x="449637" y="1603825"/>
                </a:cubicBezTo>
                <a:cubicBezTo>
                  <a:pt x="392487" y="1870525"/>
                  <a:pt x="106737" y="2657925"/>
                  <a:pt x="144837" y="3115125"/>
                </a:cubicBezTo>
                <a:cubicBezTo>
                  <a:pt x="182937" y="3572325"/>
                  <a:pt x="633787" y="4226375"/>
                  <a:pt x="678237" y="4347025"/>
                </a:cubicBezTo>
                <a:cubicBezTo>
                  <a:pt x="722687" y="4467675"/>
                  <a:pt x="314170" y="3728958"/>
                  <a:pt x="411537" y="3839025"/>
                </a:cubicBezTo>
                <a:cubicBezTo>
                  <a:pt x="508904" y="3949092"/>
                  <a:pt x="1222220" y="4946042"/>
                  <a:pt x="1262437" y="5007425"/>
                </a:cubicBezTo>
                <a:cubicBezTo>
                  <a:pt x="1302654" y="5068808"/>
                  <a:pt x="817937" y="4450742"/>
                  <a:pt x="652837" y="4207325"/>
                </a:cubicBezTo>
                <a:cubicBezTo>
                  <a:pt x="487737" y="3963908"/>
                  <a:pt x="352270" y="3815742"/>
                  <a:pt x="271837" y="3546925"/>
                </a:cubicBezTo>
                <a:cubicBezTo>
                  <a:pt x="191404" y="3278108"/>
                  <a:pt x="208337" y="2770108"/>
                  <a:pt x="170237" y="2594425"/>
                </a:cubicBezTo>
                <a:cubicBezTo>
                  <a:pt x="132137" y="2418742"/>
                  <a:pt x="-49896" y="2924625"/>
                  <a:pt x="43237" y="2492825"/>
                </a:cubicBezTo>
                <a:cubicBezTo>
                  <a:pt x="136370" y="2061025"/>
                  <a:pt x="722687" y="96758"/>
                  <a:pt x="729037" y="3625"/>
                </a:cubicBezTo>
                <a:cubicBezTo>
                  <a:pt x="735387" y="-89508"/>
                  <a:pt x="168120" y="1639808"/>
                  <a:pt x="81337" y="1934025"/>
                </a:cubicBezTo>
                <a:cubicBezTo>
                  <a:pt x="-5446" y="2228242"/>
                  <a:pt x="221037" y="1682142"/>
                  <a:pt x="208337" y="1768925"/>
                </a:cubicBezTo>
                <a:cubicBezTo>
                  <a:pt x="195637" y="1855708"/>
                  <a:pt x="-37196" y="2490708"/>
                  <a:pt x="5137" y="2454725"/>
                </a:cubicBezTo>
                <a:cubicBezTo>
                  <a:pt x="47470" y="2418742"/>
                  <a:pt x="413654" y="1656742"/>
                  <a:pt x="487737" y="151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5AAC1825-555F-E798-3B2E-C84407B40A1B}"/>
              </a:ext>
            </a:extLst>
          </p:cNvPr>
          <p:cNvSpPr/>
          <p:nvPr/>
        </p:nvSpPr>
        <p:spPr>
          <a:xfrm>
            <a:off x="5318786" y="6700377"/>
            <a:ext cx="1981424" cy="794203"/>
          </a:xfrm>
          <a:custGeom>
            <a:avLst/>
            <a:gdLst>
              <a:gd name="connsiteX0" fmla="*/ 2514 w 1981424"/>
              <a:gd name="connsiteY0" fmla="*/ 792623 h 794203"/>
              <a:gd name="connsiteX1" fmla="*/ 1475714 w 1981424"/>
              <a:gd name="connsiteY1" fmla="*/ 398923 h 794203"/>
              <a:gd name="connsiteX2" fmla="*/ 1120114 w 1981424"/>
              <a:gd name="connsiteY2" fmla="*/ 462423 h 794203"/>
              <a:gd name="connsiteX3" fmla="*/ 1971014 w 1981424"/>
              <a:gd name="connsiteY3" fmla="*/ 5223 h 794203"/>
              <a:gd name="connsiteX4" fmla="*/ 1564614 w 1981424"/>
              <a:gd name="connsiteY4" fmla="*/ 233823 h 794203"/>
              <a:gd name="connsiteX5" fmla="*/ 1132814 w 1981424"/>
              <a:gd name="connsiteY5" fmla="*/ 525923 h 794203"/>
              <a:gd name="connsiteX6" fmla="*/ 2514 w 1981424"/>
              <a:gd name="connsiteY6" fmla="*/ 792623 h 79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424" h="794203">
                <a:moveTo>
                  <a:pt x="2514" y="792623"/>
                </a:moveTo>
                <a:cubicBezTo>
                  <a:pt x="59664" y="771456"/>
                  <a:pt x="1289447" y="453956"/>
                  <a:pt x="1475714" y="398923"/>
                </a:cubicBezTo>
                <a:cubicBezTo>
                  <a:pt x="1661981" y="343890"/>
                  <a:pt x="1037564" y="528040"/>
                  <a:pt x="1120114" y="462423"/>
                </a:cubicBezTo>
                <a:cubicBezTo>
                  <a:pt x="1202664" y="396806"/>
                  <a:pt x="1896931" y="43323"/>
                  <a:pt x="1971014" y="5223"/>
                </a:cubicBezTo>
                <a:cubicBezTo>
                  <a:pt x="2045097" y="-32877"/>
                  <a:pt x="1704314" y="147040"/>
                  <a:pt x="1564614" y="233823"/>
                </a:cubicBezTo>
                <a:cubicBezTo>
                  <a:pt x="1424914" y="320606"/>
                  <a:pt x="1386814" y="434906"/>
                  <a:pt x="1132814" y="525923"/>
                </a:cubicBezTo>
                <a:cubicBezTo>
                  <a:pt x="878814" y="616940"/>
                  <a:pt x="-54636" y="813790"/>
                  <a:pt x="2514" y="792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155206E9-257D-D0C4-D3A1-44490A2A6BA1}"/>
              </a:ext>
            </a:extLst>
          </p:cNvPr>
          <p:cNvSpPr/>
          <p:nvPr/>
        </p:nvSpPr>
        <p:spPr>
          <a:xfrm>
            <a:off x="6421871" y="2288711"/>
            <a:ext cx="499287" cy="3209144"/>
          </a:xfrm>
          <a:custGeom>
            <a:avLst/>
            <a:gdLst>
              <a:gd name="connsiteX0" fmla="*/ 4329 w 499287"/>
              <a:gd name="connsiteY0" fmla="*/ 22689 h 3209144"/>
              <a:gd name="connsiteX1" fmla="*/ 423429 w 499287"/>
              <a:gd name="connsiteY1" fmla="*/ 2080089 h 3209144"/>
              <a:gd name="connsiteX2" fmla="*/ 271029 w 499287"/>
              <a:gd name="connsiteY2" fmla="*/ 1635589 h 3209144"/>
              <a:gd name="connsiteX3" fmla="*/ 423429 w 499287"/>
              <a:gd name="connsiteY3" fmla="*/ 3172289 h 3209144"/>
              <a:gd name="connsiteX4" fmla="*/ 486929 w 499287"/>
              <a:gd name="connsiteY4" fmla="*/ 2600789 h 3209144"/>
              <a:gd name="connsiteX5" fmla="*/ 182129 w 499287"/>
              <a:gd name="connsiteY5" fmla="*/ 1165689 h 3209144"/>
              <a:gd name="connsiteX6" fmla="*/ 245629 w 499287"/>
              <a:gd name="connsiteY6" fmla="*/ 1749889 h 3209144"/>
              <a:gd name="connsiteX7" fmla="*/ 207529 w 499287"/>
              <a:gd name="connsiteY7" fmla="*/ 1025989 h 3209144"/>
              <a:gd name="connsiteX8" fmla="*/ 4329 w 499287"/>
              <a:gd name="connsiteY8" fmla="*/ 22689 h 320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287" h="3209144">
                <a:moveTo>
                  <a:pt x="4329" y="22689"/>
                </a:moveTo>
                <a:cubicBezTo>
                  <a:pt x="40312" y="198372"/>
                  <a:pt x="378979" y="1811272"/>
                  <a:pt x="423429" y="2080089"/>
                </a:cubicBezTo>
                <a:cubicBezTo>
                  <a:pt x="467879" y="2348906"/>
                  <a:pt x="271029" y="1453556"/>
                  <a:pt x="271029" y="1635589"/>
                </a:cubicBezTo>
                <a:cubicBezTo>
                  <a:pt x="271029" y="1817622"/>
                  <a:pt x="387446" y="3011422"/>
                  <a:pt x="423429" y="3172289"/>
                </a:cubicBezTo>
                <a:cubicBezTo>
                  <a:pt x="459412" y="3333156"/>
                  <a:pt x="527146" y="2935222"/>
                  <a:pt x="486929" y="2600789"/>
                </a:cubicBezTo>
                <a:cubicBezTo>
                  <a:pt x="446712" y="2266356"/>
                  <a:pt x="222346" y="1307506"/>
                  <a:pt x="182129" y="1165689"/>
                </a:cubicBezTo>
                <a:cubicBezTo>
                  <a:pt x="141912" y="1023872"/>
                  <a:pt x="241396" y="1773172"/>
                  <a:pt x="245629" y="1749889"/>
                </a:cubicBezTo>
                <a:cubicBezTo>
                  <a:pt x="249862" y="1726606"/>
                  <a:pt x="247746" y="1311739"/>
                  <a:pt x="207529" y="1025989"/>
                </a:cubicBezTo>
                <a:cubicBezTo>
                  <a:pt x="167312" y="740239"/>
                  <a:pt x="-31654" y="-152994"/>
                  <a:pt x="4329" y="22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0A7450C-9EFA-A594-31FC-1A2D99C5B033}"/>
              </a:ext>
            </a:extLst>
          </p:cNvPr>
          <p:cNvSpPr/>
          <p:nvPr/>
        </p:nvSpPr>
        <p:spPr>
          <a:xfrm>
            <a:off x="6007026" y="3596820"/>
            <a:ext cx="1217762" cy="3888310"/>
          </a:xfrm>
          <a:custGeom>
            <a:avLst/>
            <a:gdLst>
              <a:gd name="connsiteX0" fmla="*/ 990674 w 1217762"/>
              <a:gd name="connsiteY0" fmla="*/ 1394280 h 3888310"/>
              <a:gd name="connsiteX1" fmla="*/ 977974 w 1217762"/>
              <a:gd name="connsiteY1" fmla="*/ 2130880 h 3888310"/>
              <a:gd name="connsiteX2" fmla="*/ 927174 w 1217762"/>
              <a:gd name="connsiteY2" fmla="*/ 1940380 h 3888310"/>
              <a:gd name="connsiteX3" fmla="*/ 508074 w 1217762"/>
              <a:gd name="connsiteY3" fmla="*/ 2791280 h 3888310"/>
              <a:gd name="connsiteX4" fmla="*/ 685874 w 1217762"/>
              <a:gd name="connsiteY4" fmla="*/ 2651580 h 3888310"/>
              <a:gd name="connsiteX5" fmla="*/ 12774 w 1217762"/>
              <a:gd name="connsiteY5" fmla="*/ 3870780 h 3888310"/>
              <a:gd name="connsiteX6" fmla="*/ 317574 w 1217762"/>
              <a:gd name="connsiteY6" fmla="*/ 3273880 h 3888310"/>
              <a:gd name="connsiteX7" fmla="*/ 1193874 w 1217762"/>
              <a:gd name="connsiteY7" fmla="*/ 1927680 h 3888310"/>
              <a:gd name="connsiteX8" fmla="*/ 977974 w 1217762"/>
              <a:gd name="connsiteY8" fmla="*/ 2156280 h 3888310"/>
              <a:gd name="connsiteX9" fmla="*/ 1066874 w 1217762"/>
              <a:gd name="connsiteY9" fmla="*/ 9980 h 3888310"/>
              <a:gd name="connsiteX10" fmla="*/ 990674 w 1217762"/>
              <a:gd name="connsiteY10" fmla="*/ 1394280 h 388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7762" h="3888310">
                <a:moveTo>
                  <a:pt x="990674" y="1394280"/>
                </a:moveTo>
                <a:cubicBezTo>
                  <a:pt x="975857" y="1747763"/>
                  <a:pt x="988557" y="2039863"/>
                  <a:pt x="977974" y="2130880"/>
                </a:cubicBezTo>
                <a:cubicBezTo>
                  <a:pt x="967391" y="2221897"/>
                  <a:pt x="1005491" y="1830313"/>
                  <a:pt x="927174" y="1940380"/>
                </a:cubicBezTo>
                <a:cubicBezTo>
                  <a:pt x="848857" y="2050447"/>
                  <a:pt x="548291" y="2672747"/>
                  <a:pt x="508074" y="2791280"/>
                </a:cubicBezTo>
                <a:cubicBezTo>
                  <a:pt x="467857" y="2909813"/>
                  <a:pt x="768424" y="2471663"/>
                  <a:pt x="685874" y="2651580"/>
                </a:cubicBezTo>
                <a:cubicBezTo>
                  <a:pt x="603324" y="2831497"/>
                  <a:pt x="74157" y="3767063"/>
                  <a:pt x="12774" y="3870780"/>
                </a:cubicBezTo>
                <a:cubicBezTo>
                  <a:pt x="-48609" y="3974497"/>
                  <a:pt x="120724" y="3597730"/>
                  <a:pt x="317574" y="3273880"/>
                </a:cubicBezTo>
                <a:cubicBezTo>
                  <a:pt x="514424" y="2950030"/>
                  <a:pt x="1083807" y="2113947"/>
                  <a:pt x="1193874" y="1927680"/>
                </a:cubicBezTo>
                <a:cubicBezTo>
                  <a:pt x="1303941" y="1741413"/>
                  <a:pt x="999141" y="2475897"/>
                  <a:pt x="977974" y="2156280"/>
                </a:cubicBezTo>
                <a:cubicBezTo>
                  <a:pt x="956807" y="1836663"/>
                  <a:pt x="1064757" y="139097"/>
                  <a:pt x="1066874" y="9980"/>
                </a:cubicBezTo>
                <a:cubicBezTo>
                  <a:pt x="1068991" y="-119137"/>
                  <a:pt x="1005491" y="1040797"/>
                  <a:pt x="990674" y="1394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2FCDB8F8-3841-AEE5-1339-DE331FDEAE4E}"/>
              </a:ext>
            </a:extLst>
          </p:cNvPr>
          <p:cNvSpPr/>
          <p:nvPr/>
        </p:nvSpPr>
        <p:spPr>
          <a:xfrm>
            <a:off x="5219693" y="1446343"/>
            <a:ext cx="800959" cy="2322501"/>
          </a:xfrm>
          <a:custGeom>
            <a:avLst/>
            <a:gdLst>
              <a:gd name="connsiteX0" fmla="*/ 762007 w 800959"/>
              <a:gd name="connsiteY0" fmla="*/ 280857 h 2322501"/>
              <a:gd name="connsiteX1" fmla="*/ 673107 w 800959"/>
              <a:gd name="connsiteY1" fmla="*/ 1461957 h 2322501"/>
              <a:gd name="connsiteX2" fmla="*/ 800107 w 800959"/>
              <a:gd name="connsiteY2" fmla="*/ 2312857 h 2322501"/>
              <a:gd name="connsiteX3" fmla="*/ 596907 w 800959"/>
              <a:gd name="connsiteY3" fmla="*/ 1931857 h 2322501"/>
              <a:gd name="connsiteX4" fmla="*/ 736607 w 800959"/>
              <a:gd name="connsiteY4" fmla="*/ 2096957 h 2322501"/>
              <a:gd name="connsiteX5" fmla="*/ 558807 w 800959"/>
              <a:gd name="connsiteY5" fmla="*/ 1296857 h 2322501"/>
              <a:gd name="connsiteX6" fmla="*/ 7 w 800959"/>
              <a:gd name="connsiteY6" fmla="*/ 1457 h 2322501"/>
              <a:gd name="connsiteX7" fmla="*/ 546107 w 800959"/>
              <a:gd name="connsiteY7" fmla="*/ 1030157 h 2322501"/>
              <a:gd name="connsiteX8" fmla="*/ 711207 w 800959"/>
              <a:gd name="connsiteY8" fmla="*/ 522157 h 2322501"/>
              <a:gd name="connsiteX9" fmla="*/ 762007 w 800959"/>
              <a:gd name="connsiteY9" fmla="*/ 280857 h 232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959" h="2322501">
                <a:moveTo>
                  <a:pt x="762007" y="280857"/>
                </a:moveTo>
                <a:cubicBezTo>
                  <a:pt x="755657" y="437490"/>
                  <a:pt x="666757" y="1123290"/>
                  <a:pt x="673107" y="1461957"/>
                </a:cubicBezTo>
                <a:cubicBezTo>
                  <a:pt x="679457" y="1800624"/>
                  <a:pt x="812807" y="2234540"/>
                  <a:pt x="800107" y="2312857"/>
                </a:cubicBezTo>
                <a:cubicBezTo>
                  <a:pt x="787407" y="2391174"/>
                  <a:pt x="607490" y="1967840"/>
                  <a:pt x="596907" y="1931857"/>
                </a:cubicBezTo>
                <a:cubicBezTo>
                  <a:pt x="586324" y="1895874"/>
                  <a:pt x="742957" y="2202790"/>
                  <a:pt x="736607" y="2096957"/>
                </a:cubicBezTo>
                <a:cubicBezTo>
                  <a:pt x="730257" y="1991124"/>
                  <a:pt x="681574" y="1646107"/>
                  <a:pt x="558807" y="1296857"/>
                </a:cubicBezTo>
                <a:cubicBezTo>
                  <a:pt x="436040" y="947607"/>
                  <a:pt x="2124" y="45907"/>
                  <a:pt x="7" y="1457"/>
                </a:cubicBezTo>
                <a:cubicBezTo>
                  <a:pt x="-2110" y="-42993"/>
                  <a:pt x="427574" y="943374"/>
                  <a:pt x="546107" y="1030157"/>
                </a:cubicBezTo>
                <a:cubicBezTo>
                  <a:pt x="664640" y="1116940"/>
                  <a:pt x="675224" y="649157"/>
                  <a:pt x="711207" y="522157"/>
                </a:cubicBezTo>
                <a:cubicBezTo>
                  <a:pt x="747190" y="395157"/>
                  <a:pt x="768357" y="124224"/>
                  <a:pt x="762007" y="28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FC1A574-5F46-C255-F42C-221D19D47DA8}"/>
              </a:ext>
            </a:extLst>
          </p:cNvPr>
          <p:cNvSpPr/>
          <p:nvPr/>
        </p:nvSpPr>
        <p:spPr>
          <a:xfrm>
            <a:off x="4428628" y="995158"/>
            <a:ext cx="1222970" cy="2878914"/>
          </a:xfrm>
          <a:custGeom>
            <a:avLst/>
            <a:gdLst>
              <a:gd name="connsiteX0" fmla="*/ 3672 w 1222970"/>
              <a:gd name="connsiteY0" fmla="*/ 8142 h 2878914"/>
              <a:gd name="connsiteX1" fmla="*/ 702172 w 1222970"/>
              <a:gd name="connsiteY1" fmla="*/ 1379742 h 2878914"/>
              <a:gd name="connsiteX2" fmla="*/ 930772 w 1222970"/>
              <a:gd name="connsiteY2" fmla="*/ 2217942 h 2878914"/>
              <a:gd name="connsiteX3" fmla="*/ 981572 w 1222970"/>
              <a:gd name="connsiteY3" fmla="*/ 2103642 h 2878914"/>
              <a:gd name="connsiteX4" fmla="*/ 1222872 w 1222970"/>
              <a:gd name="connsiteY4" fmla="*/ 2878342 h 2878914"/>
              <a:gd name="connsiteX5" fmla="*/ 1006972 w 1222970"/>
              <a:gd name="connsiteY5" fmla="*/ 2205242 h 2878914"/>
              <a:gd name="connsiteX6" fmla="*/ 702172 w 1222970"/>
              <a:gd name="connsiteY6" fmla="*/ 909842 h 2878914"/>
              <a:gd name="connsiteX7" fmla="*/ 664072 w 1222970"/>
              <a:gd name="connsiteY7" fmla="*/ 1252742 h 2878914"/>
              <a:gd name="connsiteX8" fmla="*/ 498972 w 1222970"/>
              <a:gd name="connsiteY8" fmla="*/ 605042 h 2878914"/>
              <a:gd name="connsiteX9" fmla="*/ 359272 w 1222970"/>
              <a:gd name="connsiteY9" fmla="*/ 465342 h 2878914"/>
              <a:gd name="connsiteX10" fmla="*/ 422772 w 1222970"/>
              <a:gd name="connsiteY10" fmla="*/ 795542 h 2878914"/>
              <a:gd name="connsiteX11" fmla="*/ 3672 w 1222970"/>
              <a:gd name="connsiteY11" fmla="*/ 8142 h 287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2970" h="2878914">
                <a:moveTo>
                  <a:pt x="3672" y="8142"/>
                </a:moveTo>
                <a:cubicBezTo>
                  <a:pt x="50239" y="105509"/>
                  <a:pt x="547655" y="1011442"/>
                  <a:pt x="702172" y="1379742"/>
                </a:cubicBezTo>
                <a:cubicBezTo>
                  <a:pt x="856689" y="1748042"/>
                  <a:pt x="884205" y="2097292"/>
                  <a:pt x="930772" y="2217942"/>
                </a:cubicBezTo>
                <a:cubicBezTo>
                  <a:pt x="977339" y="2338592"/>
                  <a:pt x="932889" y="1993575"/>
                  <a:pt x="981572" y="2103642"/>
                </a:cubicBezTo>
                <a:cubicBezTo>
                  <a:pt x="1030255" y="2213709"/>
                  <a:pt x="1218639" y="2861409"/>
                  <a:pt x="1222872" y="2878342"/>
                </a:cubicBezTo>
                <a:cubicBezTo>
                  <a:pt x="1227105" y="2895275"/>
                  <a:pt x="1093755" y="2533325"/>
                  <a:pt x="1006972" y="2205242"/>
                </a:cubicBezTo>
                <a:cubicBezTo>
                  <a:pt x="920189" y="1877159"/>
                  <a:pt x="759322" y="1068592"/>
                  <a:pt x="702172" y="909842"/>
                </a:cubicBezTo>
                <a:cubicBezTo>
                  <a:pt x="645022" y="751092"/>
                  <a:pt x="697939" y="1303542"/>
                  <a:pt x="664072" y="1252742"/>
                </a:cubicBezTo>
                <a:cubicBezTo>
                  <a:pt x="630205" y="1201942"/>
                  <a:pt x="549772" y="736275"/>
                  <a:pt x="498972" y="605042"/>
                </a:cubicBezTo>
                <a:cubicBezTo>
                  <a:pt x="448172" y="473809"/>
                  <a:pt x="371972" y="433592"/>
                  <a:pt x="359272" y="465342"/>
                </a:cubicBezTo>
                <a:cubicBezTo>
                  <a:pt x="346572" y="497092"/>
                  <a:pt x="477805" y="873859"/>
                  <a:pt x="422772" y="795542"/>
                </a:cubicBezTo>
                <a:cubicBezTo>
                  <a:pt x="367739" y="717225"/>
                  <a:pt x="-42895" y="-89225"/>
                  <a:pt x="3672" y="8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7840A8A-F54B-5962-4601-E2731C146C97}"/>
              </a:ext>
            </a:extLst>
          </p:cNvPr>
          <p:cNvSpPr/>
          <p:nvPr/>
        </p:nvSpPr>
        <p:spPr>
          <a:xfrm>
            <a:off x="4914819" y="1422216"/>
            <a:ext cx="1027318" cy="2490769"/>
          </a:xfrm>
          <a:custGeom>
            <a:avLst/>
            <a:gdLst>
              <a:gd name="connsiteX0" fmla="*/ 635081 w 1027318"/>
              <a:gd name="connsiteY0" fmla="*/ 50984 h 2490769"/>
              <a:gd name="connsiteX1" fmla="*/ 584281 w 1027318"/>
              <a:gd name="connsiteY1" fmla="*/ 1346384 h 2490769"/>
              <a:gd name="connsiteX2" fmla="*/ 647781 w 1027318"/>
              <a:gd name="connsiteY2" fmla="*/ 2082984 h 2490769"/>
              <a:gd name="connsiteX3" fmla="*/ 660481 w 1027318"/>
              <a:gd name="connsiteY3" fmla="*/ 1841684 h 2490769"/>
              <a:gd name="connsiteX4" fmla="*/ 1016081 w 1027318"/>
              <a:gd name="connsiteY4" fmla="*/ 2476684 h 2490769"/>
              <a:gd name="connsiteX5" fmla="*/ 927181 w 1027318"/>
              <a:gd name="connsiteY5" fmla="*/ 2235384 h 2490769"/>
              <a:gd name="connsiteX6" fmla="*/ 812881 w 1027318"/>
              <a:gd name="connsiteY6" fmla="*/ 1701984 h 2490769"/>
              <a:gd name="connsiteX7" fmla="*/ 812881 w 1027318"/>
              <a:gd name="connsiteY7" fmla="*/ 673284 h 2490769"/>
              <a:gd name="connsiteX8" fmla="*/ 774781 w 1027318"/>
              <a:gd name="connsiteY8" fmla="*/ 1727384 h 2490769"/>
              <a:gd name="connsiteX9" fmla="*/ 749381 w 1027318"/>
              <a:gd name="connsiteY9" fmla="*/ 1295584 h 2490769"/>
              <a:gd name="connsiteX10" fmla="*/ 685881 w 1027318"/>
              <a:gd name="connsiteY10" fmla="*/ 1663884 h 2490769"/>
              <a:gd name="connsiteX11" fmla="*/ 635081 w 1027318"/>
              <a:gd name="connsiteY11" fmla="*/ 1257484 h 2490769"/>
              <a:gd name="connsiteX12" fmla="*/ 571581 w 1027318"/>
              <a:gd name="connsiteY12" fmla="*/ 1384484 h 2490769"/>
              <a:gd name="connsiteX13" fmla="*/ 457281 w 1027318"/>
              <a:gd name="connsiteY13" fmla="*/ 863784 h 2490769"/>
              <a:gd name="connsiteX14" fmla="*/ 81 w 1027318"/>
              <a:gd name="connsiteY14" fmla="*/ 184 h 2490769"/>
              <a:gd name="connsiteX15" fmla="*/ 495381 w 1027318"/>
              <a:gd name="connsiteY15" fmla="*/ 939984 h 2490769"/>
              <a:gd name="connsiteX16" fmla="*/ 508081 w 1027318"/>
              <a:gd name="connsiteY16" fmla="*/ 724084 h 2490769"/>
              <a:gd name="connsiteX17" fmla="*/ 635081 w 1027318"/>
              <a:gd name="connsiteY17" fmla="*/ 50984 h 249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7318" h="2490769">
                <a:moveTo>
                  <a:pt x="635081" y="50984"/>
                </a:moveTo>
                <a:cubicBezTo>
                  <a:pt x="647781" y="154701"/>
                  <a:pt x="582164" y="1007717"/>
                  <a:pt x="584281" y="1346384"/>
                </a:cubicBezTo>
                <a:cubicBezTo>
                  <a:pt x="586398" y="1685051"/>
                  <a:pt x="635081" y="2000434"/>
                  <a:pt x="647781" y="2082984"/>
                </a:cubicBezTo>
                <a:cubicBezTo>
                  <a:pt x="660481" y="2165534"/>
                  <a:pt x="599098" y="1776067"/>
                  <a:pt x="660481" y="1841684"/>
                </a:cubicBezTo>
                <a:cubicBezTo>
                  <a:pt x="721864" y="1907301"/>
                  <a:pt x="971631" y="2411067"/>
                  <a:pt x="1016081" y="2476684"/>
                </a:cubicBezTo>
                <a:cubicBezTo>
                  <a:pt x="1060531" y="2542301"/>
                  <a:pt x="961048" y="2364501"/>
                  <a:pt x="927181" y="2235384"/>
                </a:cubicBezTo>
                <a:cubicBezTo>
                  <a:pt x="893314" y="2106267"/>
                  <a:pt x="831931" y="1962334"/>
                  <a:pt x="812881" y="1701984"/>
                </a:cubicBezTo>
                <a:cubicBezTo>
                  <a:pt x="793831" y="1441634"/>
                  <a:pt x="819231" y="669051"/>
                  <a:pt x="812881" y="673284"/>
                </a:cubicBezTo>
                <a:cubicBezTo>
                  <a:pt x="806531" y="677517"/>
                  <a:pt x="785364" y="1623667"/>
                  <a:pt x="774781" y="1727384"/>
                </a:cubicBezTo>
                <a:cubicBezTo>
                  <a:pt x="764198" y="1831101"/>
                  <a:pt x="764198" y="1306167"/>
                  <a:pt x="749381" y="1295584"/>
                </a:cubicBezTo>
                <a:cubicBezTo>
                  <a:pt x="734564" y="1285001"/>
                  <a:pt x="704931" y="1670234"/>
                  <a:pt x="685881" y="1663884"/>
                </a:cubicBezTo>
                <a:cubicBezTo>
                  <a:pt x="666831" y="1657534"/>
                  <a:pt x="654131" y="1304051"/>
                  <a:pt x="635081" y="1257484"/>
                </a:cubicBezTo>
                <a:cubicBezTo>
                  <a:pt x="616031" y="1210917"/>
                  <a:pt x="601214" y="1450101"/>
                  <a:pt x="571581" y="1384484"/>
                </a:cubicBezTo>
                <a:cubicBezTo>
                  <a:pt x="541948" y="1318867"/>
                  <a:pt x="552531" y="1094501"/>
                  <a:pt x="457281" y="863784"/>
                </a:cubicBezTo>
                <a:cubicBezTo>
                  <a:pt x="362031" y="633067"/>
                  <a:pt x="-6269" y="-12516"/>
                  <a:pt x="81" y="184"/>
                </a:cubicBezTo>
                <a:cubicBezTo>
                  <a:pt x="6431" y="12884"/>
                  <a:pt x="410714" y="819334"/>
                  <a:pt x="495381" y="939984"/>
                </a:cubicBezTo>
                <a:cubicBezTo>
                  <a:pt x="580048" y="1060634"/>
                  <a:pt x="478448" y="870134"/>
                  <a:pt x="508081" y="724084"/>
                </a:cubicBezTo>
                <a:cubicBezTo>
                  <a:pt x="537714" y="578034"/>
                  <a:pt x="622381" y="-52733"/>
                  <a:pt x="635081" y="50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A950B95-F2F8-D9D3-8E96-F3FDFD164B7F}"/>
              </a:ext>
            </a:extLst>
          </p:cNvPr>
          <p:cNvSpPr/>
          <p:nvPr/>
        </p:nvSpPr>
        <p:spPr>
          <a:xfrm>
            <a:off x="4711639" y="987518"/>
            <a:ext cx="3470800" cy="5431759"/>
          </a:xfrm>
          <a:custGeom>
            <a:avLst/>
            <a:gdLst>
              <a:gd name="connsiteX0" fmla="*/ 61 w 3470800"/>
              <a:gd name="connsiteY0" fmla="*/ 3082 h 5431759"/>
              <a:gd name="connsiteX1" fmla="*/ 1104961 w 3470800"/>
              <a:gd name="connsiteY1" fmla="*/ 295182 h 5431759"/>
              <a:gd name="connsiteX2" fmla="*/ 2311461 w 3470800"/>
              <a:gd name="connsiteY2" fmla="*/ 2123982 h 5431759"/>
              <a:gd name="connsiteX3" fmla="*/ 2324161 w 3470800"/>
              <a:gd name="connsiteY3" fmla="*/ 1869982 h 5431759"/>
              <a:gd name="connsiteX4" fmla="*/ 3403661 w 3470800"/>
              <a:gd name="connsiteY4" fmla="*/ 5286282 h 5431759"/>
              <a:gd name="connsiteX5" fmla="*/ 3225861 w 3470800"/>
              <a:gd name="connsiteY5" fmla="*/ 4448082 h 5431759"/>
              <a:gd name="connsiteX6" fmla="*/ 2159061 w 3470800"/>
              <a:gd name="connsiteY6" fmla="*/ 1247682 h 5431759"/>
              <a:gd name="connsiteX7" fmla="*/ 1714561 w 3470800"/>
              <a:gd name="connsiteY7" fmla="*/ 511082 h 5431759"/>
              <a:gd name="connsiteX8" fmla="*/ 2184461 w 3470800"/>
              <a:gd name="connsiteY8" fmla="*/ 1628682 h 5431759"/>
              <a:gd name="connsiteX9" fmla="*/ 1219261 w 3470800"/>
              <a:gd name="connsiteY9" fmla="*/ 345982 h 5431759"/>
              <a:gd name="connsiteX10" fmla="*/ 1054161 w 3470800"/>
              <a:gd name="connsiteY10" fmla="*/ 155482 h 5431759"/>
              <a:gd name="connsiteX11" fmla="*/ 61 w 3470800"/>
              <a:gd name="connsiteY11" fmla="*/ 3082 h 543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0800" h="5431759">
                <a:moveTo>
                  <a:pt x="61" y="3082"/>
                </a:moveTo>
                <a:cubicBezTo>
                  <a:pt x="8528" y="26365"/>
                  <a:pt x="719728" y="-58301"/>
                  <a:pt x="1104961" y="295182"/>
                </a:cubicBezTo>
                <a:cubicBezTo>
                  <a:pt x="1490194" y="648665"/>
                  <a:pt x="2108261" y="1861515"/>
                  <a:pt x="2311461" y="2123982"/>
                </a:cubicBezTo>
                <a:cubicBezTo>
                  <a:pt x="2514661" y="2386449"/>
                  <a:pt x="2142128" y="1342932"/>
                  <a:pt x="2324161" y="1869982"/>
                </a:cubicBezTo>
                <a:cubicBezTo>
                  <a:pt x="2506194" y="2397032"/>
                  <a:pt x="3253378" y="4856599"/>
                  <a:pt x="3403661" y="5286282"/>
                </a:cubicBezTo>
                <a:cubicBezTo>
                  <a:pt x="3553944" y="5715965"/>
                  <a:pt x="3433294" y="5121182"/>
                  <a:pt x="3225861" y="4448082"/>
                </a:cubicBezTo>
                <a:cubicBezTo>
                  <a:pt x="3018428" y="3774982"/>
                  <a:pt x="2410944" y="1903849"/>
                  <a:pt x="2159061" y="1247682"/>
                </a:cubicBezTo>
                <a:cubicBezTo>
                  <a:pt x="1907178" y="591515"/>
                  <a:pt x="1710328" y="447582"/>
                  <a:pt x="1714561" y="511082"/>
                </a:cubicBezTo>
                <a:cubicBezTo>
                  <a:pt x="1718794" y="574582"/>
                  <a:pt x="2267011" y="1656199"/>
                  <a:pt x="2184461" y="1628682"/>
                </a:cubicBezTo>
                <a:cubicBezTo>
                  <a:pt x="2101911" y="1601165"/>
                  <a:pt x="1407644" y="591515"/>
                  <a:pt x="1219261" y="345982"/>
                </a:cubicBezTo>
                <a:cubicBezTo>
                  <a:pt x="1030878" y="100449"/>
                  <a:pt x="1253128" y="216865"/>
                  <a:pt x="1054161" y="155482"/>
                </a:cubicBezTo>
                <a:cubicBezTo>
                  <a:pt x="855194" y="94099"/>
                  <a:pt x="-8406" y="-20201"/>
                  <a:pt x="61" y="3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379A742-E9C0-2F0A-516E-F636D5874EE2}"/>
              </a:ext>
            </a:extLst>
          </p:cNvPr>
          <p:cNvSpPr/>
          <p:nvPr/>
        </p:nvSpPr>
        <p:spPr>
          <a:xfrm>
            <a:off x="6908624" y="2691965"/>
            <a:ext cx="611185" cy="6065774"/>
          </a:xfrm>
          <a:custGeom>
            <a:avLst/>
            <a:gdLst>
              <a:gd name="connsiteX0" fmla="*/ 176 w 611185"/>
              <a:gd name="connsiteY0" fmla="*/ 435 h 6065774"/>
              <a:gd name="connsiteX1" fmla="*/ 508176 w 611185"/>
              <a:gd name="connsiteY1" fmla="*/ 2261035 h 6065774"/>
              <a:gd name="connsiteX2" fmla="*/ 292276 w 611185"/>
              <a:gd name="connsiteY2" fmla="*/ 3480235 h 6065774"/>
              <a:gd name="connsiteX3" fmla="*/ 609776 w 611185"/>
              <a:gd name="connsiteY3" fmla="*/ 3162735 h 6065774"/>
              <a:gd name="connsiteX4" fmla="*/ 139876 w 611185"/>
              <a:gd name="connsiteY4" fmla="*/ 4356535 h 6065774"/>
              <a:gd name="connsiteX5" fmla="*/ 266876 w 611185"/>
              <a:gd name="connsiteY5" fmla="*/ 5944035 h 6065774"/>
              <a:gd name="connsiteX6" fmla="*/ 190676 w 611185"/>
              <a:gd name="connsiteY6" fmla="*/ 5829735 h 6065774"/>
              <a:gd name="connsiteX7" fmla="*/ 114476 w 611185"/>
              <a:gd name="connsiteY7" fmla="*/ 4813735 h 6065774"/>
              <a:gd name="connsiteX8" fmla="*/ 266876 w 611185"/>
              <a:gd name="connsiteY8" fmla="*/ 2553135 h 6065774"/>
              <a:gd name="connsiteX9" fmla="*/ 127176 w 611185"/>
              <a:gd name="connsiteY9" fmla="*/ 3619935 h 6065774"/>
              <a:gd name="connsiteX10" fmla="*/ 431976 w 611185"/>
              <a:gd name="connsiteY10" fmla="*/ 2591235 h 6065774"/>
              <a:gd name="connsiteX11" fmla="*/ 520876 w 611185"/>
              <a:gd name="connsiteY11" fmla="*/ 1981635 h 6065774"/>
              <a:gd name="connsiteX12" fmla="*/ 571676 w 611185"/>
              <a:gd name="connsiteY12" fmla="*/ 2451535 h 6065774"/>
              <a:gd name="connsiteX13" fmla="*/ 176 w 611185"/>
              <a:gd name="connsiteY13" fmla="*/ 435 h 606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185" h="6065774">
                <a:moveTo>
                  <a:pt x="176" y="435"/>
                </a:moveTo>
                <a:cubicBezTo>
                  <a:pt x="-10407" y="-31315"/>
                  <a:pt x="459493" y="1681068"/>
                  <a:pt x="508176" y="2261035"/>
                </a:cubicBezTo>
                <a:cubicBezTo>
                  <a:pt x="556859" y="2841002"/>
                  <a:pt x="275343" y="3329952"/>
                  <a:pt x="292276" y="3480235"/>
                </a:cubicBezTo>
                <a:cubicBezTo>
                  <a:pt x="309209" y="3630518"/>
                  <a:pt x="635176" y="3016685"/>
                  <a:pt x="609776" y="3162735"/>
                </a:cubicBezTo>
                <a:cubicBezTo>
                  <a:pt x="584376" y="3308785"/>
                  <a:pt x="197026" y="3892985"/>
                  <a:pt x="139876" y="4356535"/>
                </a:cubicBezTo>
                <a:cubicBezTo>
                  <a:pt x="82726" y="4820085"/>
                  <a:pt x="258409" y="5698502"/>
                  <a:pt x="266876" y="5944035"/>
                </a:cubicBezTo>
                <a:cubicBezTo>
                  <a:pt x="275343" y="6189568"/>
                  <a:pt x="216076" y="6018118"/>
                  <a:pt x="190676" y="5829735"/>
                </a:cubicBezTo>
                <a:cubicBezTo>
                  <a:pt x="165276" y="5641352"/>
                  <a:pt x="101776" y="5359835"/>
                  <a:pt x="114476" y="4813735"/>
                </a:cubicBezTo>
                <a:cubicBezTo>
                  <a:pt x="127176" y="4267635"/>
                  <a:pt x="264759" y="2752102"/>
                  <a:pt x="266876" y="2553135"/>
                </a:cubicBezTo>
                <a:cubicBezTo>
                  <a:pt x="268993" y="2354168"/>
                  <a:pt x="99659" y="3613585"/>
                  <a:pt x="127176" y="3619935"/>
                </a:cubicBezTo>
                <a:cubicBezTo>
                  <a:pt x="154693" y="3626285"/>
                  <a:pt x="366359" y="2864285"/>
                  <a:pt x="431976" y="2591235"/>
                </a:cubicBezTo>
                <a:cubicBezTo>
                  <a:pt x="497593" y="2318185"/>
                  <a:pt x="497593" y="2004918"/>
                  <a:pt x="520876" y="1981635"/>
                </a:cubicBezTo>
                <a:cubicBezTo>
                  <a:pt x="544159" y="1958352"/>
                  <a:pt x="652109" y="2779618"/>
                  <a:pt x="571676" y="2451535"/>
                </a:cubicBezTo>
                <a:cubicBezTo>
                  <a:pt x="491243" y="2123452"/>
                  <a:pt x="10759" y="32185"/>
                  <a:pt x="176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E630F37E-C13B-CB98-0F1C-19165E770B1E}"/>
              </a:ext>
            </a:extLst>
          </p:cNvPr>
          <p:cNvSpPr/>
          <p:nvPr/>
        </p:nvSpPr>
        <p:spPr>
          <a:xfrm>
            <a:off x="7366016" y="2866181"/>
            <a:ext cx="1031229" cy="3262711"/>
          </a:xfrm>
          <a:custGeom>
            <a:avLst/>
            <a:gdLst>
              <a:gd name="connsiteX0" fmla="*/ 38084 w 1031229"/>
              <a:gd name="connsiteY0" fmla="*/ 169119 h 3262711"/>
              <a:gd name="connsiteX1" fmla="*/ 114284 w 1031229"/>
              <a:gd name="connsiteY1" fmla="*/ 334219 h 3262711"/>
              <a:gd name="connsiteX2" fmla="*/ 977884 w 1031229"/>
              <a:gd name="connsiteY2" fmla="*/ 3115519 h 3262711"/>
              <a:gd name="connsiteX3" fmla="*/ 888984 w 1031229"/>
              <a:gd name="connsiteY3" fmla="*/ 2721819 h 3262711"/>
              <a:gd name="connsiteX4" fmla="*/ 482584 w 1031229"/>
              <a:gd name="connsiteY4" fmla="*/ 1388319 h 3262711"/>
              <a:gd name="connsiteX5" fmla="*/ 723884 w 1031229"/>
              <a:gd name="connsiteY5" fmla="*/ 2074119 h 3262711"/>
              <a:gd name="connsiteX6" fmla="*/ 380984 w 1031229"/>
              <a:gd name="connsiteY6" fmla="*/ 1413719 h 3262711"/>
              <a:gd name="connsiteX7" fmla="*/ 38084 w 1031229"/>
              <a:gd name="connsiteY7" fmla="*/ 169119 h 326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229" h="3262711">
                <a:moveTo>
                  <a:pt x="38084" y="169119"/>
                </a:moveTo>
                <a:cubicBezTo>
                  <a:pt x="-6366" y="-10798"/>
                  <a:pt x="-42349" y="-156848"/>
                  <a:pt x="114284" y="334219"/>
                </a:cubicBezTo>
                <a:cubicBezTo>
                  <a:pt x="270917" y="825286"/>
                  <a:pt x="848767" y="2717586"/>
                  <a:pt x="977884" y="3115519"/>
                </a:cubicBezTo>
                <a:cubicBezTo>
                  <a:pt x="1107001" y="3513452"/>
                  <a:pt x="971534" y="3009686"/>
                  <a:pt x="888984" y="2721819"/>
                </a:cubicBezTo>
                <a:cubicBezTo>
                  <a:pt x="806434" y="2433952"/>
                  <a:pt x="510101" y="1496269"/>
                  <a:pt x="482584" y="1388319"/>
                </a:cubicBezTo>
                <a:cubicBezTo>
                  <a:pt x="455067" y="1280369"/>
                  <a:pt x="740817" y="2069886"/>
                  <a:pt x="723884" y="2074119"/>
                </a:cubicBezTo>
                <a:cubicBezTo>
                  <a:pt x="706951" y="2078352"/>
                  <a:pt x="499517" y="1733336"/>
                  <a:pt x="380984" y="1413719"/>
                </a:cubicBezTo>
                <a:cubicBezTo>
                  <a:pt x="262451" y="1094102"/>
                  <a:pt x="82534" y="349036"/>
                  <a:pt x="38084" y="169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AD08213-7173-DCE5-609E-5E09891313D9}"/>
              </a:ext>
            </a:extLst>
          </p:cNvPr>
          <p:cNvSpPr/>
          <p:nvPr/>
        </p:nvSpPr>
        <p:spPr>
          <a:xfrm>
            <a:off x="8155762" y="6085931"/>
            <a:ext cx="935231" cy="2755482"/>
          </a:xfrm>
          <a:custGeom>
            <a:avLst/>
            <a:gdLst>
              <a:gd name="connsiteX0" fmla="*/ 23038 w 935231"/>
              <a:gd name="connsiteY0" fmla="*/ 60869 h 2755482"/>
              <a:gd name="connsiteX1" fmla="*/ 111938 w 935231"/>
              <a:gd name="connsiteY1" fmla="*/ 175169 h 2755482"/>
              <a:gd name="connsiteX2" fmla="*/ 848538 w 935231"/>
              <a:gd name="connsiteY2" fmla="*/ 1483269 h 2755482"/>
              <a:gd name="connsiteX3" fmla="*/ 594538 w 935231"/>
              <a:gd name="connsiteY3" fmla="*/ 2156369 h 2755482"/>
              <a:gd name="connsiteX4" fmla="*/ 835838 w 935231"/>
              <a:gd name="connsiteY4" fmla="*/ 1876969 h 2755482"/>
              <a:gd name="connsiteX5" fmla="*/ 302438 w 935231"/>
              <a:gd name="connsiteY5" fmla="*/ 2740569 h 2755482"/>
              <a:gd name="connsiteX6" fmla="*/ 492938 w 935231"/>
              <a:gd name="connsiteY6" fmla="*/ 2397669 h 2755482"/>
              <a:gd name="connsiteX7" fmla="*/ 886638 w 935231"/>
              <a:gd name="connsiteY7" fmla="*/ 2054769 h 2755482"/>
              <a:gd name="connsiteX8" fmla="*/ 835838 w 935231"/>
              <a:gd name="connsiteY8" fmla="*/ 1724569 h 2755482"/>
              <a:gd name="connsiteX9" fmla="*/ 48438 w 935231"/>
              <a:gd name="connsiteY9" fmla="*/ 365669 h 2755482"/>
              <a:gd name="connsiteX10" fmla="*/ 619938 w 935231"/>
              <a:gd name="connsiteY10" fmla="*/ 1203869 h 2755482"/>
              <a:gd name="connsiteX11" fmla="*/ 315138 w 935231"/>
              <a:gd name="connsiteY11" fmla="*/ 619669 h 2755482"/>
              <a:gd name="connsiteX12" fmla="*/ 23038 w 935231"/>
              <a:gd name="connsiteY12" fmla="*/ 60869 h 275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231" h="2755482">
                <a:moveTo>
                  <a:pt x="23038" y="60869"/>
                </a:moveTo>
                <a:cubicBezTo>
                  <a:pt x="-10829" y="-13214"/>
                  <a:pt x="-25645" y="-61898"/>
                  <a:pt x="111938" y="175169"/>
                </a:cubicBezTo>
                <a:cubicBezTo>
                  <a:pt x="249521" y="412236"/>
                  <a:pt x="768105" y="1153069"/>
                  <a:pt x="848538" y="1483269"/>
                </a:cubicBezTo>
                <a:cubicBezTo>
                  <a:pt x="928971" y="1813469"/>
                  <a:pt x="596655" y="2090752"/>
                  <a:pt x="594538" y="2156369"/>
                </a:cubicBezTo>
                <a:cubicBezTo>
                  <a:pt x="592421" y="2221986"/>
                  <a:pt x="884521" y="1779602"/>
                  <a:pt x="835838" y="1876969"/>
                </a:cubicBezTo>
                <a:cubicBezTo>
                  <a:pt x="787155" y="1974336"/>
                  <a:pt x="359588" y="2653786"/>
                  <a:pt x="302438" y="2740569"/>
                </a:cubicBezTo>
                <a:cubicBezTo>
                  <a:pt x="245288" y="2827352"/>
                  <a:pt x="395571" y="2511969"/>
                  <a:pt x="492938" y="2397669"/>
                </a:cubicBezTo>
                <a:cubicBezTo>
                  <a:pt x="590305" y="2283369"/>
                  <a:pt x="829488" y="2166952"/>
                  <a:pt x="886638" y="2054769"/>
                </a:cubicBezTo>
                <a:cubicBezTo>
                  <a:pt x="943788" y="1942586"/>
                  <a:pt x="975538" y="2006086"/>
                  <a:pt x="835838" y="1724569"/>
                </a:cubicBezTo>
                <a:cubicBezTo>
                  <a:pt x="696138" y="1443052"/>
                  <a:pt x="84421" y="452452"/>
                  <a:pt x="48438" y="365669"/>
                </a:cubicBezTo>
                <a:cubicBezTo>
                  <a:pt x="12455" y="278886"/>
                  <a:pt x="575488" y="1161536"/>
                  <a:pt x="619938" y="1203869"/>
                </a:cubicBezTo>
                <a:cubicBezTo>
                  <a:pt x="664388" y="1246202"/>
                  <a:pt x="412505" y="808052"/>
                  <a:pt x="315138" y="619669"/>
                </a:cubicBezTo>
                <a:cubicBezTo>
                  <a:pt x="217771" y="431286"/>
                  <a:pt x="56905" y="134952"/>
                  <a:pt x="23038" y="60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DCA3E67-89F5-DFF1-648D-62998E0AFFB3}"/>
              </a:ext>
            </a:extLst>
          </p:cNvPr>
          <p:cNvSpPr/>
          <p:nvPr/>
        </p:nvSpPr>
        <p:spPr>
          <a:xfrm>
            <a:off x="5039466" y="6196085"/>
            <a:ext cx="2874118" cy="3544954"/>
          </a:xfrm>
          <a:custGeom>
            <a:avLst/>
            <a:gdLst>
              <a:gd name="connsiteX0" fmla="*/ 2872634 w 2874118"/>
              <a:gd name="connsiteY0" fmla="*/ 293615 h 3544954"/>
              <a:gd name="connsiteX1" fmla="*/ 1666134 w 2874118"/>
              <a:gd name="connsiteY1" fmla="*/ 1258815 h 3544954"/>
              <a:gd name="connsiteX2" fmla="*/ 459634 w 2874118"/>
              <a:gd name="connsiteY2" fmla="*/ 2414515 h 3544954"/>
              <a:gd name="connsiteX3" fmla="*/ 231034 w 2874118"/>
              <a:gd name="connsiteY3" fmla="*/ 2922515 h 3544954"/>
              <a:gd name="connsiteX4" fmla="*/ 142134 w 2874118"/>
              <a:gd name="connsiteY4" fmla="*/ 2668515 h 3544954"/>
              <a:gd name="connsiteX5" fmla="*/ 2434 w 2874118"/>
              <a:gd name="connsiteY5" fmla="*/ 2922515 h 3544954"/>
              <a:gd name="connsiteX6" fmla="*/ 269134 w 2874118"/>
              <a:gd name="connsiteY6" fmla="*/ 3544815 h 3544954"/>
              <a:gd name="connsiteX7" fmla="*/ 104034 w 2874118"/>
              <a:gd name="connsiteY7" fmla="*/ 2973315 h 3544954"/>
              <a:gd name="connsiteX8" fmla="*/ 192934 w 2874118"/>
              <a:gd name="connsiteY8" fmla="*/ 2338315 h 3544954"/>
              <a:gd name="connsiteX9" fmla="*/ 1767734 w 2874118"/>
              <a:gd name="connsiteY9" fmla="*/ 852415 h 3544954"/>
              <a:gd name="connsiteX10" fmla="*/ 942234 w 2874118"/>
              <a:gd name="connsiteY10" fmla="*/ 1335015 h 3544954"/>
              <a:gd name="connsiteX11" fmla="*/ 2059834 w 2874118"/>
              <a:gd name="connsiteY11" fmla="*/ 1515 h 3544954"/>
              <a:gd name="connsiteX12" fmla="*/ 637434 w 2874118"/>
              <a:gd name="connsiteY12" fmla="*/ 1639815 h 3544954"/>
              <a:gd name="connsiteX13" fmla="*/ 1234334 w 2874118"/>
              <a:gd name="connsiteY13" fmla="*/ 1423915 h 3544954"/>
              <a:gd name="connsiteX14" fmla="*/ 700934 w 2874118"/>
              <a:gd name="connsiteY14" fmla="*/ 1893815 h 3544954"/>
              <a:gd name="connsiteX15" fmla="*/ 2186834 w 2874118"/>
              <a:gd name="connsiteY15" fmla="*/ 700015 h 3544954"/>
              <a:gd name="connsiteX16" fmla="*/ 1920134 w 2874118"/>
              <a:gd name="connsiteY16" fmla="*/ 814315 h 3544954"/>
              <a:gd name="connsiteX17" fmla="*/ 2872634 w 2874118"/>
              <a:gd name="connsiteY17" fmla="*/ 293615 h 354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74118" h="3544954">
                <a:moveTo>
                  <a:pt x="2872634" y="293615"/>
                </a:moveTo>
                <a:cubicBezTo>
                  <a:pt x="2830301" y="367698"/>
                  <a:pt x="2068301" y="905332"/>
                  <a:pt x="1666134" y="1258815"/>
                </a:cubicBezTo>
                <a:cubicBezTo>
                  <a:pt x="1263967" y="1612298"/>
                  <a:pt x="698817" y="2137232"/>
                  <a:pt x="459634" y="2414515"/>
                </a:cubicBezTo>
                <a:cubicBezTo>
                  <a:pt x="220451" y="2691798"/>
                  <a:pt x="283951" y="2880182"/>
                  <a:pt x="231034" y="2922515"/>
                </a:cubicBezTo>
                <a:cubicBezTo>
                  <a:pt x="178117" y="2964848"/>
                  <a:pt x="180234" y="2668515"/>
                  <a:pt x="142134" y="2668515"/>
                </a:cubicBezTo>
                <a:cubicBezTo>
                  <a:pt x="104034" y="2668515"/>
                  <a:pt x="-18733" y="2776465"/>
                  <a:pt x="2434" y="2922515"/>
                </a:cubicBezTo>
                <a:cubicBezTo>
                  <a:pt x="23601" y="3068565"/>
                  <a:pt x="252201" y="3536348"/>
                  <a:pt x="269134" y="3544815"/>
                </a:cubicBezTo>
                <a:cubicBezTo>
                  <a:pt x="286067" y="3553282"/>
                  <a:pt x="116734" y="3174398"/>
                  <a:pt x="104034" y="2973315"/>
                </a:cubicBezTo>
                <a:cubicBezTo>
                  <a:pt x="91334" y="2772232"/>
                  <a:pt x="-84349" y="2691798"/>
                  <a:pt x="192934" y="2338315"/>
                </a:cubicBezTo>
                <a:cubicBezTo>
                  <a:pt x="470217" y="1984832"/>
                  <a:pt x="1642851" y="1019632"/>
                  <a:pt x="1767734" y="852415"/>
                </a:cubicBezTo>
                <a:cubicBezTo>
                  <a:pt x="1892617" y="685198"/>
                  <a:pt x="893551" y="1476832"/>
                  <a:pt x="942234" y="1335015"/>
                </a:cubicBezTo>
                <a:cubicBezTo>
                  <a:pt x="990917" y="1193198"/>
                  <a:pt x="2110634" y="-49285"/>
                  <a:pt x="2059834" y="1515"/>
                </a:cubicBezTo>
                <a:cubicBezTo>
                  <a:pt x="2009034" y="52315"/>
                  <a:pt x="775017" y="1402748"/>
                  <a:pt x="637434" y="1639815"/>
                </a:cubicBezTo>
                <a:cubicBezTo>
                  <a:pt x="499851" y="1876882"/>
                  <a:pt x="1223751" y="1381582"/>
                  <a:pt x="1234334" y="1423915"/>
                </a:cubicBezTo>
                <a:cubicBezTo>
                  <a:pt x="1244917" y="1466248"/>
                  <a:pt x="542184" y="2014465"/>
                  <a:pt x="700934" y="1893815"/>
                </a:cubicBezTo>
                <a:cubicBezTo>
                  <a:pt x="859684" y="1773165"/>
                  <a:pt x="1983634" y="879932"/>
                  <a:pt x="2186834" y="700015"/>
                </a:cubicBezTo>
                <a:cubicBezTo>
                  <a:pt x="2390034" y="520098"/>
                  <a:pt x="1801601" y="877815"/>
                  <a:pt x="1920134" y="814315"/>
                </a:cubicBezTo>
                <a:cubicBezTo>
                  <a:pt x="2038667" y="750815"/>
                  <a:pt x="2914967" y="219532"/>
                  <a:pt x="2872634" y="29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41B0CDC4-81A6-680A-84B5-10CF677F8258}"/>
              </a:ext>
            </a:extLst>
          </p:cNvPr>
          <p:cNvSpPr/>
          <p:nvPr/>
        </p:nvSpPr>
        <p:spPr>
          <a:xfrm>
            <a:off x="1021455" y="6590348"/>
            <a:ext cx="2533631" cy="4151638"/>
          </a:xfrm>
          <a:custGeom>
            <a:avLst/>
            <a:gdLst>
              <a:gd name="connsiteX0" fmla="*/ 1467745 w 2533631"/>
              <a:gd name="connsiteY0" fmla="*/ 254952 h 4151638"/>
              <a:gd name="connsiteX1" fmla="*/ 1467745 w 2533631"/>
              <a:gd name="connsiteY1" fmla="*/ 318452 h 4151638"/>
              <a:gd name="connsiteX2" fmla="*/ 1924945 w 2533631"/>
              <a:gd name="connsiteY2" fmla="*/ 2820352 h 4151638"/>
              <a:gd name="connsiteX3" fmla="*/ 1785245 w 2533631"/>
              <a:gd name="connsiteY3" fmla="*/ 3163252 h 4151638"/>
              <a:gd name="connsiteX4" fmla="*/ 1239145 w 2533631"/>
              <a:gd name="connsiteY4" fmla="*/ 3099752 h 4151638"/>
              <a:gd name="connsiteX5" fmla="*/ 7245 w 2533631"/>
              <a:gd name="connsiteY5" fmla="*/ 2731452 h 4151638"/>
              <a:gd name="connsiteX6" fmla="*/ 1861445 w 2533631"/>
              <a:gd name="connsiteY6" fmla="*/ 3175952 h 4151638"/>
              <a:gd name="connsiteX7" fmla="*/ 1747145 w 2533631"/>
              <a:gd name="connsiteY7" fmla="*/ 3341052 h 4151638"/>
              <a:gd name="connsiteX8" fmla="*/ 883545 w 2533631"/>
              <a:gd name="connsiteY8" fmla="*/ 3963352 h 4151638"/>
              <a:gd name="connsiteX9" fmla="*/ 1594745 w 2533631"/>
              <a:gd name="connsiteY9" fmla="*/ 3633152 h 4151638"/>
              <a:gd name="connsiteX10" fmla="*/ 1074045 w 2533631"/>
              <a:gd name="connsiteY10" fmla="*/ 4090352 h 4151638"/>
              <a:gd name="connsiteX11" fmla="*/ 83445 w 2533631"/>
              <a:gd name="connsiteY11" fmla="*/ 3810952 h 4151638"/>
              <a:gd name="connsiteX12" fmla="*/ 1442345 w 2533631"/>
              <a:gd name="connsiteY12" fmla="*/ 4128452 h 4151638"/>
              <a:gd name="connsiteX13" fmla="*/ 2382145 w 2533631"/>
              <a:gd name="connsiteY13" fmla="*/ 3950652 h 4151638"/>
              <a:gd name="connsiteX14" fmla="*/ 2521845 w 2533631"/>
              <a:gd name="connsiteY14" fmla="*/ 2553652 h 4151638"/>
              <a:gd name="connsiteX15" fmla="*/ 2458345 w 2533631"/>
              <a:gd name="connsiteY15" fmla="*/ 3696652 h 4151638"/>
              <a:gd name="connsiteX16" fmla="*/ 1924945 w 2533631"/>
              <a:gd name="connsiteY16" fmla="*/ 4014152 h 4151638"/>
              <a:gd name="connsiteX17" fmla="*/ 1315345 w 2533631"/>
              <a:gd name="connsiteY17" fmla="*/ 3747452 h 4151638"/>
              <a:gd name="connsiteX18" fmla="*/ 1836045 w 2533631"/>
              <a:gd name="connsiteY18" fmla="*/ 3341052 h 4151638"/>
              <a:gd name="connsiteX19" fmla="*/ 1912245 w 2533631"/>
              <a:gd name="connsiteY19" fmla="*/ 2960052 h 4151638"/>
              <a:gd name="connsiteX20" fmla="*/ 1683645 w 2533631"/>
              <a:gd name="connsiteY20" fmla="*/ 1918652 h 4151638"/>
              <a:gd name="connsiteX21" fmla="*/ 1721745 w 2533631"/>
              <a:gd name="connsiteY21" fmla="*/ 2337752 h 4151638"/>
              <a:gd name="connsiteX22" fmla="*/ 1467745 w 2533631"/>
              <a:gd name="connsiteY22" fmla="*/ 254952 h 415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33631" h="4151638">
                <a:moveTo>
                  <a:pt x="1467745" y="254952"/>
                </a:moveTo>
                <a:cubicBezTo>
                  <a:pt x="1425412" y="-81598"/>
                  <a:pt x="1391545" y="-109115"/>
                  <a:pt x="1467745" y="318452"/>
                </a:cubicBezTo>
                <a:cubicBezTo>
                  <a:pt x="1543945" y="746019"/>
                  <a:pt x="1872028" y="2346219"/>
                  <a:pt x="1924945" y="2820352"/>
                </a:cubicBezTo>
                <a:cubicBezTo>
                  <a:pt x="1977862" y="3294485"/>
                  <a:pt x="1899545" y="3116685"/>
                  <a:pt x="1785245" y="3163252"/>
                </a:cubicBezTo>
                <a:cubicBezTo>
                  <a:pt x="1670945" y="3209819"/>
                  <a:pt x="1535478" y="3171719"/>
                  <a:pt x="1239145" y="3099752"/>
                </a:cubicBezTo>
                <a:cubicBezTo>
                  <a:pt x="942812" y="3027785"/>
                  <a:pt x="-96472" y="2718752"/>
                  <a:pt x="7245" y="2731452"/>
                </a:cubicBezTo>
                <a:cubicBezTo>
                  <a:pt x="110962" y="2744152"/>
                  <a:pt x="1571462" y="3074352"/>
                  <a:pt x="1861445" y="3175952"/>
                </a:cubicBezTo>
                <a:cubicBezTo>
                  <a:pt x="2151428" y="3277552"/>
                  <a:pt x="1910128" y="3209819"/>
                  <a:pt x="1747145" y="3341052"/>
                </a:cubicBezTo>
                <a:cubicBezTo>
                  <a:pt x="1584162" y="3472285"/>
                  <a:pt x="908945" y="3914669"/>
                  <a:pt x="883545" y="3963352"/>
                </a:cubicBezTo>
                <a:cubicBezTo>
                  <a:pt x="858145" y="4012035"/>
                  <a:pt x="1562995" y="3611985"/>
                  <a:pt x="1594745" y="3633152"/>
                </a:cubicBezTo>
                <a:cubicBezTo>
                  <a:pt x="1626495" y="3654319"/>
                  <a:pt x="1325928" y="4060719"/>
                  <a:pt x="1074045" y="4090352"/>
                </a:cubicBezTo>
                <a:cubicBezTo>
                  <a:pt x="822162" y="4119985"/>
                  <a:pt x="22062" y="3804602"/>
                  <a:pt x="83445" y="3810952"/>
                </a:cubicBezTo>
                <a:cubicBezTo>
                  <a:pt x="144828" y="3817302"/>
                  <a:pt x="1059228" y="4105169"/>
                  <a:pt x="1442345" y="4128452"/>
                </a:cubicBezTo>
                <a:cubicBezTo>
                  <a:pt x="1825462" y="4151735"/>
                  <a:pt x="2202228" y="4213119"/>
                  <a:pt x="2382145" y="3950652"/>
                </a:cubicBezTo>
                <a:cubicBezTo>
                  <a:pt x="2562062" y="3688185"/>
                  <a:pt x="2509145" y="2595985"/>
                  <a:pt x="2521845" y="2553652"/>
                </a:cubicBezTo>
                <a:cubicBezTo>
                  <a:pt x="2534545" y="2511319"/>
                  <a:pt x="2557828" y="3453235"/>
                  <a:pt x="2458345" y="3696652"/>
                </a:cubicBezTo>
                <a:cubicBezTo>
                  <a:pt x="2358862" y="3940069"/>
                  <a:pt x="2115445" y="4005685"/>
                  <a:pt x="1924945" y="4014152"/>
                </a:cubicBezTo>
                <a:cubicBezTo>
                  <a:pt x="1734445" y="4022619"/>
                  <a:pt x="1330162" y="3859635"/>
                  <a:pt x="1315345" y="3747452"/>
                </a:cubicBezTo>
                <a:cubicBezTo>
                  <a:pt x="1300528" y="3635269"/>
                  <a:pt x="1736562" y="3472285"/>
                  <a:pt x="1836045" y="3341052"/>
                </a:cubicBezTo>
                <a:cubicBezTo>
                  <a:pt x="1935528" y="3209819"/>
                  <a:pt x="1937645" y="3197119"/>
                  <a:pt x="1912245" y="2960052"/>
                </a:cubicBezTo>
                <a:cubicBezTo>
                  <a:pt x="1886845" y="2722985"/>
                  <a:pt x="1715395" y="2022369"/>
                  <a:pt x="1683645" y="1918652"/>
                </a:cubicBezTo>
                <a:cubicBezTo>
                  <a:pt x="1651895" y="1814935"/>
                  <a:pt x="1761962" y="2610802"/>
                  <a:pt x="1721745" y="2337752"/>
                </a:cubicBezTo>
                <a:cubicBezTo>
                  <a:pt x="1681528" y="2064702"/>
                  <a:pt x="1510078" y="591502"/>
                  <a:pt x="1467745" y="25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6D48FB0-E7D8-74D0-B23E-91F3E7840CBE}"/>
              </a:ext>
            </a:extLst>
          </p:cNvPr>
          <p:cNvSpPr/>
          <p:nvPr/>
        </p:nvSpPr>
        <p:spPr>
          <a:xfrm>
            <a:off x="2209999" y="5770045"/>
            <a:ext cx="1217287" cy="4860068"/>
          </a:xfrm>
          <a:custGeom>
            <a:avLst/>
            <a:gdLst>
              <a:gd name="connsiteX0" fmla="*/ 12501 w 1217287"/>
              <a:gd name="connsiteY0" fmla="*/ 33855 h 4860068"/>
              <a:gd name="connsiteX1" fmla="*/ 1015801 w 1217287"/>
              <a:gd name="connsiteY1" fmla="*/ 3996255 h 4860068"/>
              <a:gd name="connsiteX2" fmla="*/ 812601 w 1217287"/>
              <a:gd name="connsiteY2" fmla="*/ 4542355 h 4860068"/>
              <a:gd name="connsiteX3" fmla="*/ 1028501 w 1217287"/>
              <a:gd name="connsiteY3" fmla="*/ 4262955 h 4860068"/>
              <a:gd name="connsiteX4" fmla="*/ 520501 w 1217287"/>
              <a:gd name="connsiteY4" fmla="*/ 4859855 h 4860068"/>
              <a:gd name="connsiteX5" fmla="*/ 1104701 w 1217287"/>
              <a:gd name="connsiteY5" fmla="*/ 4186755 h 4860068"/>
              <a:gd name="connsiteX6" fmla="*/ 1193601 w 1217287"/>
              <a:gd name="connsiteY6" fmla="*/ 3742255 h 4860068"/>
              <a:gd name="connsiteX7" fmla="*/ 1206301 w 1217287"/>
              <a:gd name="connsiteY7" fmla="*/ 2548455 h 4860068"/>
              <a:gd name="connsiteX8" fmla="*/ 1193601 w 1217287"/>
              <a:gd name="connsiteY8" fmla="*/ 4161355 h 4860068"/>
              <a:gd name="connsiteX9" fmla="*/ 939601 w 1217287"/>
              <a:gd name="connsiteY9" fmla="*/ 3500955 h 4860068"/>
              <a:gd name="connsiteX10" fmla="*/ 533201 w 1217287"/>
              <a:gd name="connsiteY10" fmla="*/ 1976955 h 4860068"/>
              <a:gd name="connsiteX11" fmla="*/ 457001 w 1217287"/>
              <a:gd name="connsiteY11" fmla="*/ 2078555 h 4860068"/>
              <a:gd name="connsiteX12" fmla="*/ 12501 w 1217287"/>
              <a:gd name="connsiteY12" fmla="*/ 33855 h 486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7287" h="4860068">
                <a:moveTo>
                  <a:pt x="12501" y="33855"/>
                </a:moveTo>
                <a:cubicBezTo>
                  <a:pt x="105634" y="353472"/>
                  <a:pt x="882451" y="3244838"/>
                  <a:pt x="1015801" y="3996255"/>
                </a:cubicBezTo>
                <a:cubicBezTo>
                  <a:pt x="1149151" y="4747672"/>
                  <a:pt x="810484" y="4497905"/>
                  <a:pt x="812601" y="4542355"/>
                </a:cubicBezTo>
                <a:cubicBezTo>
                  <a:pt x="814718" y="4586805"/>
                  <a:pt x="1077184" y="4210038"/>
                  <a:pt x="1028501" y="4262955"/>
                </a:cubicBezTo>
                <a:cubicBezTo>
                  <a:pt x="979818" y="4315872"/>
                  <a:pt x="507801" y="4872555"/>
                  <a:pt x="520501" y="4859855"/>
                </a:cubicBezTo>
                <a:cubicBezTo>
                  <a:pt x="533201" y="4847155"/>
                  <a:pt x="992518" y="4373021"/>
                  <a:pt x="1104701" y="4186755"/>
                </a:cubicBezTo>
                <a:cubicBezTo>
                  <a:pt x="1216884" y="4000489"/>
                  <a:pt x="1176668" y="4015305"/>
                  <a:pt x="1193601" y="3742255"/>
                </a:cubicBezTo>
                <a:cubicBezTo>
                  <a:pt x="1210534" y="3469205"/>
                  <a:pt x="1206301" y="2478605"/>
                  <a:pt x="1206301" y="2548455"/>
                </a:cubicBezTo>
                <a:cubicBezTo>
                  <a:pt x="1206301" y="2618305"/>
                  <a:pt x="1238051" y="4002605"/>
                  <a:pt x="1193601" y="4161355"/>
                </a:cubicBezTo>
                <a:cubicBezTo>
                  <a:pt x="1149151" y="4320105"/>
                  <a:pt x="1049668" y="3865022"/>
                  <a:pt x="939601" y="3500955"/>
                </a:cubicBezTo>
                <a:cubicBezTo>
                  <a:pt x="829534" y="3136888"/>
                  <a:pt x="613634" y="2214022"/>
                  <a:pt x="533201" y="1976955"/>
                </a:cubicBezTo>
                <a:cubicBezTo>
                  <a:pt x="452768" y="1739888"/>
                  <a:pt x="539551" y="2402405"/>
                  <a:pt x="457001" y="2078555"/>
                </a:cubicBezTo>
                <a:cubicBezTo>
                  <a:pt x="374451" y="1754705"/>
                  <a:pt x="-80632" y="-285762"/>
                  <a:pt x="12501" y="3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00BE752-AAE9-4EDA-2B7F-3D83CB38BCF7}"/>
              </a:ext>
            </a:extLst>
          </p:cNvPr>
          <p:cNvSpPr/>
          <p:nvPr/>
        </p:nvSpPr>
        <p:spPr>
          <a:xfrm>
            <a:off x="7061073" y="3874952"/>
            <a:ext cx="1199920" cy="4349649"/>
          </a:xfrm>
          <a:custGeom>
            <a:avLst/>
            <a:gdLst>
              <a:gd name="connsiteX0" fmla="*/ 558927 w 1199920"/>
              <a:gd name="connsiteY0" fmla="*/ 163648 h 4349649"/>
              <a:gd name="connsiteX1" fmla="*/ 584327 w 1199920"/>
              <a:gd name="connsiteY1" fmla="*/ 430348 h 4349649"/>
              <a:gd name="connsiteX2" fmla="*/ 470027 w 1199920"/>
              <a:gd name="connsiteY2" fmla="*/ 3402148 h 4349649"/>
              <a:gd name="connsiteX3" fmla="*/ 127 w 1199920"/>
              <a:gd name="connsiteY3" fmla="*/ 4329248 h 4349649"/>
              <a:gd name="connsiteX4" fmla="*/ 419227 w 1199920"/>
              <a:gd name="connsiteY4" fmla="*/ 3859348 h 4349649"/>
              <a:gd name="connsiteX5" fmla="*/ 76327 w 1199920"/>
              <a:gd name="connsiteY5" fmla="*/ 4303848 h 4349649"/>
              <a:gd name="connsiteX6" fmla="*/ 1193927 w 1199920"/>
              <a:gd name="connsiteY6" fmla="*/ 2513148 h 4349649"/>
              <a:gd name="connsiteX7" fmla="*/ 520827 w 1199920"/>
              <a:gd name="connsiteY7" fmla="*/ 3579948 h 4349649"/>
              <a:gd name="connsiteX8" fmla="*/ 520827 w 1199920"/>
              <a:gd name="connsiteY8" fmla="*/ 3249748 h 4349649"/>
              <a:gd name="connsiteX9" fmla="*/ 254127 w 1199920"/>
              <a:gd name="connsiteY9" fmla="*/ 531948 h 4349649"/>
              <a:gd name="connsiteX10" fmla="*/ 558927 w 1199920"/>
              <a:gd name="connsiteY10" fmla="*/ 1840048 h 4349649"/>
              <a:gd name="connsiteX11" fmla="*/ 558927 w 1199920"/>
              <a:gd name="connsiteY11" fmla="*/ 163648 h 434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9920" h="4349649">
                <a:moveTo>
                  <a:pt x="558927" y="163648"/>
                </a:moveTo>
                <a:cubicBezTo>
                  <a:pt x="563160" y="-71302"/>
                  <a:pt x="599144" y="-109402"/>
                  <a:pt x="584327" y="430348"/>
                </a:cubicBezTo>
                <a:cubicBezTo>
                  <a:pt x="569510" y="970098"/>
                  <a:pt x="567394" y="2752331"/>
                  <a:pt x="470027" y="3402148"/>
                </a:cubicBezTo>
                <a:cubicBezTo>
                  <a:pt x="372660" y="4051965"/>
                  <a:pt x="8594" y="4253048"/>
                  <a:pt x="127" y="4329248"/>
                </a:cubicBezTo>
                <a:cubicBezTo>
                  <a:pt x="-8340" y="4405448"/>
                  <a:pt x="406527" y="3863581"/>
                  <a:pt x="419227" y="3859348"/>
                </a:cubicBezTo>
                <a:cubicBezTo>
                  <a:pt x="431927" y="3855115"/>
                  <a:pt x="-52790" y="4528215"/>
                  <a:pt x="76327" y="4303848"/>
                </a:cubicBezTo>
                <a:cubicBezTo>
                  <a:pt x="205444" y="4079481"/>
                  <a:pt x="1119844" y="2633798"/>
                  <a:pt x="1193927" y="2513148"/>
                </a:cubicBezTo>
                <a:cubicBezTo>
                  <a:pt x="1268010" y="2392498"/>
                  <a:pt x="633010" y="3457181"/>
                  <a:pt x="520827" y="3579948"/>
                </a:cubicBezTo>
                <a:cubicBezTo>
                  <a:pt x="408644" y="3702715"/>
                  <a:pt x="565277" y="3757748"/>
                  <a:pt x="520827" y="3249748"/>
                </a:cubicBezTo>
                <a:cubicBezTo>
                  <a:pt x="476377" y="2741748"/>
                  <a:pt x="247777" y="766898"/>
                  <a:pt x="254127" y="531948"/>
                </a:cubicBezTo>
                <a:cubicBezTo>
                  <a:pt x="260477" y="296998"/>
                  <a:pt x="506010" y="1907781"/>
                  <a:pt x="558927" y="1840048"/>
                </a:cubicBezTo>
                <a:cubicBezTo>
                  <a:pt x="611844" y="1772315"/>
                  <a:pt x="554694" y="398598"/>
                  <a:pt x="558927" y="163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783C62F-0121-61D2-2F95-1AFA17795D12}"/>
              </a:ext>
            </a:extLst>
          </p:cNvPr>
          <p:cNvSpPr/>
          <p:nvPr/>
        </p:nvSpPr>
        <p:spPr>
          <a:xfrm>
            <a:off x="1698777" y="633804"/>
            <a:ext cx="2341654" cy="5971702"/>
          </a:xfrm>
          <a:custGeom>
            <a:avLst/>
            <a:gdLst>
              <a:gd name="connsiteX0" fmla="*/ 2327123 w 2341654"/>
              <a:gd name="connsiteY0" fmla="*/ 26596 h 5971702"/>
              <a:gd name="connsiteX1" fmla="*/ 218923 w 2341654"/>
              <a:gd name="connsiteY1" fmla="*/ 2566596 h 5971702"/>
              <a:gd name="connsiteX2" fmla="*/ 396723 w 2341654"/>
              <a:gd name="connsiteY2" fmla="*/ 2642796 h 5971702"/>
              <a:gd name="connsiteX3" fmla="*/ 3023 w 2341654"/>
              <a:gd name="connsiteY3" fmla="*/ 4547796 h 5971702"/>
              <a:gd name="connsiteX4" fmla="*/ 206223 w 2341654"/>
              <a:gd name="connsiteY4" fmla="*/ 4039796 h 5971702"/>
              <a:gd name="connsiteX5" fmla="*/ 41123 w 2341654"/>
              <a:gd name="connsiteY5" fmla="*/ 5970196 h 5971702"/>
              <a:gd name="connsiteX6" fmla="*/ 218923 w 2341654"/>
              <a:gd name="connsiteY6" fmla="*/ 4319196 h 5971702"/>
              <a:gd name="connsiteX7" fmla="*/ 422123 w 2341654"/>
              <a:gd name="connsiteY7" fmla="*/ 2045896 h 5971702"/>
              <a:gd name="connsiteX8" fmla="*/ 396723 w 2341654"/>
              <a:gd name="connsiteY8" fmla="*/ 2693596 h 5971702"/>
              <a:gd name="connsiteX9" fmla="*/ 1577823 w 2341654"/>
              <a:gd name="connsiteY9" fmla="*/ 712396 h 5971702"/>
              <a:gd name="connsiteX10" fmla="*/ 1171423 w 2341654"/>
              <a:gd name="connsiteY10" fmla="*/ 1207696 h 5971702"/>
              <a:gd name="connsiteX11" fmla="*/ 2327123 w 2341654"/>
              <a:gd name="connsiteY11" fmla="*/ 26596 h 59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654" h="5971702">
                <a:moveTo>
                  <a:pt x="2327123" y="26596"/>
                </a:moveTo>
                <a:cubicBezTo>
                  <a:pt x="2168373" y="253079"/>
                  <a:pt x="540656" y="2130563"/>
                  <a:pt x="218923" y="2566596"/>
                </a:cubicBezTo>
                <a:cubicBezTo>
                  <a:pt x="-102810" y="3002629"/>
                  <a:pt x="432706" y="2312596"/>
                  <a:pt x="396723" y="2642796"/>
                </a:cubicBezTo>
                <a:cubicBezTo>
                  <a:pt x="360740" y="2972996"/>
                  <a:pt x="34773" y="4314963"/>
                  <a:pt x="3023" y="4547796"/>
                </a:cubicBezTo>
                <a:cubicBezTo>
                  <a:pt x="-28727" y="4780629"/>
                  <a:pt x="199873" y="3802729"/>
                  <a:pt x="206223" y="4039796"/>
                </a:cubicBezTo>
                <a:cubicBezTo>
                  <a:pt x="212573" y="4276863"/>
                  <a:pt x="39006" y="5923629"/>
                  <a:pt x="41123" y="5970196"/>
                </a:cubicBezTo>
                <a:cubicBezTo>
                  <a:pt x="43240" y="6016763"/>
                  <a:pt x="155423" y="4973246"/>
                  <a:pt x="218923" y="4319196"/>
                </a:cubicBezTo>
                <a:cubicBezTo>
                  <a:pt x="282423" y="3665146"/>
                  <a:pt x="392490" y="2316829"/>
                  <a:pt x="422123" y="2045896"/>
                </a:cubicBezTo>
                <a:cubicBezTo>
                  <a:pt x="451756" y="1774963"/>
                  <a:pt x="204106" y="2915846"/>
                  <a:pt x="396723" y="2693596"/>
                </a:cubicBezTo>
                <a:cubicBezTo>
                  <a:pt x="589340" y="2471346"/>
                  <a:pt x="1448706" y="960046"/>
                  <a:pt x="1577823" y="712396"/>
                </a:cubicBezTo>
                <a:cubicBezTo>
                  <a:pt x="1706940" y="464746"/>
                  <a:pt x="1048656" y="1324113"/>
                  <a:pt x="1171423" y="1207696"/>
                </a:cubicBezTo>
                <a:cubicBezTo>
                  <a:pt x="1294190" y="1091279"/>
                  <a:pt x="2485873" y="-199887"/>
                  <a:pt x="2327123" y="26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6EA6CB2F-E4CB-438C-CAFE-0BA21BC3A059}"/>
              </a:ext>
            </a:extLst>
          </p:cNvPr>
          <p:cNvSpPr/>
          <p:nvPr/>
        </p:nvSpPr>
        <p:spPr>
          <a:xfrm>
            <a:off x="4292592" y="287577"/>
            <a:ext cx="1251482" cy="347534"/>
          </a:xfrm>
          <a:custGeom>
            <a:avLst/>
            <a:gdLst>
              <a:gd name="connsiteX0" fmla="*/ 8 w 1251482"/>
              <a:gd name="connsiteY0" fmla="*/ 347423 h 347534"/>
              <a:gd name="connsiteX1" fmla="*/ 609608 w 1251482"/>
              <a:gd name="connsiteY1" fmla="*/ 4523 h 347534"/>
              <a:gd name="connsiteX2" fmla="*/ 1244608 w 1251482"/>
              <a:gd name="connsiteY2" fmla="*/ 144223 h 347534"/>
              <a:gd name="connsiteX3" fmla="*/ 927108 w 1251482"/>
              <a:gd name="connsiteY3" fmla="*/ 42623 h 347534"/>
              <a:gd name="connsiteX4" fmla="*/ 622308 w 1251482"/>
              <a:gd name="connsiteY4" fmla="*/ 42623 h 347534"/>
              <a:gd name="connsiteX5" fmla="*/ 8 w 1251482"/>
              <a:gd name="connsiteY5" fmla="*/ 347423 h 34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482" h="347534">
                <a:moveTo>
                  <a:pt x="8" y="347423"/>
                </a:moveTo>
                <a:cubicBezTo>
                  <a:pt x="-2109" y="341073"/>
                  <a:pt x="402175" y="38390"/>
                  <a:pt x="609608" y="4523"/>
                </a:cubicBezTo>
                <a:cubicBezTo>
                  <a:pt x="817041" y="-29344"/>
                  <a:pt x="1191691" y="137873"/>
                  <a:pt x="1244608" y="144223"/>
                </a:cubicBezTo>
                <a:cubicBezTo>
                  <a:pt x="1297525" y="150573"/>
                  <a:pt x="1030825" y="59556"/>
                  <a:pt x="927108" y="42623"/>
                </a:cubicBezTo>
                <a:cubicBezTo>
                  <a:pt x="823391" y="25690"/>
                  <a:pt x="774708" y="-1827"/>
                  <a:pt x="622308" y="42623"/>
                </a:cubicBezTo>
                <a:cubicBezTo>
                  <a:pt x="469908" y="87073"/>
                  <a:pt x="2125" y="353773"/>
                  <a:pt x="8" y="347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7DE781E-E471-B975-4885-7D2999B3CD45}"/>
              </a:ext>
            </a:extLst>
          </p:cNvPr>
          <p:cNvSpPr/>
          <p:nvPr/>
        </p:nvSpPr>
        <p:spPr>
          <a:xfrm>
            <a:off x="3746500" y="435543"/>
            <a:ext cx="723900" cy="123296"/>
          </a:xfrm>
          <a:custGeom>
            <a:avLst/>
            <a:gdLst>
              <a:gd name="connsiteX0" fmla="*/ 723900 w 723900"/>
              <a:gd name="connsiteY0" fmla="*/ 123257 h 123296"/>
              <a:gd name="connsiteX1" fmla="*/ 304800 w 723900"/>
              <a:gd name="connsiteY1" fmla="*/ 8957 h 123296"/>
              <a:gd name="connsiteX2" fmla="*/ 0 w 723900"/>
              <a:gd name="connsiteY2" fmla="*/ 8957 h 123296"/>
              <a:gd name="connsiteX3" fmla="*/ 304800 w 723900"/>
              <a:gd name="connsiteY3" fmla="*/ 21657 h 123296"/>
              <a:gd name="connsiteX4" fmla="*/ 723900 w 723900"/>
              <a:gd name="connsiteY4" fmla="*/ 123257 h 12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123296">
                <a:moveTo>
                  <a:pt x="723900" y="123257"/>
                </a:moveTo>
                <a:cubicBezTo>
                  <a:pt x="723900" y="121140"/>
                  <a:pt x="425450" y="28007"/>
                  <a:pt x="304800" y="8957"/>
                </a:cubicBezTo>
                <a:cubicBezTo>
                  <a:pt x="184150" y="-10093"/>
                  <a:pt x="0" y="6840"/>
                  <a:pt x="0" y="8957"/>
                </a:cubicBezTo>
                <a:cubicBezTo>
                  <a:pt x="0" y="11074"/>
                  <a:pt x="182033" y="490"/>
                  <a:pt x="304800" y="21657"/>
                </a:cubicBezTo>
                <a:cubicBezTo>
                  <a:pt x="427567" y="42824"/>
                  <a:pt x="723900" y="125374"/>
                  <a:pt x="723900" y="123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F021BD9A-8101-2D9E-C906-AE7B388337EF}"/>
              </a:ext>
            </a:extLst>
          </p:cNvPr>
          <p:cNvSpPr/>
          <p:nvPr/>
        </p:nvSpPr>
        <p:spPr>
          <a:xfrm>
            <a:off x="6219886" y="1451108"/>
            <a:ext cx="1315275" cy="4539861"/>
          </a:xfrm>
          <a:custGeom>
            <a:avLst/>
            <a:gdLst>
              <a:gd name="connsiteX0" fmla="*/ 168214 w 1315275"/>
              <a:gd name="connsiteY0" fmla="*/ 110992 h 4539861"/>
              <a:gd name="connsiteX1" fmla="*/ 269814 w 1315275"/>
              <a:gd name="connsiteY1" fmla="*/ 364992 h 4539861"/>
              <a:gd name="connsiteX2" fmla="*/ 777814 w 1315275"/>
              <a:gd name="connsiteY2" fmla="*/ 3158992 h 4539861"/>
              <a:gd name="connsiteX3" fmla="*/ 752414 w 1315275"/>
              <a:gd name="connsiteY3" fmla="*/ 2625592 h 4539861"/>
              <a:gd name="connsiteX4" fmla="*/ 1311214 w 1315275"/>
              <a:gd name="connsiteY4" fmla="*/ 4530592 h 4539861"/>
              <a:gd name="connsiteX5" fmla="*/ 981014 w 1315275"/>
              <a:gd name="connsiteY5" fmla="*/ 3285992 h 4539861"/>
              <a:gd name="connsiteX6" fmla="*/ 536514 w 1315275"/>
              <a:gd name="connsiteY6" fmla="*/ 1787392 h 4539861"/>
              <a:gd name="connsiteX7" fmla="*/ 600014 w 1315275"/>
              <a:gd name="connsiteY7" fmla="*/ 2219192 h 4539861"/>
              <a:gd name="connsiteX8" fmla="*/ 3114 w 1315275"/>
              <a:gd name="connsiteY8" fmla="*/ 631692 h 4539861"/>
              <a:gd name="connsiteX9" fmla="*/ 358714 w 1315275"/>
              <a:gd name="connsiteY9" fmla="*/ 1088892 h 4539861"/>
              <a:gd name="connsiteX10" fmla="*/ 168214 w 1315275"/>
              <a:gd name="connsiteY10" fmla="*/ 110992 h 453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5275" h="4539861">
                <a:moveTo>
                  <a:pt x="168214" y="110992"/>
                </a:moveTo>
                <a:cubicBezTo>
                  <a:pt x="153397" y="-9658"/>
                  <a:pt x="168214" y="-143008"/>
                  <a:pt x="269814" y="364992"/>
                </a:cubicBezTo>
                <a:cubicBezTo>
                  <a:pt x="371414" y="872992"/>
                  <a:pt x="697381" y="2782225"/>
                  <a:pt x="777814" y="3158992"/>
                </a:cubicBezTo>
                <a:cubicBezTo>
                  <a:pt x="858247" y="3535759"/>
                  <a:pt x="663514" y="2396992"/>
                  <a:pt x="752414" y="2625592"/>
                </a:cubicBezTo>
                <a:cubicBezTo>
                  <a:pt x="841314" y="2854192"/>
                  <a:pt x="1273114" y="4420525"/>
                  <a:pt x="1311214" y="4530592"/>
                </a:cubicBezTo>
                <a:cubicBezTo>
                  <a:pt x="1349314" y="4640659"/>
                  <a:pt x="1110131" y="3743192"/>
                  <a:pt x="981014" y="3285992"/>
                </a:cubicBezTo>
                <a:cubicBezTo>
                  <a:pt x="851897" y="2828792"/>
                  <a:pt x="600014" y="1965192"/>
                  <a:pt x="536514" y="1787392"/>
                </a:cubicBezTo>
                <a:cubicBezTo>
                  <a:pt x="473014" y="1609592"/>
                  <a:pt x="688914" y="2411809"/>
                  <a:pt x="600014" y="2219192"/>
                </a:cubicBezTo>
                <a:cubicBezTo>
                  <a:pt x="511114" y="2026575"/>
                  <a:pt x="43331" y="820075"/>
                  <a:pt x="3114" y="631692"/>
                </a:cubicBezTo>
                <a:cubicBezTo>
                  <a:pt x="-37103" y="443309"/>
                  <a:pt x="324847" y="1179909"/>
                  <a:pt x="358714" y="1088892"/>
                </a:cubicBezTo>
                <a:cubicBezTo>
                  <a:pt x="392581" y="997875"/>
                  <a:pt x="183031" y="231642"/>
                  <a:pt x="168214" y="110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C627C155-CFC6-D143-4B7E-FD7B66933A69}"/>
              </a:ext>
            </a:extLst>
          </p:cNvPr>
          <p:cNvSpPr/>
          <p:nvPr/>
        </p:nvSpPr>
        <p:spPr>
          <a:xfrm>
            <a:off x="1805695" y="5357417"/>
            <a:ext cx="1307455" cy="4240813"/>
          </a:xfrm>
          <a:custGeom>
            <a:avLst/>
            <a:gdLst>
              <a:gd name="connsiteX0" fmla="*/ 518405 w 1307455"/>
              <a:gd name="connsiteY0" fmla="*/ 128983 h 4240813"/>
              <a:gd name="connsiteX1" fmla="*/ 518405 w 1307455"/>
              <a:gd name="connsiteY1" fmla="*/ 319483 h 4240813"/>
              <a:gd name="connsiteX2" fmla="*/ 416805 w 1307455"/>
              <a:gd name="connsiteY2" fmla="*/ 2249883 h 4240813"/>
              <a:gd name="connsiteX3" fmla="*/ 886705 w 1307455"/>
              <a:gd name="connsiteY3" fmla="*/ 3367483 h 4240813"/>
              <a:gd name="connsiteX4" fmla="*/ 696205 w 1307455"/>
              <a:gd name="connsiteY4" fmla="*/ 3037283 h 4240813"/>
              <a:gd name="connsiteX5" fmla="*/ 1305805 w 1307455"/>
              <a:gd name="connsiteY5" fmla="*/ 4231083 h 4240813"/>
              <a:gd name="connsiteX6" fmla="*/ 848605 w 1307455"/>
              <a:gd name="connsiteY6" fmla="*/ 3494483 h 4240813"/>
              <a:gd name="connsiteX7" fmla="*/ 48505 w 1307455"/>
              <a:gd name="connsiteY7" fmla="*/ 1652983 h 4240813"/>
              <a:gd name="connsiteX8" fmla="*/ 112005 w 1307455"/>
              <a:gd name="connsiteY8" fmla="*/ 2313383 h 4240813"/>
              <a:gd name="connsiteX9" fmla="*/ 302505 w 1307455"/>
              <a:gd name="connsiteY9" fmla="*/ 979883 h 4240813"/>
              <a:gd name="connsiteX10" fmla="*/ 378705 w 1307455"/>
              <a:gd name="connsiteY10" fmla="*/ 1627583 h 4240813"/>
              <a:gd name="connsiteX11" fmla="*/ 518405 w 1307455"/>
              <a:gd name="connsiteY11" fmla="*/ 128983 h 424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5" h="4240813">
                <a:moveTo>
                  <a:pt x="518405" y="128983"/>
                </a:moveTo>
                <a:cubicBezTo>
                  <a:pt x="541688" y="-89033"/>
                  <a:pt x="535338" y="-34000"/>
                  <a:pt x="518405" y="319483"/>
                </a:cubicBezTo>
                <a:cubicBezTo>
                  <a:pt x="501472" y="672966"/>
                  <a:pt x="355422" y="1741883"/>
                  <a:pt x="416805" y="2249883"/>
                </a:cubicBezTo>
                <a:cubicBezTo>
                  <a:pt x="478188" y="2757883"/>
                  <a:pt x="840138" y="3236250"/>
                  <a:pt x="886705" y="3367483"/>
                </a:cubicBezTo>
                <a:cubicBezTo>
                  <a:pt x="933272" y="3498716"/>
                  <a:pt x="626355" y="2893350"/>
                  <a:pt x="696205" y="3037283"/>
                </a:cubicBezTo>
                <a:cubicBezTo>
                  <a:pt x="766055" y="3181216"/>
                  <a:pt x="1280405" y="4154883"/>
                  <a:pt x="1305805" y="4231083"/>
                </a:cubicBezTo>
                <a:cubicBezTo>
                  <a:pt x="1331205" y="4307283"/>
                  <a:pt x="1058155" y="3924166"/>
                  <a:pt x="848605" y="3494483"/>
                </a:cubicBezTo>
                <a:cubicBezTo>
                  <a:pt x="639055" y="3064800"/>
                  <a:pt x="171272" y="1849833"/>
                  <a:pt x="48505" y="1652983"/>
                </a:cubicBezTo>
                <a:cubicBezTo>
                  <a:pt x="-74262" y="1456133"/>
                  <a:pt x="69672" y="2425566"/>
                  <a:pt x="112005" y="2313383"/>
                </a:cubicBezTo>
                <a:cubicBezTo>
                  <a:pt x="154338" y="2201200"/>
                  <a:pt x="258055" y="1094183"/>
                  <a:pt x="302505" y="979883"/>
                </a:cubicBezTo>
                <a:cubicBezTo>
                  <a:pt x="346955" y="865583"/>
                  <a:pt x="340605" y="1767283"/>
                  <a:pt x="378705" y="1627583"/>
                </a:cubicBezTo>
                <a:cubicBezTo>
                  <a:pt x="416805" y="1487883"/>
                  <a:pt x="495122" y="346999"/>
                  <a:pt x="518405" y="128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C0644475-A67A-BFA9-FB71-A072F82B8ACD}"/>
              </a:ext>
            </a:extLst>
          </p:cNvPr>
          <p:cNvSpPr/>
          <p:nvPr/>
        </p:nvSpPr>
        <p:spPr>
          <a:xfrm>
            <a:off x="622118" y="9587859"/>
            <a:ext cx="2753406" cy="1928427"/>
          </a:xfrm>
          <a:custGeom>
            <a:avLst/>
            <a:gdLst>
              <a:gd name="connsiteX0" fmla="*/ 182 w 2753406"/>
              <a:gd name="connsiteY0" fmla="*/ 1626241 h 1928427"/>
              <a:gd name="connsiteX1" fmla="*/ 216082 w 2753406"/>
              <a:gd name="connsiteY1" fmla="*/ 1321441 h 1928427"/>
              <a:gd name="connsiteX2" fmla="*/ 863782 w 2753406"/>
              <a:gd name="connsiteY2" fmla="*/ 470541 h 1928427"/>
              <a:gd name="connsiteX3" fmla="*/ 2514782 w 2753406"/>
              <a:gd name="connsiteY3" fmla="*/ 191141 h 1928427"/>
              <a:gd name="connsiteX4" fmla="*/ 2667182 w 2753406"/>
              <a:gd name="connsiteY4" fmla="*/ 641 h 1928427"/>
              <a:gd name="connsiteX5" fmla="*/ 1778182 w 2753406"/>
              <a:gd name="connsiteY5" fmla="*/ 254641 h 1928427"/>
              <a:gd name="connsiteX6" fmla="*/ 1168582 w 2753406"/>
              <a:gd name="connsiteY6" fmla="*/ 457841 h 1928427"/>
              <a:gd name="connsiteX7" fmla="*/ 482782 w 2753406"/>
              <a:gd name="connsiteY7" fmla="*/ 940441 h 1928427"/>
              <a:gd name="connsiteX8" fmla="*/ 1003482 w 2753406"/>
              <a:gd name="connsiteY8" fmla="*/ 597541 h 1928427"/>
              <a:gd name="connsiteX9" fmla="*/ 139882 w 2753406"/>
              <a:gd name="connsiteY9" fmla="*/ 1029341 h 1928427"/>
              <a:gd name="connsiteX10" fmla="*/ 546282 w 2753406"/>
              <a:gd name="connsiteY10" fmla="*/ 1905641 h 1928427"/>
              <a:gd name="connsiteX11" fmla="*/ 419282 w 2753406"/>
              <a:gd name="connsiteY11" fmla="*/ 1664341 h 1928427"/>
              <a:gd name="connsiteX12" fmla="*/ 114482 w 2753406"/>
              <a:gd name="connsiteY12" fmla="*/ 1588141 h 1928427"/>
              <a:gd name="connsiteX13" fmla="*/ 177982 w 2753406"/>
              <a:gd name="connsiteY13" fmla="*/ 1473841 h 1928427"/>
              <a:gd name="connsiteX14" fmla="*/ 182 w 2753406"/>
              <a:gd name="connsiteY14" fmla="*/ 1626241 h 192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53406" h="1928427">
                <a:moveTo>
                  <a:pt x="182" y="1626241"/>
                </a:moveTo>
                <a:cubicBezTo>
                  <a:pt x="6532" y="1600841"/>
                  <a:pt x="72149" y="1514058"/>
                  <a:pt x="216082" y="1321441"/>
                </a:cubicBezTo>
                <a:cubicBezTo>
                  <a:pt x="360015" y="1128824"/>
                  <a:pt x="480665" y="658924"/>
                  <a:pt x="863782" y="470541"/>
                </a:cubicBezTo>
                <a:cubicBezTo>
                  <a:pt x="1246899" y="282158"/>
                  <a:pt x="2214216" y="269458"/>
                  <a:pt x="2514782" y="191141"/>
                </a:cubicBezTo>
                <a:cubicBezTo>
                  <a:pt x="2815348" y="112824"/>
                  <a:pt x="2789949" y="-9942"/>
                  <a:pt x="2667182" y="641"/>
                </a:cubicBezTo>
                <a:cubicBezTo>
                  <a:pt x="2544415" y="11224"/>
                  <a:pt x="2027949" y="178441"/>
                  <a:pt x="1778182" y="254641"/>
                </a:cubicBezTo>
                <a:cubicBezTo>
                  <a:pt x="1528415" y="330841"/>
                  <a:pt x="1384482" y="343541"/>
                  <a:pt x="1168582" y="457841"/>
                </a:cubicBezTo>
                <a:cubicBezTo>
                  <a:pt x="952682" y="572141"/>
                  <a:pt x="510299" y="917158"/>
                  <a:pt x="482782" y="940441"/>
                </a:cubicBezTo>
                <a:cubicBezTo>
                  <a:pt x="455265" y="963724"/>
                  <a:pt x="1060632" y="582724"/>
                  <a:pt x="1003482" y="597541"/>
                </a:cubicBezTo>
                <a:cubicBezTo>
                  <a:pt x="946332" y="612358"/>
                  <a:pt x="216082" y="811324"/>
                  <a:pt x="139882" y="1029341"/>
                </a:cubicBezTo>
                <a:cubicBezTo>
                  <a:pt x="63682" y="1247358"/>
                  <a:pt x="499715" y="1799808"/>
                  <a:pt x="546282" y="1905641"/>
                </a:cubicBezTo>
                <a:cubicBezTo>
                  <a:pt x="592849" y="2011474"/>
                  <a:pt x="491249" y="1717258"/>
                  <a:pt x="419282" y="1664341"/>
                </a:cubicBezTo>
                <a:cubicBezTo>
                  <a:pt x="347315" y="1611424"/>
                  <a:pt x="154699" y="1619891"/>
                  <a:pt x="114482" y="1588141"/>
                </a:cubicBezTo>
                <a:cubicBezTo>
                  <a:pt x="74265" y="1556391"/>
                  <a:pt x="201265" y="1469608"/>
                  <a:pt x="177982" y="1473841"/>
                </a:cubicBezTo>
                <a:cubicBezTo>
                  <a:pt x="154699" y="1478074"/>
                  <a:pt x="-6168" y="1651641"/>
                  <a:pt x="182" y="1626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EF9B468A-9258-9BD8-81E3-3430C581380D}"/>
              </a:ext>
            </a:extLst>
          </p:cNvPr>
          <p:cNvSpPr/>
          <p:nvPr/>
        </p:nvSpPr>
        <p:spPr>
          <a:xfrm>
            <a:off x="1312314" y="7124813"/>
            <a:ext cx="1308034" cy="3314936"/>
          </a:xfrm>
          <a:custGeom>
            <a:avLst/>
            <a:gdLst>
              <a:gd name="connsiteX0" fmla="*/ 1202286 w 1308034"/>
              <a:gd name="connsiteY0" fmla="*/ 114187 h 3314936"/>
              <a:gd name="connsiteX1" fmla="*/ 1202286 w 1308034"/>
              <a:gd name="connsiteY1" fmla="*/ 177687 h 3314936"/>
              <a:gd name="connsiteX2" fmla="*/ 287886 w 1308034"/>
              <a:gd name="connsiteY2" fmla="*/ 1498487 h 3314936"/>
              <a:gd name="connsiteX3" fmla="*/ 313286 w 1308034"/>
              <a:gd name="connsiteY3" fmla="*/ 2844687 h 3314936"/>
              <a:gd name="connsiteX4" fmla="*/ 173586 w 1308034"/>
              <a:gd name="connsiteY4" fmla="*/ 2489087 h 3314936"/>
              <a:gd name="connsiteX5" fmla="*/ 478386 w 1308034"/>
              <a:gd name="connsiteY5" fmla="*/ 3314587 h 3314936"/>
              <a:gd name="connsiteX6" fmla="*/ 71986 w 1308034"/>
              <a:gd name="connsiteY6" fmla="*/ 2374787 h 3314936"/>
              <a:gd name="connsiteX7" fmla="*/ 71986 w 1308034"/>
              <a:gd name="connsiteY7" fmla="*/ 2158887 h 3314936"/>
              <a:gd name="connsiteX8" fmla="*/ 795886 w 1308034"/>
              <a:gd name="connsiteY8" fmla="*/ 1574687 h 3314936"/>
              <a:gd name="connsiteX9" fmla="*/ 148186 w 1308034"/>
              <a:gd name="connsiteY9" fmla="*/ 2082687 h 3314936"/>
              <a:gd name="connsiteX10" fmla="*/ 757786 w 1308034"/>
              <a:gd name="connsiteY10" fmla="*/ 914287 h 3314936"/>
              <a:gd name="connsiteX11" fmla="*/ 427586 w 1308034"/>
              <a:gd name="connsiteY11" fmla="*/ 1117487 h 3314936"/>
              <a:gd name="connsiteX12" fmla="*/ 1202286 w 1308034"/>
              <a:gd name="connsiteY12" fmla="*/ 114187 h 331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8034" h="3314936">
                <a:moveTo>
                  <a:pt x="1202286" y="114187"/>
                </a:moveTo>
                <a:cubicBezTo>
                  <a:pt x="1331403" y="-42446"/>
                  <a:pt x="1354686" y="-53030"/>
                  <a:pt x="1202286" y="177687"/>
                </a:cubicBezTo>
                <a:cubicBezTo>
                  <a:pt x="1049886" y="408404"/>
                  <a:pt x="436053" y="1053987"/>
                  <a:pt x="287886" y="1498487"/>
                </a:cubicBezTo>
                <a:cubicBezTo>
                  <a:pt x="139719" y="1942987"/>
                  <a:pt x="332336" y="2679587"/>
                  <a:pt x="313286" y="2844687"/>
                </a:cubicBezTo>
                <a:cubicBezTo>
                  <a:pt x="294236" y="3009787"/>
                  <a:pt x="146069" y="2410770"/>
                  <a:pt x="173586" y="2489087"/>
                </a:cubicBezTo>
                <a:cubicBezTo>
                  <a:pt x="201103" y="2567404"/>
                  <a:pt x="495319" y="3333637"/>
                  <a:pt x="478386" y="3314587"/>
                </a:cubicBezTo>
                <a:cubicBezTo>
                  <a:pt x="461453" y="3295537"/>
                  <a:pt x="139719" y="2567404"/>
                  <a:pt x="71986" y="2374787"/>
                </a:cubicBezTo>
                <a:cubicBezTo>
                  <a:pt x="4253" y="2182170"/>
                  <a:pt x="-48664" y="2292237"/>
                  <a:pt x="71986" y="2158887"/>
                </a:cubicBezTo>
                <a:cubicBezTo>
                  <a:pt x="192636" y="2025537"/>
                  <a:pt x="783186" y="1587387"/>
                  <a:pt x="795886" y="1574687"/>
                </a:cubicBezTo>
                <a:cubicBezTo>
                  <a:pt x="808586" y="1561987"/>
                  <a:pt x="154536" y="2192754"/>
                  <a:pt x="148186" y="2082687"/>
                </a:cubicBezTo>
                <a:cubicBezTo>
                  <a:pt x="141836" y="1972620"/>
                  <a:pt x="711219" y="1075154"/>
                  <a:pt x="757786" y="914287"/>
                </a:cubicBezTo>
                <a:cubicBezTo>
                  <a:pt x="804353" y="753420"/>
                  <a:pt x="355619" y="1246604"/>
                  <a:pt x="427586" y="1117487"/>
                </a:cubicBezTo>
                <a:cubicBezTo>
                  <a:pt x="499553" y="988370"/>
                  <a:pt x="1073169" y="270820"/>
                  <a:pt x="1202286" y="114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01CA7265-5943-5EDC-B23B-5D18DCDA10AD}"/>
              </a:ext>
            </a:extLst>
          </p:cNvPr>
          <p:cNvSpPr/>
          <p:nvPr/>
        </p:nvSpPr>
        <p:spPr>
          <a:xfrm>
            <a:off x="1307762" y="5381758"/>
            <a:ext cx="656077" cy="4369176"/>
          </a:xfrm>
          <a:custGeom>
            <a:avLst/>
            <a:gdLst>
              <a:gd name="connsiteX0" fmla="*/ 609938 w 656077"/>
              <a:gd name="connsiteY0" fmla="*/ 218942 h 4369176"/>
              <a:gd name="connsiteX1" fmla="*/ 609938 w 656077"/>
              <a:gd name="connsiteY1" fmla="*/ 536442 h 4369176"/>
              <a:gd name="connsiteX2" fmla="*/ 63838 w 656077"/>
              <a:gd name="connsiteY2" fmla="*/ 3038342 h 4369176"/>
              <a:gd name="connsiteX3" fmla="*/ 114638 w 656077"/>
              <a:gd name="connsiteY3" fmla="*/ 4346442 h 4369176"/>
              <a:gd name="connsiteX4" fmla="*/ 101938 w 656077"/>
              <a:gd name="connsiteY4" fmla="*/ 3686042 h 4369176"/>
              <a:gd name="connsiteX5" fmla="*/ 38438 w 656077"/>
              <a:gd name="connsiteY5" fmla="*/ 1450842 h 4369176"/>
              <a:gd name="connsiteX6" fmla="*/ 38438 w 656077"/>
              <a:gd name="connsiteY6" fmla="*/ 2212842 h 4369176"/>
              <a:gd name="connsiteX7" fmla="*/ 343238 w 656077"/>
              <a:gd name="connsiteY7" fmla="*/ 3042 h 4369176"/>
              <a:gd name="connsiteX8" fmla="*/ 338 w 656077"/>
              <a:gd name="connsiteY8" fmla="*/ 1717542 h 4369176"/>
              <a:gd name="connsiteX9" fmla="*/ 419438 w 656077"/>
              <a:gd name="connsiteY9" fmla="*/ 1044442 h 4369176"/>
              <a:gd name="connsiteX10" fmla="*/ 470238 w 656077"/>
              <a:gd name="connsiteY10" fmla="*/ 1146042 h 4369176"/>
              <a:gd name="connsiteX11" fmla="*/ 609938 w 656077"/>
              <a:gd name="connsiteY11" fmla="*/ 218942 h 436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077" h="4369176">
                <a:moveTo>
                  <a:pt x="609938" y="218942"/>
                </a:moveTo>
                <a:cubicBezTo>
                  <a:pt x="633221" y="117342"/>
                  <a:pt x="700955" y="66542"/>
                  <a:pt x="609938" y="536442"/>
                </a:cubicBezTo>
                <a:cubicBezTo>
                  <a:pt x="518921" y="1006342"/>
                  <a:pt x="146388" y="2403342"/>
                  <a:pt x="63838" y="3038342"/>
                </a:cubicBezTo>
                <a:cubicBezTo>
                  <a:pt x="-18712" y="3673342"/>
                  <a:pt x="108288" y="4238492"/>
                  <a:pt x="114638" y="4346442"/>
                </a:cubicBezTo>
                <a:cubicBezTo>
                  <a:pt x="120988" y="4454392"/>
                  <a:pt x="114638" y="4168642"/>
                  <a:pt x="101938" y="3686042"/>
                </a:cubicBezTo>
                <a:cubicBezTo>
                  <a:pt x="89238" y="3203442"/>
                  <a:pt x="49021" y="1696375"/>
                  <a:pt x="38438" y="1450842"/>
                </a:cubicBezTo>
                <a:cubicBezTo>
                  <a:pt x="27855" y="1205309"/>
                  <a:pt x="-12362" y="2454142"/>
                  <a:pt x="38438" y="2212842"/>
                </a:cubicBezTo>
                <a:cubicBezTo>
                  <a:pt x="89238" y="1971542"/>
                  <a:pt x="349588" y="85592"/>
                  <a:pt x="343238" y="3042"/>
                </a:cubicBezTo>
                <a:cubicBezTo>
                  <a:pt x="336888" y="-79508"/>
                  <a:pt x="-12362" y="1543975"/>
                  <a:pt x="338" y="1717542"/>
                </a:cubicBezTo>
                <a:cubicBezTo>
                  <a:pt x="13038" y="1891109"/>
                  <a:pt x="341121" y="1139692"/>
                  <a:pt x="419438" y="1044442"/>
                </a:cubicBezTo>
                <a:cubicBezTo>
                  <a:pt x="497755" y="949192"/>
                  <a:pt x="432138" y="1281509"/>
                  <a:pt x="470238" y="1146042"/>
                </a:cubicBezTo>
                <a:cubicBezTo>
                  <a:pt x="508338" y="1010575"/>
                  <a:pt x="586655" y="320542"/>
                  <a:pt x="609938" y="218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0577F3C-4F42-2BC0-7D67-52E8274BA0A3}"/>
              </a:ext>
            </a:extLst>
          </p:cNvPr>
          <p:cNvSpPr/>
          <p:nvPr/>
        </p:nvSpPr>
        <p:spPr>
          <a:xfrm>
            <a:off x="5586638" y="6444128"/>
            <a:ext cx="2708988" cy="3289083"/>
          </a:xfrm>
          <a:custGeom>
            <a:avLst/>
            <a:gdLst>
              <a:gd name="connsiteX0" fmla="*/ 2617562 w 2708988"/>
              <a:gd name="connsiteY0" fmla="*/ 58272 h 3289083"/>
              <a:gd name="connsiteX1" fmla="*/ 483962 w 2708988"/>
              <a:gd name="connsiteY1" fmla="*/ 1925172 h 3289083"/>
              <a:gd name="connsiteX2" fmla="*/ 1411062 w 2708988"/>
              <a:gd name="connsiteY2" fmla="*/ 2115672 h 3289083"/>
              <a:gd name="connsiteX3" fmla="*/ 179162 w 2708988"/>
              <a:gd name="connsiteY3" fmla="*/ 2255372 h 3289083"/>
              <a:gd name="connsiteX4" fmla="*/ 1144362 w 2708988"/>
              <a:gd name="connsiteY4" fmla="*/ 2268072 h 3289083"/>
              <a:gd name="connsiteX5" fmla="*/ 623662 w 2708988"/>
              <a:gd name="connsiteY5" fmla="*/ 2966572 h 3289083"/>
              <a:gd name="connsiteX6" fmla="*/ 1362 w 2708988"/>
              <a:gd name="connsiteY6" fmla="*/ 3284072 h 3289083"/>
              <a:gd name="connsiteX7" fmla="*/ 801462 w 2708988"/>
              <a:gd name="connsiteY7" fmla="*/ 2737972 h 3289083"/>
              <a:gd name="connsiteX8" fmla="*/ 1474562 w 2708988"/>
              <a:gd name="connsiteY8" fmla="*/ 2191872 h 3289083"/>
              <a:gd name="connsiteX9" fmla="*/ 826862 w 2708988"/>
              <a:gd name="connsiteY9" fmla="*/ 2204572 h 3289083"/>
              <a:gd name="connsiteX10" fmla="*/ 953862 w 2708988"/>
              <a:gd name="connsiteY10" fmla="*/ 1506072 h 3289083"/>
              <a:gd name="connsiteX11" fmla="*/ 1741262 w 2708988"/>
              <a:gd name="connsiteY11" fmla="*/ 1290172 h 3289083"/>
              <a:gd name="connsiteX12" fmla="*/ 2096862 w 2708988"/>
              <a:gd name="connsiteY12" fmla="*/ 1226672 h 3289083"/>
              <a:gd name="connsiteX13" fmla="*/ 1017362 w 2708988"/>
              <a:gd name="connsiteY13" fmla="*/ 1556872 h 3289083"/>
              <a:gd name="connsiteX14" fmla="*/ 1817462 w 2708988"/>
              <a:gd name="connsiteY14" fmla="*/ 1277472 h 3289083"/>
              <a:gd name="connsiteX15" fmla="*/ 1182462 w 2708988"/>
              <a:gd name="connsiteY15" fmla="*/ 1290172 h 3289083"/>
              <a:gd name="connsiteX16" fmla="*/ 2084162 w 2708988"/>
              <a:gd name="connsiteY16" fmla="*/ 617072 h 3289083"/>
              <a:gd name="connsiteX17" fmla="*/ 1461862 w 2708988"/>
              <a:gd name="connsiteY17" fmla="*/ 820272 h 3289083"/>
              <a:gd name="connsiteX18" fmla="*/ 2236562 w 2708988"/>
              <a:gd name="connsiteY18" fmla="*/ 502772 h 3289083"/>
              <a:gd name="connsiteX19" fmla="*/ 2617562 w 2708988"/>
              <a:gd name="connsiteY19" fmla="*/ 58272 h 328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08988" h="3289083">
                <a:moveTo>
                  <a:pt x="2617562" y="58272"/>
                </a:moveTo>
                <a:cubicBezTo>
                  <a:pt x="2325462" y="295339"/>
                  <a:pt x="685045" y="1582272"/>
                  <a:pt x="483962" y="1925172"/>
                </a:cubicBezTo>
                <a:cubicBezTo>
                  <a:pt x="282879" y="2268072"/>
                  <a:pt x="1461862" y="2060639"/>
                  <a:pt x="1411062" y="2115672"/>
                </a:cubicBezTo>
                <a:cubicBezTo>
                  <a:pt x="1360262" y="2170705"/>
                  <a:pt x="223612" y="2229972"/>
                  <a:pt x="179162" y="2255372"/>
                </a:cubicBezTo>
                <a:cubicBezTo>
                  <a:pt x="134712" y="2280772"/>
                  <a:pt x="1070279" y="2149539"/>
                  <a:pt x="1144362" y="2268072"/>
                </a:cubicBezTo>
                <a:cubicBezTo>
                  <a:pt x="1218445" y="2386605"/>
                  <a:pt x="814162" y="2797239"/>
                  <a:pt x="623662" y="2966572"/>
                </a:cubicBezTo>
                <a:cubicBezTo>
                  <a:pt x="433162" y="3135905"/>
                  <a:pt x="-28271" y="3322172"/>
                  <a:pt x="1362" y="3284072"/>
                </a:cubicBezTo>
                <a:cubicBezTo>
                  <a:pt x="30995" y="3245972"/>
                  <a:pt x="555929" y="2920005"/>
                  <a:pt x="801462" y="2737972"/>
                </a:cubicBezTo>
                <a:cubicBezTo>
                  <a:pt x="1046995" y="2555939"/>
                  <a:pt x="1470329" y="2280772"/>
                  <a:pt x="1474562" y="2191872"/>
                </a:cubicBezTo>
                <a:cubicBezTo>
                  <a:pt x="1478795" y="2102972"/>
                  <a:pt x="913645" y="2318872"/>
                  <a:pt x="826862" y="2204572"/>
                </a:cubicBezTo>
                <a:cubicBezTo>
                  <a:pt x="740079" y="2090272"/>
                  <a:pt x="801462" y="1658472"/>
                  <a:pt x="953862" y="1506072"/>
                </a:cubicBezTo>
                <a:cubicBezTo>
                  <a:pt x="1106262" y="1353672"/>
                  <a:pt x="1550762" y="1336739"/>
                  <a:pt x="1741262" y="1290172"/>
                </a:cubicBezTo>
                <a:cubicBezTo>
                  <a:pt x="1931762" y="1243605"/>
                  <a:pt x="2217512" y="1182222"/>
                  <a:pt x="2096862" y="1226672"/>
                </a:cubicBezTo>
                <a:cubicBezTo>
                  <a:pt x="1976212" y="1271122"/>
                  <a:pt x="1063929" y="1548405"/>
                  <a:pt x="1017362" y="1556872"/>
                </a:cubicBezTo>
                <a:cubicBezTo>
                  <a:pt x="970795" y="1565339"/>
                  <a:pt x="1789945" y="1321922"/>
                  <a:pt x="1817462" y="1277472"/>
                </a:cubicBezTo>
                <a:cubicBezTo>
                  <a:pt x="1844979" y="1233022"/>
                  <a:pt x="1138012" y="1400238"/>
                  <a:pt x="1182462" y="1290172"/>
                </a:cubicBezTo>
                <a:cubicBezTo>
                  <a:pt x="1226912" y="1180106"/>
                  <a:pt x="2037595" y="695389"/>
                  <a:pt x="2084162" y="617072"/>
                </a:cubicBezTo>
                <a:cubicBezTo>
                  <a:pt x="2130729" y="538755"/>
                  <a:pt x="1436462" y="839322"/>
                  <a:pt x="1461862" y="820272"/>
                </a:cubicBezTo>
                <a:cubicBezTo>
                  <a:pt x="1487262" y="801222"/>
                  <a:pt x="2048179" y="629772"/>
                  <a:pt x="2236562" y="502772"/>
                </a:cubicBezTo>
                <a:cubicBezTo>
                  <a:pt x="2424945" y="375772"/>
                  <a:pt x="2909662" y="-178795"/>
                  <a:pt x="2617562" y="5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E0157F3-170B-CCED-CB2A-6C740E0E5159}"/>
              </a:ext>
            </a:extLst>
          </p:cNvPr>
          <p:cNvSpPr/>
          <p:nvPr/>
        </p:nvSpPr>
        <p:spPr>
          <a:xfrm>
            <a:off x="7826828" y="5270308"/>
            <a:ext cx="1045586" cy="4407096"/>
          </a:xfrm>
          <a:custGeom>
            <a:avLst/>
            <a:gdLst>
              <a:gd name="connsiteX0" fmla="*/ 148772 w 1045586"/>
              <a:gd name="connsiteY0" fmla="*/ 192 h 4407096"/>
              <a:gd name="connsiteX1" fmla="*/ 250372 w 1045586"/>
              <a:gd name="connsiteY1" fmla="*/ 2527492 h 4407096"/>
              <a:gd name="connsiteX2" fmla="*/ 21772 w 1045586"/>
              <a:gd name="connsiteY2" fmla="*/ 2730692 h 4407096"/>
              <a:gd name="connsiteX3" fmla="*/ 885372 w 1045586"/>
              <a:gd name="connsiteY3" fmla="*/ 3264092 h 4407096"/>
              <a:gd name="connsiteX4" fmla="*/ 237672 w 1045586"/>
              <a:gd name="connsiteY4" fmla="*/ 3187892 h 4407096"/>
              <a:gd name="connsiteX5" fmla="*/ 974272 w 1045586"/>
              <a:gd name="connsiteY5" fmla="*/ 3518092 h 4407096"/>
              <a:gd name="connsiteX6" fmla="*/ 999672 w 1045586"/>
              <a:gd name="connsiteY6" fmla="*/ 4407092 h 4407096"/>
              <a:gd name="connsiteX7" fmla="*/ 821872 w 1045586"/>
              <a:gd name="connsiteY7" fmla="*/ 3505392 h 4407096"/>
              <a:gd name="connsiteX8" fmla="*/ 440872 w 1045586"/>
              <a:gd name="connsiteY8" fmla="*/ 2971992 h 4407096"/>
              <a:gd name="connsiteX9" fmla="*/ 415472 w 1045586"/>
              <a:gd name="connsiteY9" fmla="*/ 1562292 h 4407096"/>
              <a:gd name="connsiteX10" fmla="*/ 275772 w 1045586"/>
              <a:gd name="connsiteY10" fmla="*/ 2667192 h 4407096"/>
              <a:gd name="connsiteX11" fmla="*/ 148772 w 1045586"/>
              <a:gd name="connsiteY11" fmla="*/ 192 h 440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5586" h="4407096">
                <a:moveTo>
                  <a:pt x="148772" y="192"/>
                </a:moveTo>
                <a:cubicBezTo>
                  <a:pt x="144539" y="-23091"/>
                  <a:pt x="271539" y="2072409"/>
                  <a:pt x="250372" y="2527492"/>
                </a:cubicBezTo>
                <a:cubicBezTo>
                  <a:pt x="229205" y="2982575"/>
                  <a:pt x="-84061" y="2607925"/>
                  <a:pt x="21772" y="2730692"/>
                </a:cubicBezTo>
                <a:cubicBezTo>
                  <a:pt x="127605" y="2853459"/>
                  <a:pt x="849389" y="3187892"/>
                  <a:pt x="885372" y="3264092"/>
                </a:cubicBezTo>
                <a:cubicBezTo>
                  <a:pt x="921355" y="3340292"/>
                  <a:pt x="222855" y="3145559"/>
                  <a:pt x="237672" y="3187892"/>
                </a:cubicBezTo>
                <a:cubicBezTo>
                  <a:pt x="252489" y="3230225"/>
                  <a:pt x="847272" y="3314892"/>
                  <a:pt x="974272" y="3518092"/>
                </a:cubicBezTo>
                <a:cubicBezTo>
                  <a:pt x="1101272" y="3721292"/>
                  <a:pt x="1025072" y="4409209"/>
                  <a:pt x="999672" y="4407092"/>
                </a:cubicBezTo>
                <a:cubicBezTo>
                  <a:pt x="974272" y="4404975"/>
                  <a:pt x="915005" y="3744575"/>
                  <a:pt x="821872" y="3505392"/>
                </a:cubicBezTo>
                <a:cubicBezTo>
                  <a:pt x="728739" y="3266209"/>
                  <a:pt x="508605" y="3295842"/>
                  <a:pt x="440872" y="2971992"/>
                </a:cubicBezTo>
                <a:cubicBezTo>
                  <a:pt x="373139" y="2648142"/>
                  <a:pt x="442989" y="1613092"/>
                  <a:pt x="415472" y="1562292"/>
                </a:cubicBezTo>
                <a:cubicBezTo>
                  <a:pt x="387955" y="1511492"/>
                  <a:pt x="318105" y="2921192"/>
                  <a:pt x="275772" y="2667192"/>
                </a:cubicBezTo>
                <a:cubicBezTo>
                  <a:pt x="233439" y="2413192"/>
                  <a:pt x="153005" y="23475"/>
                  <a:pt x="148772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FB8D544-908C-B136-6036-445F2F7A165D}"/>
              </a:ext>
            </a:extLst>
          </p:cNvPr>
          <p:cNvSpPr/>
          <p:nvPr/>
        </p:nvSpPr>
        <p:spPr>
          <a:xfrm>
            <a:off x="7350912" y="6576289"/>
            <a:ext cx="1302499" cy="2722988"/>
          </a:xfrm>
          <a:custGeom>
            <a:avLst/>
            <a:gdLst>
              <a:gd name="connsiteX0" fmla="*/ 954888 w 1302499"/>
              <a:gd name="connsiteY0" fmla="*/ 2311 h 2722988"/>
              <a:gd name="connsiteX1" fmla="*/ 78588 w 1302499"/>
              <a:gd name="connsiteY1" fmla="*/ 1437411 h 2722988"/>
              <a:gd name="connsiteX2" fmla="*/ 561188 w 1302499"/>
              <a:gd name="connsiteY2" fmla="*/ 1793011 h 2722988"/>
              <a:gd name="connsiteX3" fmla="*/ 2388 w 1302499"/>
              <a:gd name="connsiteY3" fmla="*/ 1793011 h 2722988"/>
              <a:gd name="connsiteX4" fmla="*/ 827888 w 1302499"/>
              <a:gd name="connsiteY4" fmla="*/ 2110511 h 2722988"/>
              <a:gd name="connsiteX5" fmla="*/ 1297788 w 1302499"/>
              <a:gd name="connsiteY5" fmla="*/ 2720111 h 2722988"/>
              <a:gd name="connsiteX6" fmla="*/ 1056488 w 1302499"/>
              <a:gd name="connsiteY6" fmla="*/ 2326411 h 2722988"/>
              <a:gd name="connsiteX7" fmla="*/ 840588 w 1302499"/>
              <a:gd name="connsiteY7" fmla="*/ 2008911 h 2722988"/>
              <a:gd name="connsiteX8" fmla="*/ 459588 w 1302499"/>
              <a:gd name="connsiteY8" fmla="*/ 1907311 h 2722988"/>
              <a:gd name="connsiteX9" fmla="*/ 599288 w 1302499"/>
              <a:gd name="connsiteY9" fmla="*/ 497611 h 2722988"/>
              <a:gd name="connsiteX10" fmla="*/ 434188 w 1302499"/>
              <a:gd name="connsiteY10" fmla="*/ 1653311 h 2722988"/>
              <a:gd name="connsiteX11" fmla="*/ 180188 w 1302499"/>
              <a:gd name="connsiteY11" fmla="*/ 1513611 h 2722988"/>
              <a:gd name="connsiteX12" fmla="*/ 446888 w 1302499"/>
              <a:gd name="connsiteY12" fmla="*/ 789711 h 2722988"/>
              <a:gd name="connsiteX13" fmla="*/ 78588 w 1302499"/>
              <a:gd name="connsiteY13" fmla="*/ 1094511 h 2722988"/>
              <a:gd name="connsiteX14" fmla="*/ 954888 w 1302499"/>
              <a:gd name="connsiteY14" fmla="*/ 2311 h 272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2499" h="2722988">
                <a:moveTo>
                  <a:pt x="954888" y="2311"/>
                </a:moveTo>
                <a:cubicBezTo>
                  <a:pt x="954888" y="59461"/>
                  <a:pt x="144205" y="1138961"/>
                  <a:pt x="78588" y="1437411"/>
                </a:cubicBezTo>
                <a:cubicBezTo>
                  <a:pt x="12971" y="1735861"/>
                  <a:pt x="573888" y="1733744"/>
                  <a:pt x="561188" y="1793011"/>
                </a:cubicBezTo>
                <a:cubicBezTo>
                  <a:pt x="548488" y="1852278"/>
                  <a:pt x="-42062" y="1740094"/>
                  <a:pt x="2388" y="1793011"/>
                </a:cubicBezTo>
                <a:cubicBezTo>
                  <a:pt x="46838" y="1845928"/>
                  <a:pt x="611988" y="1955994"/>
                  <a:pt x="827888" y="2110511"/>
                </a:cubicBezTo>
                <a:cubicBezTo>
                  <a:pt x="1043788" y="2265028"/>
                  <a:pt x="1259688" y="2684128"/>
                  <a:pt x="1297788" y="2720111"/>
                </a:cubicBezTo>
                <a:cubicBezTo>
                  <a:pt x="1335888" y="2756094"/>
                  <a:pt x="1132688" y="2444944"/>
                  <a:pt x="1056488" y="2326411"/>
                </a:cubicBezTo>
                <a:cubicBezTo>
                  <a:pt x="980288" y="2207878"/>
                  <a:pt x="940071" y="2078761"/>
                  <a:pt x="840588" y="2008911"/>
                </a:cubicBezTo>
                <a:cubicBezTo>
                  <a:pt x="741105" y="1939061"/>
                  <a:pt x="499805" y="2159194"/>
                  <a:pt x="459588" y="1907311"/>
                </a:cubicBezTo>
                <a:cubicBezTo>
                  <a:pt x="419371" y="1655428"/>
                  <a:pt x="603521" y="539944"/>
                  <a:pt x="599288" y="497611"/>
                </a:cubicBezTo>
                <a:cubicBezTo>
                  <a:pt x="595055" y="455278"/>
                  <a:pt x="504038" y="1483978"/>
                  <a:pt x="434188" y="1653311"/>
                </a:cubicBezTo>
                <a:cubicBezTo>
                  <a:pt x="364338" y="1822644"/>
                  <a:pt x="178071" y="1657544"/>
                  <a:pt x="180188" y="1513611"/>
                </a:cubicBezTo>
                <a:cubicBezTo>
                  <a:pt x="182305" y="1369678"/>
                  <a:pt x="463821" y="859561"/>
                  <a:pt x="446888" y="789711"/>
                </a:cubicBezTo>
                <a:cubicBezTo>
                  <a:pt x="429955" y="719861"/>
                  <a:pt x="-8195" y="1223628"/>
                  <a:pt x="78588" y="1094511"/>
                </a:cubicBezTo>
                <a:cubicBezTo>
                  <a:pt x="165371" y="965394"/>
                  <a:pt x="954888" y="-54839"/>
                  <a:pt x="954888" y="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C9DB3BDF-370F-9D78-7838-53E7D2C3AD7A}"/>
              </a:ext>
            </a:extLst>
          </p:cNvPr>
          <p:cNvSpPr/>
          <p:nvPr/>
        </p:nvSpPr>
        <p:spPr>
          <a:xfrm>
            <a:off x="2231206" y="750859"/>
            <a:ext cx="2501203" cy="2425702"/>
          </a:xfrm>
          <a:custGeom>
            <a:avLst/>
            <a:gdLst>
              <a:gd name="connsiteX0" fmla="*/ 2340794 w 2501203"/>
              <a:gd name="connsiteY0" fmla="*/ 61941 h 2425702"/>
              <a:gd name="connsiteX1" fmla="*/ 2315394 w 2501203"/>
              <a:gd name="connsiteY1" fmla="*/ 112741 h 2425702"/>
              <a:gd name="connsiteX2" fmla="*/ 613594 w 2501203"/>
              <a:gd name="connsiteY2" fmla="*/ 1039841 h 2425702"/>
              <a:gd name="connsiteX3" fmla="*/ 29394 w 2501203"/>
              <a:gd name="connsiteY3" fmla="*/ 2386041 h 2425702"/>
              <a:gd name="connsiteX4" fmla="*/ 130994 w 2501203"/>
              <a:gd name="connsiteY4" fmla="*/ 1966941 h 2425702"/>
              <a:gd name="connsiteX5" fmla="*/ 511994 w 2501203"/>
              <a:gd name="connsiteY5" fmla="*/ 925541 h 2425702"/>
              <a:gd name="connsiteX6" fmla="*/ 600894 w 2501203"/>
              <a:gd name="connsiteY6" fmla="*/ 963641 h 2425702"/>
              <a:gd name="connsiteX7" fmla="*/ 1515294 w 2501203"/>
              <a:gd name="connsiteY7" fmla="*/ 341341 h 2425702"/>
              <a:gd name="connsiteX8" fmla="*/ 1286694 w 2501203"/>
              <a:gd name="connsiteY8" fmla="*/ 531841 h 2425702"/>
              <a:gd name="connsiteX9" fmla="*/ 2340794 w 2501203"/>
              <a:gd name="connsiteY9" fmla="*/ 61941 h 24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1203" h="2425702">
                <a:moveTo>
                  <a:pt x="2340794" y="61941"/>
                </a:moveTo>
                <a:cubicBezTo>
                  <a:pt x="2512244" y="-7909"/>
                  <a:pt x="2603261" y="-50242"/>
                  <a:pt x="2315394" y="112741"/>
                </a:cubicBezTo>
                <a:cubicBezTo>
                  <a:pt x="2027527" y="275724"/>
                  <a:pt x="994594" y="660958"/>
                  <a:pt x="613594" y="1039841"/>
                </a:cubicBezTo>
                <a:cubicBezTo>
                  <a:pt x="232594" y="1418724"/>
                  <a:pt x="109827" y="2231524"/>
                  <a:pt x="29394" y="2386041"/>
                </a:cubicBezTo>
                <a:cubicBezTo>
                  <a:pt x="-51039" y="2540558"/>
                  <a:pt x="50561" y="2210358"/>
                  <a:pt x="130994" y="1966941"/>
                </a:cubicBezTo>
                <a:cubicBezTo>
                  <a:pt x="211427" y="1723524"/>
                  <a:pt x="433677" y="1092758"/>
                  <a:pt x="511994" y="925541"/>
                </a:cubicBezTo>
                <a:cubicBezTo>
                  <a:pt x="590311" y="758324"/>
                  <a:pt x="433677" y="1061008"/>
                  <a:pt x="600894" y="963641"/>
                </a:cubicBezTo>
                <a:cubicBezTo>
                  <a:pt x="768111" y="866274"/>
                  <a:pt x="1400994" y="413308"/>
                  <a:pt x="1515294" y="341341"/>
                </a:cubicBezTo>
                <a:cubicBezTo>
                  <a:pt x="1629594" y="269374"/>
                  <a:pt x="1146994" y="580524"/>
                  <a:pt x="1286694" y="531841"/>
                </a:cubicBezTo>
                <a:cubicBezTo>
                  <a:pt x="1426394" y="483158"/>
                  <a:pt x="2169344" y="131791"/>
                  <a:pt x="2340794" y="6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A26C7B0-0B8F-5463-9821-B12B755E99C0}"/>
              </a:ext>
            </a:extLst>
          </p:cNvPr>
          <p:cNvSpPr/>
          <p:nvPr/>
        </p:nvSpPr>
        <p:spPr>
          <a:xfrm>
            <a:off x="4819520" y="605433"/>
            <a:ext cx="2554291" cy="3916186"/>
          </a:xfrm>
          <a:custGeom>
            <a:avLst/>
            <a:gdLst>
              <a:gd name="connsiteX0" fmla="*/ 19180 w 2554291"/>
              <a:gd name="connsiteY0" fmla="*/ 42267 h 3916186"/>
              <a:gd name="connsiteX1" fmla="*/ 450980 w 2554291"/>
              <a:gd name="connsiteY1" fmla="*/ 385167 h 3916186"/>
              <a:gd name="connsiteX2" fmla="*/ 1670180 w 2554291"/>
              <a:gd name="connsiteY2" fmla="*/ 2112367 h 3916186"/>
              <a:gd name="connsiteX3" fmla="*/ 1568580 w 2554291"/>
              <a:gd name="connsiteY3" fmla="*/ 1896467 h 3916186"/>
              <a:gd name="connsiteX4" fmla="*/ 2546480 w 2554291"/>
              <a:gd name="connsiteY4" fmla="*/ 3903067 h 3916186"/>
              <a:gd name="connsiteX5" fmla="*/ 2000380 w 2554291"/>
              <a:gd name="connsiteY5" fmla="*/ 2658467 h 3916186"/>
              <a:gd name="connsiteX6" fmla="*/ 1505080 w 2554291"/>
              <a:gd name="connsiteY6" fmla="*/ 613767 h 3916186"/>
              <a:gd name="connsiteX7" fmla="*/ 1593980 w 2554291"/>
              <a:gd name="connsiteY7" fmla="*/ 1223367 h 3916186"/>
              <a:gd name="connsiteX8" fmla="*/ 1403480 w 2554291"/>
              <a:gd name="connsiteY8" fmla="*/ 1096367 h 3916186"/>
              <a:gd name="connsiteX9" fmla="*/ 1593980 w 2554291"/>
              <a:gd name="connsiteY9" fmla="*/ 1578967 h 3916186"/>
              <a:gd name="connsiteX10" fmla="*/ 997080 w 2554291"/>
              <a:gd name="connsiteY10" fmla="*/ 1058267 h 3916186"/>
              <a:gd name="connsiteX11" fmla="*/ 19180 w 2554291"/>
              <a:gd name="connsiteY11" fmla="*/ 42267 h 39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4291" h="3916186">
                <a:moveTo>
                  <a:pt x="19180" y="42267"/>
                </a:moveTo>
                <a:cubicBezTo>
                  <a:pt x="-71837" y="-69916"/>
                  <a:pt x="175813" y="40150"/>
                  <a:pt x="450980" y="385167"/>
                </a:cubicBezTo>
                <a:cubicBezTo>
                  <a:pt x="726147" y="730184"/>
                  <a:pt x="1483913" y="1860484"/>
                  <a:pt x="1670180" y="2112367"/>
                </a:cubicBezTo>
                <a:cubicBezTo>
                  <a:pt x="1856447" y="2364250"/>
                  <a:pt x="1568580" y="1896467"/>
                  <a:pt x="1568580" y="1896467"/>
                </a:cubicBezTo>
                <a:cubicBezTo>
                  <a:pt x="1714630" y="2194917"/>
                  <a:pt x="2474513" y="3776067"/>
                  <a:pt x="2546480" y="3903067"/>
                </a:cubicBezTo>
                <a:cubicBezTo>
                  <a:pt x="2618447" y="4030067"/>
                  <a:pt x="2173947" y="3206684"/>
                  <a:pt x="2000380" y="2658467"/>
                </a:cubicBezTo>
                <a:cubicBezTo>
                  <a:pt x="1826813" y="2110250"/>
                  <a:pt x="1572813" y="852950"/>
                  <a:pt x="1505080" y="613767"/>
                </a:cubicBezTo>
                <a:cubicBezTo>
                  <a:pt x="1437347" y="374584"/>
                  <a:pt x="1610913" y="1142934"/>
                  <a:pt x="1593980" y="1223367"/>
                </a:cubicBezTo>
                <a:cubicBezTo>
                  <a:pt x="1577047" y="1303800"/>
                  <a:pt x="1403480" y="1037100"/>
                  <a:pt x="1403480" y="1096367"/>
                </a:cubicBezTo>
                <a:cubicBezTo>
                  <a:pt x="1403480" y="1155634"/>
                  <a:pt x="1661713" y="1585317"/>
                  <a:pt x="1593980" y="1578967"/>
                </a:cubicBezTo>
                <a:cubicBezTo>
                  <a:pt x="1526247" y="1572617"/>
                  <a:pt x="1255313" y="1320734"/>
                  <a:pt x="997080" y="1058267"/>
                </a:cubicBezTo>
                <a:cubicBezTo>
                  <a:pt x="738847" y="795800"/>
                  <a:pt x="110197" y="154450"/>
                  <a:pt x="19180" y="42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7E2A330-5023-29F3-4B2B-612CBBCD6B44}"/>
              </a:ext>
            </a:extLst>
          </p:cNvPr>
          <p:cNvSpPr/>
          <p:nvPr/>
        </p:nvSpPr>
        <p:spPr>
          <a:xfrm>
            <a:off x="4178486" y="1036532"/>
            <a:ext cx="512488" cy="3112241"/>
          </a:xfrm>
          <a:custGeom>
            <a:avLst/>
            <a:gdLst>
              <a:gd name="connsiteX0" fmla="*/ 228414 w 512488"/>
              <a:gd name="connsiteY0" fmla="*/ 30268 h 3112241"/>
              <a:gd name="connsiteX1" fmla="*/ 37914 w 512488"/>
              <a:gd name="connsiteY1" fmla="*/ 1566968 h 3112241"/>
              <a:gd name="connsiteX2" fmla="*/ 139514 w 512488"/>
              <a:gd name="connsiteY2" fmla="*/ 2481368 h 3112241"/>
              <a:gd name="connsiteX3" fmla="*/ 12514 w 512488"/>
              <a:gd name="connsiteY3" fmla="*/ 2278168 h 3112241"/>
              <a:gd name="connsiteX4" fmla="*/ 507814 w 512488"/>
              <a:gd name="connsiteY4" fmla="*/ 3103668 h 3112241"/>
              <a:gd name="connsiteX5" fmla="*/ 253814 w 512488"/>
              <a:gd name="connsiteY5" fmla="*/ 2722668 h 3112241"/>
              <a:gd name="connsiteX6" fmla="*/ 126814 w 512488"/>
              <a:gd name="connsiteY6" fmla="*/ 2951268 h 3112241"/>
              <a:gd name="connsiteX7" fmla="*/ 88714 w 512488"/>
              <a:gd name="connsiteY7" fmla="*/ 2595668 h 3112241"/>
              <a:gd name="connsiteX8" fmla="*/ 25214 w 512488"/>
              <a:gd name="connsiteY8" fmla="*/ 1693968 h 3112241"/>
              <a:gd name="connsiteX9" fmla="*/ 330014 w 512488"/>
              <a:gd name="connsiteY9" fmla="*/ 703368 h 3112241"/>
              <a:gd name="connsiteX10" fmla="*/ 215714 w 512488"/>
              <a:gd name="connsiteY10" fmla="*/ 1122468 h 3112241"/>
              <a:gd name="connsiteX11" fmla="*/ 177614 w 512488"/>
              <a:gd name="connsiteY11" fmla="*/ 589068 h 3112241"/>
              <a:gd name="connsiteX12" fmla="*/ 228414 w 512488"/>
              <a:gd name="connsiteY12" fmla="*/ 30268 h 311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488" h="3112241">
                <a:moveTo>
                  <a:pt x="228414" y="30268"/>
                </a:moveTo>
                <a:cubicBezTo>
                  <a:pt x="205131" y="193251"/>
                  <a:pt x="52731" y="1158451"/>
                  <a:pt x="37914" y="1566968"/>
                </a:cubicBezTo>
                <a:cubicBezTo>
                  <a:pt x="23097" y="1975485"/>
                  <a:pt x="143747" y="2362835"/>
                  <a:pt x="139514" y="2481368"/>
                </a:cubicBezTo>
                <a:cubicBezTo>
                  <a:pt x="135281" y="2599901"/>
                  <a:pt x="-48869" y="2174451"/>
                  <a:pt x="12514" y="2278168"/>
                </a:cubicBezTo>
                <a:cubicBezTo>
                  <a:pt x="73897" y="2381885"/>
                  <a:pt x="467597" y="3029585"/>
                  <a:pt x="507814" y="3103668"/>
                </a:cubicBezTo>
                <a:cubicBezTo>
                  <a:pt x="548031" y="3177751"/>
                  <a:pt x="317314" y="2748068"/>
                  <a:pt x="253814" y="2722668"/>
                </a:cubicBezTo>
                <a:cubicBezTo>
                  <a:pt x="190314" y="2697268"/>
                  <a:pt x="154331" y="2972435"/>
                  <a:pt x="126814" y="2951268"/>
                </a:cubicBezTo>
                <a:cubicBezTo>
                  <a:pt x="99297" y="2930101"/>
                  <a:pt x="105647" y="2805218"/>
                  <a:pt x="88714" y="2595668"/>
                </a:cubicBezTo>
                <a:cubicBezTo>
                  <a:pt x="71781" y="2386118"/>
                  <a:pt x="-15003" y="2009351"/>
                  <a:pt x="25214" y="1693968"/>
                </a:cubicBezTo>
                <a:cubicBezTo>
                  <a:pt x="65431" y="1378585"/>
                  <a:pt x="298264" y="798618"/>
                  <a:pt x="330014" y="703368"/>
                </a:cubicBezTo>
                <a:cubicBezTo>
                  <a:pt x="361764" y="608118"/>
                  <a:pt x="241114" y="1141518"/>
                  <a:pt x="215714" y="1122468"/>
                </a:cubicBezTo>
                <a:cubicBezTo>
                  <a:pt x="190314" y="1103418"/>
                  <a:pt x="173381" y="771101"/>
                  <a:pt x="177614" y="589068"/>
                </a:cubicBezTo>
                <a:cubicBezTo>
                  <a:pt x="181847" y="407035"/>
                  <a:pt x="251697" y="-132715"/>
                  <a:pt x="228414" y="30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7843972-97D1-811A-310A-37827F20FD5A}"/>
              </a:ext>
            </a:extLst>
          </p:cNvPr>
          <p:cNvSpPr/>
          <p:nvPr/>
        </p:nvSpPr>
        <p:spPr>
          <a:xfrm>
            <a:off x="2843453" y="6543646"/>
            <a:ext cx="1112142" cy="1552499"/>
          </a:xfrm>
          <a:custGeom>
            <a:avLst/>
            <a:gdLst>
              <a:gd name="connsiteX0" fmla="*/ 3825 w 1112142"/>
              <a:gd name="connsiteY0" fmla="*/ 5837 h 1552499"/>
              <a:gd name="connsiteX1" fmla="*/ 494479 w 1112142"/>
              <a:gd name="connsiteY1" fmla="*/ 1113525 h 1552499"/>
              <a:gd name="connsiteX2" fmla="*/ 487045 w 1112142"/>
              <a:gd name="connsiteY2" fmla="*/ 1016881 h 1552499"/>
              <a:gd name="connsiteX3" fmla="*/ 739806 w 1112142"/>
              <a:gd name="connsiteY3" fmla="*/ 1314247 h 1552499"/>
              <a:gd name="connsiteX4" fmla="*/ 776976 w 1112142"/>
              <a:gd name="connsiteY4" fmla="*/ 1277076 h 1552499"/>
              <a:gd name="connsiteX5" fmla="*/ 1111513 w 1112142"/>
              <a:gd name="connsiteY5" fmla="*/ 1552139 h 1552499"/>
              <a:gd name="connsiteX6" fmla="*/ 851318 w 1112142"/>
              <a:gd name="connsiteY6" fmla="*/ 1329115 h 1552499"/>
              <a:gd name="connsiteX7" fmla="*/ 516781 w 1112142"/>
              <a:gd name="connsiteY7" fmla="*/ 1061486 h 1552499"/>
              <a:gd name="connsiteX8" fmla="*/ 197113 w 1112142"/>
              <a:gd name="connsiteY8" fmla="*/ 778988 h 1552499"/>
              <a:gd name="connsiteX9" fmla="*/ 301191 w 1112142"/>
              <a:gd name="connsiteY9" fmla="*/ 875632 h 1552499"/>
              <a:gd name="connsiteX10" fmla="*/ 249152 w 1112142"/>
              <a:gd name="connsiteY10" fmla="*/ 652608 h 1552499"/>
              <a:gd name="connsiteX11" fmla="*/ 264020 w 1112142"/>
              <a:gd name="connsiteY11" fmla="*/ 674910 h 1552499"/>
              <a:gd name="connsiteX12" fmla="*/ 3825 w 1112142"/>
              <a:gd name="connsiteY12" fmla="*/ 5837 h 155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2142" h="1552499">
                <a:moveTo>
                  <a:pt x="3825" y="5837"/>
                </a:moveTo>
                <a:cubicBezTo>
                  <a:pt x="42235" y="78940"/>
                  <a:pt x="413942" y="945018"/>
                  <a:pt x="494479" y="1113525"/>
                </a:cubicBezTo>
                <a:cubicBezTo>
                  <a:pt x="575016" y="1282032"/>
                  <a:pt x="446157" y="983427"/>
                  <a:pt x="487045" y="1016881"/>
                </a:cubicBezTo>
                <a:cubicBezTo>
                  <a:pt x="527933" y="1050335"/>
                  <a:pt x="691484" y="1270881"/>
                  <a:pt x="739806" y="1314247"/>
                </a:cubicBezTo>
                <a:cubicBezTo>
                  <a:pt x="788128" y="1357613"/>
                  <a:pt x="715025" y="1237427"/>
                  <a:pt x="776976" y="1277076"/>
                </a:cubicBezTo>
                <a:cubicBezTo>
                  <a:pt x="838927" y="1316725"/>
                  <a:pt x="1099123" y="1543466"/>
                  <a:pt x="1111513" y="1552139"/>
                </a:cubicBezTo>
                <a:cubicBezTo>
                  <a:pt x="1123903" y="1560812"/>
                  <a:pt x="950440" y="1410890"/>
                  <a:pt x="851318" y="1329115"/>
                </a:cubicBezTo>
                <a:cubicBezTo>
                  <a:pt x="752196" y="1247340"/>
                  <a:pt x="625815" y="1153174"/>
                  <a:pt x="516781" y="1061486"/>
                </a:cubicBezTo>
                <a:cubicBezTo>
                  <a:pt x="407747" y="969798"/>
                  <a:pt x="233045" y="809964"/>
                  <a:pt x="197113" y="778988"/>
                </a:cubicBezTo>
                <a:cubicBezTo>
                  <a:pt x="161181" y="748012"/>
                  <a:pt x="292518" y="896695"/>
                  <a:pt x="301191" y="875632"/>
                </a:cubicBezTo>
                <a:cubicBezTo>
                  <a:pt x="309864" y="854569"/>
                  <a:pt x="255347" y="686062"/>
                  <a:pt x="249152" y="652608"/>
                </a:cubicBezTo>
                <a:cubicBezTo>
                  <a:pt x="242957" y="619154"/>
                  <a:pt x="299952" y="781466"/>
                  <a:pt x="264020" y="674910"/>
                </a:cubicBezTo>
                <a:cubicBezTo>
                  <a:pt x="228088" y="568354"/>
                  <a:pt x="-34585" y="-67266"/>
                  <a:pt x="3825" y="5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C8287FDA-BEDA-61F9-484A-18384B267D04}"/>
              </a:ext>
            </a:extLst>
          </p:cNvPr>
          <p:cNvSpPr/>
          <p:nvPr/>
        </p:nvSpPr>
        <p:spPr>
          <a:xfrm>
            <a:off x="6002881" y="6407982"/>
            <a:ext cx="390857" cy="660290"/>
          </a:xfrm>
          <a:custGeom>
            <a:avLst/>
            <a:gdLst>
              <a:gd name="connsiteX0" fmla="*/ 390485 w 390857"/>
              <a:gd name="connsiteY0" fmla="*/ 252 h 660290"/>
              <a:gd name="connsiteX1" fmla="*/ 189763 w 390857"/>
              <a:gd name="connsiteY1" fmla="*/ 260447 h 660290"/>
              <a:gd name="connsiteX2" fmla="*/ 3909 w 390857"/>
              <a:gd name="connsiteY2" fmla="*/ 654457 h 660290"/>
              <a:gd name="connsiteX3" fmla="*/ 70817 w 390857"/>
              <a:gd name="connsiteY3" fmla="*/ 476038 h 660290"/>
              <a:gd name="connsiteX4" fmla="*/ 160026 w 390857"/>
              <a:gd name="connsiteY4" fmla="*/ 200974 h 660290"/>
              <a:gd name="connsiteX5" fmla="*/ 137724 w 390857"/>
              <a:gd name="connsiteY5" fmla="*/ 305052 h 660290"/>
              <a:gd name="connsiteX6" fmla="*/ 390485 w 390857"/>
              <a:gd name="connsiteY6" fmla="*/ 252 h 66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57" h="660290">
                <a:moveTo>
                  <a:pt x="390485" y="252"/>
                </a:moveTo>
                <a:cubicBezTo>
                  <a:pt x="399158" y="-7182"/>
                  <a:pt x="254192" y="151413"/>
                  <a:pt x="189763" y="260447"/>
                </a:cubicBezTo>
                <a:cubicBezTo>
                  <a:pt x="125334" y="369481"/>
                  <a:pt x="23733" y="618525"/>
                  <a:pt x="3909" y="654457"/>
                </a:cubicBezTo>
                <a:cubicBezTo>
                  <a:pt x="-15915" y="690389"/>
                  <a:pt x="44798" y="551618"/>
                  <a:pt x="70817" y="476038"/>
                </a:cubicBezTo>
                <a:cubicBezTo>
                  <a:pt x="96836" y="400458"/>
                  <a:pt x="148875" y="229472"/>
                  <a:pt x="160026" y="200974"/>
                </a:cubicBezTo>
                <a:cubicBezTo>
                  <a:pt x="171177" y="172476"/>
                  <a:pt x="95597" y="340984"/>
                  <a:pt x="137724" y="305052"/>
                </a:cubicBezTo>
                <a:cubicBezTo>
                  <a:pt x="179851" y="269120"/>
                  <a:pt x="381812" y="7686"/>
                  <a:pt x="390485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AE8C235C-E623-49A9-8219-0526D14DF48F}"/>
              </a:ext>
            </a:extLst>
          </p:cNvPr>
          <p:cNvSpPr/>
          <p:nvPr/>
        </p:nvSpPr>
        <p:spPr>
          <a:xfrm>
            <a:off x="5165699" y="7317454"/>
            <a:ext cx="536618" cy="875094"/>
          </a:xfrm>
          <a:custGeom>
            <a:avLst/>
            <a:gdLst>
              <a:gd name="connsiteX0" fmla="*/ 528857 w 536618"/>
              <a:gd name="connsiteY0" fmla="*/ 12614 h 875094"/>
              <a:gd name="connsiteX1" fmla="*/ 246360 w 536618"/>
              <a:gd name="connsiteY1" fmla="*/ 577609 h 875094"/>
              <a:gd name="connsiteX2" fmla="*/ 149716 w 536618"/>
              <a:gd name="connsiteY2" fmla="*/ 726292 h 875094"/>
              <a:gd name="connsiteX3" fmla="*/ 1033 w 536618"/>
              <a:gd name="connsiteY3" fmla="*/ 874975 h 875094"/>
              <a:gd name="connsiteX4" fmla="*/ 97677 w 536618"/>
              <a:gd name="connsiteY4" fmla="*/ 748595 h 875094"/>
              <a:gd name="connsiteX5" fmla="*/ 350438 w 536618"/>
              <a:gd name="connsiteY5" fmla="*/ 599912 h 875094"/>
              <a:gd name="connsiteX6" fmla="*/ 439647 w 536618"/>
              <a:gd name="connsiteY6" fmla="*/ 384322 h 875094"/>
              <a:gd name="connsiteX7" fmla="*/ 261228 w 536618"/>
              <a:gd name="connsiteY7" fmla="*/ 562741 h 875094"/>
              <a:gd name="connsiteX8" fmla="*/ 439647 w 536618"/>
              <a:gd name="connsiteY8" fmla="*/ 213336 h 875094"/>
              <a:gd name="connsiteX9" fmla="*/ 528857 w 536618"/>
              <a:gd name="connsiteY9" fmla="*/ 12614 h 87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618" h="875094">
                <a:moveTo>
                  <a:pt x="528857" y="12614"/>
                </a:moveTo>
                <a:cubicBezTo>
                  <a:pt x="496642" y="73326"/>
                  <a:pt x="309550" y="458663"/>
                  <a:pt x="246360" y="577609"/>
                </a:cubicBezTo>
                <a:cubicBezTo>
                  <a:pt x="183170" y="696555"/>
                  <a:pt x="190604" y="676731"/>
                  <a:pt x="149716" y="726292"/>
                </a:cubicBezTo>
                <a:cubicBezTo>
                  <a:pt x="108828" y="775853"/>
                  <a:pt x="9706" y="871258"/>
                  <a:pt x="1033" y="874975"/>
                </a:cubicBezTo>
                <a:cubicBezTo>
                  <a:pt x="-7640" y="878692"/>
                  <a:pt x="39443" y="794439"/>
                  <a:pt x="97677" y="748595"/>
                </a:cubicBezTo>
                <a:cubicBezTo>
                  <a:pt x="155911" y="702751"/>
                  <a:pt x="293443" y="660624"/>
                  <a:pt x="350438" y="599912"/>
                </a:cubicBezTo>
                <a:cubicBezTo>
                  <a:pt x="407433" y="539200"/>
                  <a:pt x="454515" y="390517"/>
                  <a:pt x="439647" y="384322"/>
                </a:cubicBezTo>
                <a:cubicBezTo>
                  <a:pt x="424779" y="378127"/>
                  <a:pt x="261228" y="591239"/>
                  <a:pt x="261228" y="562741"/>
                </a:cubicBezTo>
                <a:cubicBezTo>
                  <a:pt x="261228" y="534243"/>
                  <a:pt x="393803" y="301307"/>
                  <a:pt x="439647" y="213336"/>
                </a:cubicBezTo>
                <a:cubicBezTo>
                  <a:pt x="485491" y="125365"/>
                  <a:pt x="561072" y="-48098"/>
                  <a:pt x="528857" y="12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0EED4187-5402-C666-8D46-A4BE3155A735}"/>
              </a:ext>
            </a:extLst>
          </p:cNvPr>
          <p:cNvSpPr/>
          <p:nvPr/>
        </p:nvSpPr>
        <p:spPr>
          <a:xfrm>
            <a:off x="3152989" y="2313555"/>
            <a:ext cx="697222" cy="1428966"/>
          </a:xfrm>
          <a:custGeom>
            <a:avLst/>
            <a:gdLst>
              <a:gd name="connsiteX0" fmla="*/ 19189 w 697222"/>
              <a:gd name="connsiteY0" fmla="*/ 1366623 h 1428966"/>
              <a:gd name="connsiteX1" fmla="*/ 470744 w 697222"/>
              <a:gd name="connsiteY1" fmla="*/ 384489 h 1428966"/>
              <a:gd name="connsiteX2" fmla="*/ 290122 w 697222"/>
              <a:gd name="connsiteY2" fmla="*/ 632845 h 1428966"/>
              <a:gd name="connsiteX3" fmla="*/ 696522 w 697222"/>
              <a:gd name="connsiteY3" fmla="*/ 667 h 1428966"/>
              <a:gd name="connsiteX4" fmla="*/ 380433 w 697222"/>
              <a:gd name="connsiteY4" fmla="*/ 519956 h 1428966"/>
              <a:gd name="connsiteX5" fmla="*/ 98211 w 697222"/>
              <a:gd name="connsiteY5" fmla="*/ 926356 h 1428966"/>
              <a:gd name="connsiteX6" fmla="*/ 244967 w 697222"/>
              <a:gd name="connsiteY6" fmla="*/ 757023 h 1428966"/>
              <a:gd name="connsiteX7" fmla="*/ 98211 w 697222"/>
              <a:gd name="connsiteY7" fmla="*/ 1265023 h 1428966"/>
              <a:gd name="connsiteX8" fmla="*/ 19189 w 697222"/>
              <a:gd name="connsiteY8" fmla="*/ 1366623 h 14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222" h="1428966">
                <a:moveTo>
                  <a:pt x="19189" y="1366623"/>
                </a:moveTo>
                <a:cubicBezTo>
                  <a:pt x="81278" y="1219867"/>
                  <a:pt x="425589" y="506785"/>
                  <a:pt x="470744" y="384489"/>
                </a:cubicBezTo>
                <a:cubicBezTo>
                  <a:pt x="515899" y="262193"/>
                  <a:pt x="252492" y="696815"/>
                  <a:pt x="290122" y="632845"/>
                </a:cubicBezTo>
                <a:cubicBezTo>
                  <a:pt x="327752" y="568875"/>
                  <a:pt x="681470" y="19482"/>
                  <a:pt x="696522" y="667"/>
                </a:cubicBezTo>
                <a:cubicBezTo>
                  <a:pt x="711574" y="-18148"/>
                  <a:pt x="480151" y="365675"/>
                  <a:pt x="380433" y="519956"/>
                </a:cubicBezTo>
                <a:cubicBezTo>
                  <a:pt x="280715" y="674237"/>
                  <a:pt x="120789" y="886845"/>
                  <a:pt x="98211" y="926356"/>
                </a:cubicBezTo>
                <a:cubicBezTo>
                  <a:pt x="75633" y="965867"/>
                  <a:pt x="244967" y="700579"/>
                  <a:pt x="244967" y="757023"/>
                </a:cubicBezTo>
                <a:cubicBezTo>
                  <a:pt x="244967" y="813467"/>
                  <a:pt x="133959" y="1161541"/>
                  <a:pt x="98211" y="1265023"/>
                </a:cubicBezTo>
                <a:cubicBezTo>
                  <a:pt x="62463" y="1368505"/>
                  <a:pt x="-42900" y="1513379"/>
                  <a:pt x="19189" y="1366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63BFFC3-A7CC-FCF9-E700-23DB338CDCFA}"/>
              </a:ext>
            </a:extLst>
          </p:cNvPr>
          <p:cNvSpPr/>
          <p:nvPr/>
        </p:nvSpPr>
        <p:spPr>
          <a:xfrm>
            <a:off x="5636714" y="2210701"/>
            <a:ext cx="732124" cy="1589264"/>
          </a:xfrm>
          <a:custGeom>
            <a:avLst/>
            <a:gdLst>
              <a:gd name="connsiteX0" fmla="*/ 7730 w 732124"/>
              <a:gd name="connsiteY0" fmla="*/ 13210 h 1589264"/>
              <a:gd name="connsiteX1" fmla="*/ 493153 w 732124"/>
              <a:gd name="connsiteY1" fmla="*/ 1051788 h 1589264"/>
              <a:gd name="connsiteX2" fmla="*/ 368975 w 732124"/>
              <a:gd name="connsiteY2" fmla="*/ 871166 h 1589264"/>
              <a:gd name="connsiteX3" fmla="*/ 718930 w 732124"/>
              <a:gd name="connsiteY3" fmla="*/ 1571077 h 1589264"/>
              <a:gd name="connsiteX4" fmla="*/ 617330 w 732124"/>
              <a:gd name="connsiteY4" fmla="*/ 1322721 h 1589264"/>
              <a:gd name="connsiteX5" fmla="*/ 233508 w 732124"/>
              <a:gd name="connsiteY5" fmla="*/ 667966 h 1589264"/>
              <a:gd name="connsiteX6" fmla="*/ 278664 w 732124"/>
              <a:gd name="connsiteY6" fmla="*/ 848588 h 1589264"/>
              <a:gd name="connsiteX7" fmla="*/ 199642 w 732124"/>
              <a:gd name="connsiteY7" fmla="*/ 487343 h 1589264"/>
              <a:gd name="connsiteX8" fmla="*/ 7730 w 732124"/>
              <a:gd name="connsiteY8" fmla="*/ 13210 h 15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124" h="1589264">
                <a:moveTo>
                  <a:pt x="7730" y="13210"/>
                </a:moveTo>
                <a:cubicBezTo>
                  <a:pt x="56649" y="107284"/>
                  <a:pt x="432946" y="908795"/>
                  <a:pt x="493153" y="1051788"/>
                </a:cubicBezTo>
                <a:cubicBezTo>
                  <a:pt x="553360" y="1194781"/>
                  <a:pt x="331346" y="784618"/>
                  <a:pt x="368975" y="871166"/>
                </a:cubicBezTo>
                <a:cubicBezTo>
                  <a:pt x="406605" y="957714"/>
                  <a:pt x="677538" y="1495818"/>
                  <a:pt x="718930" y="1571077"/>
                </a:cubicBezTo>
                <a:cubicBezTo>
                  <a:pt x="760322" y="1646336"/>
                  <a:pt x="698234" y="1473239"/>
                  <a:pt x="617330" y="1322721"/>
                </a:cubicBezTo>
                <a:cubicBezTo>
                  <a:pt x="536426" y="1172203"/>
                  <a:pt x="289952" y="746988"/>
                  <a:pt x="233508" y="667966"/>
                </a:cubicBezTo>
                <a:cubicBezTo>
                  <a:pt x="177064" y="588944"/>
                  <a:pt x="284308" y="878692"/>
                  <a:pt x="278664" y="848588"/>
                </a:cubicBezTo>
                <a:cubicBezTo>
                  <a:pt x="273020" y="818484"/>
                  <a:pt x="242916" y="620928"/>
                  <a:pt x="199642" y="487343"/>
                </a:cubicBezTo>
                <a:cubicBezTo>
                  <a:pt x="156368" y="353758"/>
                  <a:pt x="-41189" y="-80864"/>
                  <a:pt x="7730" y="1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0D8FD1CA-BCA2-51A2-21C9-97A7BE76A725}"/>
              </a:ext>
            </a:extLst>
          </p:cNvPr>
          <p:cNvSpPr/>
          <p:nvPr/>
        </p:nvSpPr>
        <p:spPr>
          <a:xfrm>
            <a:off x="3575411" y="1801700"/>
            <a:ext cx="1067580" cy="538426"/>
          </a:xfrm>
          <a:custGeom>
            <a:avLst/>
            <a:gdLst>
              <a:gd name="connsiteX0" fmla="*/ 3167 w 1067580"/>
              <a:gd name="connsiteY0" fmla="*/ 535100 h 538426"/>
              <a:gd name="connsiteX1" fmla="*/ 770811 w 1067580"/>
              <a:gd name="connsiteY1" fmla="*/ 139989 h 538426"/>
              <a:gd name="connsiteX2" fmla="*/ 669211 w 1067580"/>
              <a:gd name="connsiteY2" fmla="*/ 309322 h 538426"/>
              <a:gd name="connsiteX3" fmla="*/ 1064322 w 1067580"/>
              <a:gd name="connsiteY3" fmla="*/ 4522 h 538426"/>
              <a:gd name="connsiteX4" fmla="*/ 838545 w 1067580"/>
              <a:gd name="connsiteY4" fmla="*/ 139989 h 538426"/>
              <a:gd name="connsiteX5" fmla="*/ 511167 w 1067580"/>
              <a:gd name="connsiteY5" fmla="*/ 320611 h 538426"/>
              <a:gd name="connsiteX6" fmla="*/ 3167 w 1067580"/>
              <a:gd name="connsiteY6" fmla="*/ 535100 h 53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580" h="538426">
                <a:moveTo>
                  <a:pt x="3167" y="535100"/>
                </a:moveTo>
                <a:cubicBezTo>
                  <a:pt x="46441" y="504996"/>
                  <a:pt x="659804" y="177619"/>
                  <a:pt x="770811" y="139989"/>
                </a:cubicBezTo>
                <a:cubicBezTo>
                  <a:pt x="881818" y="102359"/>
                  <a:pt x="620293" y="331900"/>
                  <a:pt x="669211" y="309322"/>
                </a:cubicBezTo>
                <a:cubicBezTo>
                  <a:pt x="718129" y="286744"/>
                  <a:pt x="1036100" y="32744"/>
                  <a:pt x="1064322" y="4522"/>
                </a:cubicBezTo>
                <a:cubicBezTo>
                  <a:pt x="1092544" y="-23700"/>
                  <a:pt x="930737" y="87308"/>
                  <a:pt x="838545" y="139989"/>
                </a:cubicBezTo>
                <a:cubicBezTo>
                  <a:pt x="746353" y="192670"/>
                  <a:pt x="650397" y="258522"/>
                  <a:pt x="511167" y="320611"/>
                </a:cubicBezTo>
                <a:cubicBezTo>
                  <a:pt x="371937" y="382700"/>
                  <a:pt x="-40107" y="565204"/>
                  <a:pt x="3167" y="53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BB89ACD-C10F-A3EB-C14C-854FF2FBBAC7}"/>
              </a:ext>
            </a:extLst>
          </p:cNvPr>
          <p:cNvSpPr/>
          <p:nvPr/>
        </p:nvSpPr>
        <p:spPr>
          <a:xfrm>
            <a:off x="3227974" y="2426496"/>
            <a:ext cx="116524" cy="930358"/>
          </a:xfrm>
          <a:custGeom>
            <a:avLst/>
            <a:gdLst>
              <a:gd name="connsiteX0" fmla="*/ 79670 w 116524"/>
              <a:gd name="connsiteY0" fmla="*/ 615 h 930358"/>
              <a:gd name="connsiteX1" fmla="*/ 113537 w 116524"/>
              <a:gd name="connsiteY1" fmla="*/ 553771 h 930358"/>
              <a:gd name="connsiteX2" fmla="*/ 648 w 116524"/>
              <a:gd name="connsiteY2" fmla="*/ 926304 h 930358"/>
              <a:gd name="connsiteX3" fmla="*/ 68382 w 116524"/>
              <a:gd name="connsiteY3" fmla="*/ 734393 h 930358"/>
              <a:gd name="connsiteX4" fmla="*/ 90959 w 116524"/>
              <a:gd name="connsiteY4" fmla="*/ 463460 h 930358"/>
              <a:gd name="connsiteX5" fmla="*/ 34515 w 116524"/>
              <a:gd name="connsiteY5" fmla="*/ 666660 h 930358"/>
              <a:gd name="connsiteX6" fmla="*/ 79670 w 116524"/>
              <a:gd name="connsiteY6" fmla="*/ 615 h 93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24" h="930358">
                <a:moveTo>
                  <a:pt x="79670" y="615"/>
                </a:moveTo>
                <a:cubicBezTo>
                  <a:pt x="92840" y="-18200"/>
                  <a:pt x="126707" y="399490"/>
                  <a:pt x="113537" y="553771"/>
                </a:cubicBezTo>
                <a:cubicBezTo>
                  <a:pt x="100367" y="708052"/>
                  <a:pt x="8174" y="896200"/>
                  <a:pt x="648" y="926304"/>
                </a:cubicBezTo>
                <a:cubicBezTo>
                  <a:pt x="-6878" y="956408"/>
                  <a:pt x="53330" y="811534"/>
                  <a:pt x="68382" y="734393"/>
                </a:cubicBezTo>
                <a:cubicBezTo>
                  <a:pt x="83434" y="657252"/>
                  <a:pt x="96603" y="474749"/>
                  <a:pt x="90959" y="463460"/>
                </a:cubicBezTo>
                <a:cubicBezTo>
                  <a:pt x="85315" y="452171"/>
                  <a:pt x="34515" y="738156"/>
                  <a:pt x="34515" y="666660"/>
                </a:cubicBezTo>
                <a:cubicBezTo>
                  <a:pt x="34515" y="595164"/>
                  <a:pt x="66500" y="19430"/>
                  <a:pt x="79670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3C37549-6D0E-F4E9-8532-62FF3111A97A}"/>
              </a:ext>
            </a:extLst>
          </p:cNvPr>
          <p:cNvSpPr/>
          <p:nvPr/>
        </p:nvSpPr>
        <p:spPr>
          <a:xfrm>
            <a:off x="5023014" y="1646900"/>
            <a:ext cx="554395" cy="2466985"/>
          </a:xfrm>
          <a:custGeom>
            <a:avLst/>
            <a:gdLst>
              <a:gd name="connsiteX0" fmla="*/ 418230 w 554395"/>
              <a:gd name="connsiteY0" fmla="*/ 125456 h 2466985"/>
              <a:gd name="connsiteX1" fmla="*/ 45697 w 554395"/>
              <a:gd name="connsiteY1" fmla="*/ 1830078 h 2466985"/>
              <a:gd name="connsiteX2" fmla="*/ 136008 w 554395"/>
              <a:gd name="connsiteY2" fmla="*/ 1355944 h 2466985"/>
              <a:gd name="connsiteX3" fmla="*/ 34408 w 554395"/>
              <a:gd name="connsiteY3" fmla="*/ 2405811 h 2466985"/>
              <a:gd name="connsiteX4" fmla="*/ 45697 w 554395"/>
              <a:gd name="connsiteY4" fmla="*/ 2168744 h 2466985"/>
              <a:gd name="connsiteX5" fmla="*/ 553697 w 554395"/>
              <a:gd name="connsiteY5" fmla="*/ 735056 h 2466985"/>
              <a:gd name="connsiteX6" fmla="*/ 158586 w 554395"/>
              <a:gd name="connsiteY6" fmla="*/ 1649456 h 2466985"/>
              <a:gd name="connsiteX7" fmla="*/ 271475 w 554395"/>
              <a:gd name="connsiteY7" fmla="*/ 610878 h 2466985"/>
              <a:gd name="connsiteX8" fmla="*/ 215030 w 554395"/>
              <a:gd name="connsiteY8" fmla="*/ 847944 h 2466985"/>
              <a:gd name="connsiteX9" fmla="*/ 418230 w 554395"/>
              <a:gd name="connsiteY9" fmla="*/ 204478 h 2466985"/>
              <a:gd name="connsiteX10" fmla="*/ 418230 w 554395"/>
              <a:gd name="connsiteY10" fmla="*/ 125456 h 24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395" h="2466985">
                <a:moveTo>
                  <a:pt x="418230" y="125456"/>
                </a:moveTo>
                <a:cubicBezTo>
                  <a:pt x="356141" y="396389"/>
                  <a:pt x="92734" y="1624997"/>
                  <a:pt x="45697" y="1830078"/>
                </a:cubicBezTo>
                <a:cubicBezTo>
                  <a:pt x="-1340" y="2035159"/>
                  <a:pt x="137889" y="1259989"/>
                  <a:pt x="136008" y="1355944"/>
                </a:cubicBezTo>
                <a:cubicBezTo>
                  <a:pt x="134127" y="1451899"/>
                  <a:pt x="49460" y="2270344"/>
                  <a:pt x="34408" y="2405811"/>
                </a:cubicBezTo>
                <a:cubicBezTo>
                  <a:pt x="19356" y="2541278"/>
                  <a:pt x="-40851" y="2447203"/>
                  <a:pt x="45697" y="2168744"/>
                </a:cubicBezTo>
                <a:cubicBezTo>
                  <a:pt x="132245" y="1890285"/>
                  <a:pt x="534882" y="821604"/>
                  <a:pt x="553697" y="735056"/>
                </a:cubicBezTo>
                <a:cubicBezTo>
                  <a:pt x="572512" y="648508"/>
                  <a:pt x="205623" y="1670152"/>
                  <a:pt x="158586" y="1649456"/>
                </a:cubicBezTo>
                <a:cubicBezTo>
                  <a:pt x="111549" y="1628760"/>
                  <a:pt x="262068" y="744463"/>
                  <a:pt x="271475" y="610878"/>
                </a:cubicBezTo>
                <a:cubicBezTo>
                  <a:pt x="280882" y="477293"/>
                  <a:pt x="190571" y="915677"/>
                  <a:pt x="215030" y="847944"/>
                </a:cubicBezTo>
                <a:cubicBezTo>
                  <a:pt x="239489" y="780211"/>
                  <a:pt x="382482" y="319248"/>
                  <a:pt x="418230" y="204478"/>
                </a:cubicBezTo>
                <a:cubicBezTo>
                  <a:pt x="453978" y="89708"/>
                  <a:pt x="480319" y="-145477"/>
                  <a:pt x="418230" y="125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6CE40D1-01C6-4669-C272-41B37A3E8ED0}"/>
              </a:ext>
            </a:extLst>
          </p:cNvPr>
          <p:cNvSpPr/>
          <p:nvPr/>
        </p:nvSpPr>
        <p:spPr>
          <a:xfrm>
            <a:off x="3104080" y="1569156"/>
            <a:ext cx="757420" cy="2411957"/>
          </a:xfrm>
          <a:custGeom>
            <a:avLst/>
            <a:gdLst>
              <a:gd name="connsiteX0" fmla="*/ 372898 w 757420"/>
              <a:gd name="connsiteY0" fmla="*/ 0 h 2411957"/>
              <a:gd name="connsiteX1" fmla="*/ 79387 w 757420"/>
              <a:gd name="connsiteY1" fmla="*/ 903111 h 2411957"/>
              <a:gd name="connsiteX2" fmla="*/ 68098 w 757420"/>
              <a:gd name="connsiteY2" fmla="*/ 1715911 h 2411957"/>
              <a:gd name="connsiteX3" fmla="*/ 34231 w 757420"/>
              <a:gd name="connsiteY3" fmla="*/ 1241777 h 2411957"/>
              <a:gd name="connsiteX4" fmla="*/ 364 w 757420"/>
              <a:gd name="connsiteY4" fmla="*/ 2370666 h 2411957"/>
              <a:gd name="connsiteX5" fmla="*/ 56809 w 757420"/>
              <a:gd name="connsiteY5" fmla="*/ 2088444 h 2411957"/>
              <a:gd name="connsiteX6" fmla="*/ 101964 w 757420"/>
              <a:gd name="connsiteY6" fmla="*/ 1343377 h 2411957"/>
              <a:gd name="connsiteX7" fmla="*/ 756720 w 757420"/>
              <a:gd name="connsiteY7" fmla="*/ 225777 h 2411957"/>
              <a:gd name="connsiteX8" fmla="*/ 226142 w 757420"/>
              <a:gd name="connsiteY8" fmla="*/ 936977 h 2411957"/>
              <a:gd name="connsiteX9" fmla="*/ 113253 w 757420"/>
              <a:gd name="connsiteY9" fmla="*/ 1061155 h 2411957"/>
              <a:gd name="connsiteX10" fmla="*/ 158409 w 757420"/>
              <a:gd name="connsiteY10" fmla="*/ 745066 h 2411957"/>
              <a:gd name="connsiteX11" fmla="*/ 34231 w 757420"/>
              <a:gd name="connsiteY11" fmla="*/ 801511 h 2411957"/>
              <a:gd name="connsiteX12" fmla="*/ 68098 w 757420"/>
              <a:gd name="connsiteY12" fmla="*/ 722488 h 2411957"/>
              <a:gd name="connsiteX13" fmla="*/ 372898 w 757420"/>
              <a:gd name="connsiteY13" fmla="*/ 0 h 241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7420" h="2411957">
                <a:moveTo>
                  <a:pt x="372898" y="0"/>
                </a:moveTo>
                <a:cubicBezTo>
                  <a:pt x="251542" y="308563"/>
                  <a:pt x="130187" y="617126"/>
                  <a:pt x="79387" y="903111"/>
                </a:cubicBezTo>
                <a:cubicBezTo>
                  <a:pt x="28587" y="1189096"/>
                  <a:pt x="75624" y="1659467"/>
                  <a:pt x="68098" y="1715911"/>
                </a:cubicBezTo>
                <a:cubicBezTo>
                  <a:pt x="60572" y="1772355"/>
                  <a:pt x="45520" y="1132651"/>
                  <a:pt x="34231" y="1241777"/>
                </a:cubicBezTo>
                <a:cubicBezTo>
                  <a:pt x="22942" y="1350903"/>
                  <a:pt x="-3399" y="2229555"/>
                  <a:pt x="364" y="2370666"/>
                </a:cubicBezTo>
                <a:cubicBezTo>
                  <a:pt x="4127" y="2511777"/>
                  <a:pt x="39876" y="2259659"/>
                  <a:pt x="56809" y="2088444"/>
                </a:cubicBezTo>
                <a:cubicBezTo>
                  <a:pt x="73742" y="1917229"/>
                  <a:pt x="-14688" y="1653822"/>
                  <a:pt x="101964" y="1343377"/>
                </a:cubicBezTo>
                <a:cubicBezTo>
                  <a:pt x="218616" y="1032933"/>
                  <a:pt x="736024" y="293510"/>
                  <a:pt x="756720" y="225777"/>
                </a:cubicBezTo>
                <a:cubicBezTo>
                  <a:pt x="777416" y="158044"/>
                  <a:pt x="333386" y="797747"/>
                  <a:pt x="226142" y="936977"/>
                </a:cubicBezTo>
                <a:cubicBezTo>
                  <a:pt x="118897" y="1076207"/>
                  <a:pt x="124542" y="1093140"/>
                  <a:pt x="113253" y="1061155"/>
                </a:cubicBezTo>
                <a:cubicBezTo>
                  <a:pt x="101964" y="1029170"/>
                  <a:pt x="171579" y="788340"/>
                  <a:pt x="158409" y="745066"/>
                </a:cubicBezTo>
                <a:cubicBezTo>
                  <a:pt x="145239" y="701792"/>
                  <a:pt x="49283" y="805274"/>
                  <a:pt x="34231" y="801511"/>
                </a:cubicBezTo>
                <a:cubicBezTo>
                  <a:pt x="19179" y="797748"/>
                  <a:pt x="68098" y="722488"/>
                  <a:pt x="68098" y="722488"/>
                </a:cubicBezTo>
                <a:lnTo>
                  <a:pt x="3728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C96F9B2C-4146-8C89-47E6-FEF0848C5E1D}"/>
              </a:ext>
            </a:extLst>
          </p:cNvPr>
          <p:cNvSpPr/>
          <p:nvPr/>
        </p:nvSpPr>
        <p:spPr>
          <a:xfrm>
            <a:off x="2156106" y="2023863"/>
            <a:ext cx="1084908" cy="3172077"/>
          </a:xfrm>
          <a:custGeom>
            <a:avLst/>
            <a:gdLst>
              <a:gd name="connsiteX0" fmla="*/ 1083805 w 1084908"/>
              <a:gd name="connsiteY0" fmla="*/ 19426 h 3172077"/>
              <a:gd name="connsiteX1" fmla="*/ 620961 w 1084908"/>
              <a:gd name="connsiteY1" fmla="*/ 1554715 h 3172077"/>
              <a:gd name="connsiteX2" fmla="*/ 598383 w 1084908"/>
              <a:gd name="connsiteY2" fmla="*/ 1949826 h 3172077"/>
              <a:gd name="connsiteX3" fmla="*/ 745138 w 1084908"/>
              <a:gd name="connsiteY3" fmla="*/ 1114448 h 3172077"/>
              <a:gd name="connsiteX4" fmla="*/ 779005 w 1084908"/>
              <a:gd name="connsiteY4" fmla="*/ 696759 h 3172077"/>
              <a:gd name="connsiteX5" fmla="*/ 406472 w 1084908"/>
              <a:gd name="connsiteY5" fmla="*/ 1961115 h 3172077"/>
              <a:gd name="connsiteX6" fmla="*/ 180694 w 1084908"/>
              <a:gd name="connsiteY6" fmla="*/ 2954537 h 3172077"/>
              <a:gd name="connsiteX7" fmla="*/ 350027 w 1084908"/>
              <a:gd name="connsiteY7" fmla="*/ 2119159 h 3172077"/>
              <a:gd name="connsiteX8" fmla="*/ 72 w 1084908"/>
              <a:gd name="connsiteY8" fmla="*/ 3169026 h 3172077"/>
              <a:gd name="connsiteX9" fmla="*/ 383894 w 1084908"/>
              <a:gd name="connsiteY9" fmla="*/ 1712759 h 3172077"/>
              <a:gd name="connsiteX10" fmla="*/ 666116 w 1084908"/>
              <a:gd name="connsiteY10" fmla="*/ 98448 h 3172077"/>
              <a:gd name="connsiteX11" fmla="*/ 248427 w 1084908"/>
              <a:gd name="connsiteY11" fmla="*/ 1780493 h 3172077"/>
              <a:gd name="connsiteX12" fmla="*/ 541938 w 1084908"/>
              <a:gd name="connsiteY12" fmla="*/ 1114448 h 3172077"/>
              <a:gd name="connsiteX13" fmla="*/ 553227 w 1084908"/>
              <a:gd name="connsiteY13" fmla="*/ 1486981 h 3172077"/>
              <a:gd name="connsiteX14" fmla="*/ 982205 w 1084908"/>
              <a:gd name="connsiteY14" fmla="*/ 98448 h 3172077"/>
              <a:gd name="connsiteX15" fmla="*/ 756427 w 1084908"/>
              <a:gd name="connsiteY15" fmla="*/ 651604 h 3172077"/>
              <a:gd name="connsiteX16" fmla="*/ 1083805 w 1084908"/>
              <a:gd name="connsiteY16" fmla="*/ 19426 h 317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4908" h="3172077">
                <a:moveTo>
                  <a:pt x="1083805" y="19426"/>
                </a:moveTo>
                <a:cubicBezTo>
                  <a:pt x="1061227" y="169945"/>
                  <a:pt x="701865" y="1232982"/>
                  <a:pt x="620961" y="1554715"/>
                </a:cubicBezTo>
                <a:cubicBezTo>
                  <a:pt x="540057" y="1876448"/>
                  <a:pt x="577687" y="2023204"/>
                  <a:pt x="598383" y="1949826"/>
                </a:cubicBezTo>
                <a:cubicBezTo>
                  <a:pt x="619079" y="1876448"/>
                  <a:pt x="715034" y="1323293"/>
                  <a:pt x="745138" y="1114448"/>
                </a:cubicBezTo>
                <a:cubicBezTo>
                  <a:pt x="775242" y="905603"/>
                  <a:pt x="835449" y="555648"/>
                  <a:pt x="779005" y="696759"/>
                </a:cubicBezTo>
                <a:cubicBezTo>
                  <a:pt x="722561" y="837870"/>
                  <a:pt x="506190" y="1584819"/>
                  <a:pt x="406472" y="1961115"/>
                </a:cubicBezTo>
                <a:cubicBezTo>
                  <a:pt x="306754" y="2337411"/>
                  <a:pt x="190101" y="2928196"/>
                  <a:pt x="180694" y="2954537"/>
                </a:cubicBezTo>
                <a:cubicBezTo>
                  <a:pt x="171287" y="2980878"/>
                  <a:pt x="380131" y="2083411"/>
                  <a:pt x="350027" y="2119159"/>
                </a:cubicBezTo>
                <a:cubicBezTo>
                  <a:pt x="319923" y="2154907"/>
                  <a:pt x="-5572" y="3236759"/>
                  <a:pt x="72" y="3169026"/>
                </a:cubicBezTo>
                <a:cubicBezTo>
                  <a:pt x="5716" y="3101293"/>
                  <a:pt x="272887" y="2224522"/>
                  <a:pt x="383894" y="1712759"/>
                </a:cubicBezTo>
                <a:cubicBezTo>
                  <a:pt x="494901" y="1200996"/>
                  <a:pt x="688694" y="87159"/>
                  <a:pt x="666116" y="98448"/>
                </a:cubicBezTo>
                <a:cubicBezTo>
                  <a:pt x="643538" y="109737"/>
                  <a:pt x="269123" y="1611160"/>
                  <a:pt x="248427" y="1780493"/>
                </a:cubicBezTo>
                <a:cubicBezTo>
                  <a:pt x="227731" y="1949826"/>
                  <a:pt x="491138" y="1163367"/>
                  <a:pt x="541938" y="1114448"/>
                </a:cubicBezTo>
                <a:cubicBezTo>
                  <a:pt x="592738" y="1065529"/>
                  <a:pt x="479849" y="1656314"/>
                  <a:pt x="553227" y="1486981"/>
                </a:cubicBezTo>
                <a:cubicBezTo>
                  <a:pt x="626605" y="1317648"/>
                  <a:pt x="948338" y="237677"/>
                  <a:pt x="982205" y="98448"/>
                </a:cubicBezTo>
                <a:cubicBezTo>
                  <a:pt x="1016072" y="-40781"/>
                  <a:pt x="737612" y="661011"/>
                  <a:pt x="756427" y="651604"/>
                </a:cubicBezTo>
                <a:cubicBezTo>
                  <a:pt x="775242" y="642197"/>
                  <a:pt x="1106383" y="-131093"/>
                  <a:pt x="1083805" y="19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C4AEA217-527E-0518-161E-5D7E49F07D23}"/>
              </a:ext>
            </a:extLst>
          </p:cNvPr>
          <p:cNvSpPr/>
          <p:nvPr/>
        </p:nvSpPr>
        <p:spPr>
          <a:xfrm>
            <a:off x="1399658" y="1782251"/>
            <a:ext cx="1459885" cy="4240863"/>
          </a:xfrm>
          <a:custGeom>
            <a:avLst/>
            <a:gdLst>
              <a:gd name="connsiteX0" fmla="*/ 1422564 w 1459885"/>
              <a:gd name="connsiteY0" fmla="*/ 215882 h 4240863"/>
              <a:gd name="connsiteX1" fmla="*/ 440431 w 1459885"/>
              <a:gd name="connsiteY1" fmla="*/ 2146282 h 4240863"/>
              <a:gd name="connsiteX2" fmla="*/ 22742 w 1459885"/>
              <a:gd name="connsiteY2" fmla="*/ 4099260 h 4240863"/>
              <a:gd name="connsiteX3" fmla="*/ 113053 w 1459885"/>
              <a:gd name="connsiteY3" fmla="*/ 3794460 h 4240863"/>
              <a:gd name="connsiteX4" fmla="*/ 598475 w 1459885"/>
              <a:gd name="connsiteY4" fmla="*/ 1446371 h 4240863"/>
              <a:gd name="connsiteX5" fmla="*/ 654920 w 1459885"/>
              <a:gd name="connsiteY5" fmla="*/ 1604416 h 4240863"/>
              <a:gd name="connsiteX6" fmla="*/ 1230653 w 1459885"/>
              <a:gd name="connsiteY6" fmla="*/ 1393 h 4240863"/>
              <a:gd name="connsiteX7" fmla="*/ 756520 w 1459885"/>
              <a:gd name="connsiteY7" fmla="*/ 1310905 h 4240863"/>
              <a:gd name="connsiteX8" fmla="*/ 1208075 w 1459885"/>
              <a:gd name="connsiteY8" fmla="*/ 622282 h 4240863"/>
              <a:gd name="connsiteX9" fmla="*/ 1422564 w 1459885"/>
              <a:gd name="connsiteY9" fmla="*/ 215882 h 424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885" h="4240863">
                <a:moveTo>
                  <a:pt x="1422564" y="215882"/>
                </a:moveTo>
                <a:cubicBezTo>
                  <a:pt x="1294623" y="469882"/>
                  <a:pt x="673735" y="1499052"/>
                  <a:pt x="440431" y="2146282"/>
                </a:cubicBezTo>
                <a:cubicBezTo>
                  <a:pt x="207127" y="2793512"/>
                  <a:pt x="77305" y="3824564"/>
                  <a:pt x="22742" y="4099260"/>
                </a:cubicBezTo>
                <a:cubicBezTo>
                  <a:pt x="-31821" y="4373956"/>
                  <a:pt x="17097" y="4236608"/>
                  <a:pt x="113053" y="3794460"/>
                </a:cubicBezTo>
                <a:cubicBezTo>
                  <a:pt x="209008" y="3352312"/>
                  <a:pt x="508164" y="1811378"/>
                  <a:pt x="598475" y="1446371"/>
                </a:cubicBezTo>
                <a:cubicBezTo>
                  <a:pt x="688786" y="1081364"/>
                  <a:pt x="549557" y="1845246"/>
                  <a:pt x="654920" y="1604416"/>
                </a:cubicBezTo>
                <a:cubicBezTo>
                  <a:pt x="760283" y="1363586"/>
                  <a:pt x="1213720" y="50311"/>
                  <a:pt x="1230653" y="1393"/>
                </a:cubicBezTo>
                <a:cubicBezTo>
                  <a:pt x="1247586" y="-47526"/>
                  <a:pt x="760283" y="1207424"/>
                  <a:pt x="756520" y="1310905"/>
                </a:cubicBezTo>
                <a:cubicBezTo>
                  <a:pt x="752757" y="1414386"/>
                  <a:pt x="1098949" y="804786"/>
                  <a:pt x="1208075" y="622282"/>
                </a:cubicBezTo>
                <a:cubicBezTo>
                  <a:pt x="1317201" y="439778"/>
                  <a:pt x="1550505" y="-38118"/>
                  <a:pt x="1422564" y="21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71583CF-71EF-94AB-76E3-6639E1039533}"/>
              </a:ext>
            </a:extLst>
          </p:cNvPr>
          <p:cNvSpPr/>
          <p:nvPr/>
        </p:nvSpPr>
        <p:spPr>
          <a:xfrm>
            <a:off x="4093870" y="1378980"/>
            <a:ext cx="673231" cy="2733002"/>
          </a:xfrm>
          <a:custGeom>
            <a:avLst/>
            <a:gdLst>
              <a:gd name="connsiteX0" fmla="*/ 624886 w 673231"/>
              <a:gd name="connsiteY0" fmla="*/ 111153 h 2733002"/>
              <a:gd name="connsiteX1" fmla="*/ 624886 w 673231"/>
              <a:gd name="connsiteY1" fmla="*/ 190176 h 2733002"/>
              <a:gd name="connsiteX2" fmla="*/ 173330 w 673231"/>
              <a:gd name="connsiteY2" fmla="*/ 1578709 h 2733002"/>
              <a:gd name="connsiteX3" fmla="*/ 195908 w 673231"/>
              <a:gd name="connsiteY3" fmla="*/ 1601287 h 2733002"/>
              <a:gd name="connsiteX4" fmla="*/ 15286 w 673231"/>
              <a:gd name="connsiteY4" fmla="*/ 2368931 h 2733002"/>
              <a:gd name="connsiteX5" fmla="*/ 26574 w 673231"/>
              <a:gd name="connsiteY5" fmla="*/ 2662442 h 2733002"/>
              <a:gd name="connsiteX6" fmla="*/ 162041 w 673231"/>
              <a:gd name="connsiteY6" fmla="*/ 1939953 h 2733002"/>
              <a:gd name="connsiteX7" fmla="*/ 229774 w 673231"/>
              <a:gd name="connsiteY7" fmla="*/ 1612576 h 2733002"/>
              <a:gd name="connsiteX8" fmla="*/ 263641 w 673231"/>
              <a:gd name="connsiteY8" fmla="*/ 2402798 h 2733002"/>
              <a:gd name="connsiteX9" fmla="*/ 365241 w 673231"/>
              <a:gd name="connsiteY9" fmla="*/ 2707598 h 2733002"/>
              <a:gd name="connsiteX10" fmla="*/ 263641 w 673231"/>
              <a:gd name="connsiteY10" fmla="*/ 1793198 h 2733002"/>
              <a:gd name="connsiteX11" fmla="*/ 252352 w 673231"/>
              <a:gd name="connsiteY11" fmla="*/ 709464 h 2733002"/>
              <a:gd name="connsiteX12" fmla="*/ 308797 w 673231"/>
              <a:gd name="connsiteY12" fmla="*/ 1115864 h 2733002"/>
              <a:gd name="connsiteX13" fmla="*/ 624886 w 673231"/>
              <a:gd name="connsiteY13" fmla="*/ 111153 h 27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231" h="2733002">
                <a:moveTo>
                  <a:pt x="624886" y="111153"/>
                </a:moveTo>
                <a:cubicBezTo>
                  <a:pt x="677567" y="-43128"/>
                  <a:pt x="700145" y="-54417"/>
                  <a:pt x="624886" y="190176"/>
                </a:cubicBezTo>
                <a:cubicBezTo>
                  <a:pt x="549627" y="434769"/>
                  <a:pt x="244826" y="1343524"/>
                  <a:pt x="173330" y="1578709"/>
                </a:cubicBezTo>
                <a:cubicBezTo>
                  <a:pt x="101834" y="1813894"/>
                  <a:pt x="222249" y="1469583"/>
                  <a:pt x="195908" y="1601287"/>
                </a:cubicBezTo>
                <a:cubicBezTo>
                  <a:pt x="169567" y="1732991"/>
                  <a:pt x="43508" y="2192072"/>
                  <a:pt x="15286" y="2368931"/>
                </a:cubicBezTo>
                <a:cubicBezTo>
                  <a:pt x="-12936" y="2545790"/>
                  <a:pt x="2115" y="2733938"/>
                  <a:pt x="26574" y="2662442"/>
                </a:cubicBezTo>
                <a:cubicBezTo>
                  <a:pt x="51033" y="2590946"/>
                  <a:pt x="128174" y="2114931"/>
                  <a:pt x="162041" y="1939953"/>
                </a:cubicBezTo>
                <a:cubicBezTo>
                  <a:pt x="195908" y="1764975"/>
                  <a:pt x="212841" y="1535435"/>
                  <a:pt x="229774" y="1612576"/>
                </a:cubicBezTo>
                <a:cubicBezTo>
                  <a:pt x="246707" y="1689717"/>
                  <a:pt x="241063" y="2220294"/>
                  <a:pt x="263641" y="2402798"/>
                </a:cubicBezTo>
                <a:cubicBezTo>
                  <a:pt x="286219" y="2585302"/>
                  <a:pt x="365241" y="2809198"/>
                  <a:pt x="365241" y="2707598"/>
                </a:cubicBezTo>
                <a:cubicBezTo>
                  <a:pt x="365241" y="2605998"/>
                  <a:pt x="282456" y="2126220"/>
                  <a:pt x="263641" y="1793198"/>
                </a:cubicBezTo>
                <a:cubicBezTo>
                  <a:pt x="244826" y="1460176"/>
                  <a:pt x="244826" y="822353"/>
                  <a:pt x="252352" y="709464"/>
                </a:cubicBezTo>
                <a:cubicBezTo>
                  <a:pt x="259878" y="596575"/>
                  <a:pt x="241064" y="1219345"/>
                  <a:pt x="308797" y="1115864"/>
                </a:cubicBezTo>
                <a:cubicBezTo>
                  <a:pt x="376530" y="1012383"/>
                  <a:pt x="572205" y="265434"/>
                  <a:pt x="624886" y="11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ED966793-D25D-0632-9A1E-4F7ABB70D98F}"/>
              </a:ext>
            </a:extLst>
          </p:cNvPr>
          <p:cNvSpPr/>
          <p:nvPr/>
        </p:nvSpPr>
        <p:spPr>
          <a:xfrm>
            <a:off x="4482676" y="1585168"/>
            <a:ext cx="441122" cy="2449634"/>
          </a:xfrm>
          <a:custGeom>
            <a:avLst/>
            <a:gdLst>
              <a:gd name="connsiteX0" fmla="*/ 360257 w 441122"/>
              <a:gd name="connsiteY0" fmla="*/ 40432 h 2449634"/>
              <a:gd name="connsiteX1" fmla="*/ 179635 w 441122"/>
              <a:gd name="connsiteY1" fmla="*/ 1507988 h 2449634"/>
              <a:gd name="connsiteX2" fmla="*/ 439280 w 441122"/>
              <a:gd name="connsiteY2" fmla="*/ 2422388 h 2449634"/>
              <a:gd name="connsiteX3" fmla="*/ 281235 w 441122"/>
              <a:gd name="connsiteY3" fmla="*/ 2095010 h 2449634"/>
              <a:gd name="connsiteX4" fmla="*/ 10302 w 441122"/>
              <a:gd name="connsiteY4" fmla="*/ 943543 h 2449634"/>
              <a:gd name="connsiteX5" fmla="*/ 55457 w 441122"/>
              <a:gd name="connsiteY5" fmla="*/ 1609588 h 2449634"/>
              <a:gd name="connsiteX6" fmla="*/ 44168 w 441122"/>
              <a:gd name="connsiteY6" fmla="*/ 672610 h 2449634"/>
              <a:gd name="connsiteX7" fmla="*/ 66746 w 441122"/>
              <a:gd name="connsiteY7" fmla="*/ 1237054 h 2449634"/>
              <a:gd name="connsiteX8" fmla="*/ 224791 w 441122"/>
              <a:gd name="connsiteY8" fmla="*/ 480699 h 2449634"/>
              <a:gd name="connsiteX9" fmla="*/ 360257 w 441122"/>
              <a:gd name="connsiteY9" fmla="*/ 40432 h 24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1122" h="2449634">
                <a:moveTo>
                  <a:pt x="360257" y="40432"/>
                </a:moveTo>
                <a:cubicBezTo>
                  <a:pt x="352731" y="211647"/>
                  <a:pt x="166464" y="1110995"/>
                  <a:pt x="179635" y="1507988"/>
                </a:cubicBezTo>
                <a:cubicBezTo>
                  <a:pt x="192805" y="1904981"/>
                  <a:pt x="422347" y="2324551"/>
                  <a:pt x="439280" y="2422388"/>
                </a:cubicBezTo>
                <a:cubicBezTo>
                  <a:pt x="456213" y="2520225"/>
                  <a:pt x="352731" y="2341484"/>
                  <a:pt x="281235" y="2095010"/>
                </a:cubicBezTo>
                <a:cubicBezTo>
                  <a:pt x="209739" y="1848536"/>
                  <a:pt x="47932" y="1024447"/>
                  <a:pt x="10302" y="943543"/>
                </a:cubicBezTo>
                <a:cubicBezTo>
                  <a:pt x="-27328" y="862639"/>
                  <a:pt x="49813" y="1654744"/>
                  <a:pt x="55457" y="1609588"/>
                </a:cubicBezTo>
                <a:cubicBezTo>
                  <a:pt x="61101" y="1564433"/>
                  <a:pt x="42287" y="734699"/>
                  <a:pt x="44168" y="672610"/>
                </a:cubicBezTo>
                <a:cubicBezTo>
                  <a:pt x="46049" y="610521"/>
                  <a:pt x="36642" y="1269039"/>
                  <a:pt x="66746" y="1237054"/>
                </a:cubicBezTo>
                <a:cubicBezTo>
                  <a:pt x="96850" y="1205069"/>
                  <a:pt x="172109" y="676373"/>
                  <a:pt x="224791" y="480699"/>
                </a:cubicBezTo>
                <a:cubicBezTo>
                  <a:pt x="277473" y="285025"/>
                  <a:pt x="367783" y="-130783"/>
                  <a:pt x="360257" y="40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EC176EF-7A09-63A3-713B-D0FC76512A8E}"/>
              </a:ext>
            </a:extLst>
          </p:cNvPr>
          <p:cNvSpPr/>
          <p:nvPr/>
        </p:nvSpPr>
        <p:spPr>
          <a:xfrm>
            <a:off x="3247273" y="1615257"/>
            <a:ext cx="829238" cy="2384278"/>
          </a:xfrm>
          <a:custGeom>
            <a:avLst/>
            <a:gdLst>
              <a:gd name="connsiteX0" fmla="*/ 828016 w 829238"/>
              <a:gd name="connsiteY0" fmla="*/ 21632 h 2384278"/>
              <a:gd name="connsiteX1" fmla="*/ 523216 w 829238"/>
              <a:gd name="connsiteY1" fmla="*/ 969899 h 2384278"/>
              <a:gd name="connsiteX2" fmla="*/ 545794 w 829238"/>
              <a:gd name="connsiteY2" fmla="*/ 1365010 h 2384278"/>
              <a:gd name="connsiteX3" fmla="*/ 15216 w 829238"/>
              <a:gd name="connsiteY3" fmla="*/ 2347143 h 2384278"/>
              <a:gd name="connsiteX4" fmla="*/ 173260 w 829238"/>
              <a:gd name="connsiteY4" fmla="*/ 2098787 h 2384278"/>
              <a:gd name="connsiteX5" fmla="*/ 478060 w 829238"/>
              <a:gd name="connsiteY5" fmla="*/ 1353721 h 2384278"/>
              <a:gd name="connsiteX6" fmla="*/ 523216 w 829238"/>
              <a:gd name="connsiteY6" fmla="*/ 247410 h 2384278"/>
              <a:gd name="connsiteX7" fmla="*/ 523216 w 829238"/>
              <a:gd name="connsiteY7" fmla="*/ 1139232 h 2384278"/>
              <a:gd name="connsiteX8" fmla="*/ 624816 w 829238"/>
              <a:gd name="connsiteY8" fmla="*/ 371587 h 2384278"/>
              <a:gd name="connsiteX9" fmla="*/ 828016 w 829238"/>
              <a:gd name="connsiteY9" fmla="*/ 21632 h 2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9238" h="2384278">
                <a:moveTo>
                  <a:pt x="828016" y="21632"/>
                </a:moveTo>
                <a:cubicBezTo>
                  <a:pt x="811083" y="121351"/>
                  <a:pt x="570253" y="746003"/>
                  <a:pt x="523216" y="969899"/>
                </a:cubicBezTo>
                <a:cubicBezTo>
                  <a:pt x="476179" y="1193795"/>
                  <a:pt x="630461" y="1135469"/>
                  <a:pt x="545794" y="1365010"/>
                </a:cubicBezTo>
                <a:cubicBezTo>
                  <a:pt x="461127" y="1594551"/>
                  <a:pt x="77305" y="2224847"/>
                  <a:pt x="15216" y="2347143"/>
                </a:cubicBezTo>
                <a:cubicBezTo>
                  <a:pt x="-46873" y="2469439"/>
                  <a:pt x="96119" y="2264357"/>
                  <a:pt x="173260" y="2098787"/>
                </a:cubicBezTo>
                <a:cubicBezTo>
                  <a:pt x="250401" y="1933217"/>
                  <a:pt x="419734" y="1662284"/>
                  <a:pt x="478060" y="1353721"/>
                </a:cubicBezTo>
                <a:cubicBezTo>
                  <a:pt x="536386" y="1045158"/>
                  <a:pt x="515690" y="283158"/>
                  <a:pt x="523216" y="247410"/>
                </a:cubicBezTo>
                <a:cubicBezTo>
                  <a:pt x="530742" y="211662"/>
                  <a:pt x="506283" y="1118536"/>
                  <a:pt x="523216" y="1139232"/>
                </a:cubicBezTo>
                <a:cubicBezTo>
                  <a:pt x="540149" y="1159928"/>
                  <a:pt x="568372" y="554091"/>
                  <a:pt x="624816" y="371587"/>
                </a:cubicBezTo>
                <a:cubicBezTo>
                  <a:pt x="681260" y="189083"/>
                  <a:pt x="844949" y="-78087"/>
                  <a:pt x="828016" y="21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C788A98-9108-4404-98C3-19470FC07BCA}"/>
              </a:ext>
            </a:extLst>
          </p:cNvPr>
          <p:cNvSpPr/>
          <p:nvPr/>
        </p:nvSpPr>
        <p:spPr>
          <a:xfrm>
            <a:off x="5098207" y="1477419"/>
            <a:ext cx="919943" cy="2496285"/>
          </a:xfrm>
          <a:custGeom>
            <a:avLst/>
            <a:gdLst>
              <a:gd name="connsiteX0" fmla="*/ 151126 w 919943"/>
              <a:gd name="connsiteY0" fmla="*/ 46581 h 2496285"/>
              <a:gd name="connsiteX1" fmla="*/ 534949 w 919943"/>
              <a:gd name="connsiteY1" fmla="*/ 2078581 h 2496285"/>
              <a:gd name="connsiteX2" fmla="*/ 613971 w 919943"/>
              <a:gd name="connsiteY2" fmla="*/ 1762492 h 2496285"/>
              <a:gd name="connsiteX3" fmla="*/ 918771 w 919943"/>
              <a:gd name="connsiteY3" fmla="*/ 2496270 h 2496285"/>
              <a:gd name="connsiteX4" fmla="*/ 715571 w 919943"/>
              <a:gd name="connsiteY4" fmla="*/ 1739914 h 2496285"/>
              <a:gd name="connsiteX5" fmla="*/ 625260 w 919943"/>
              <a:gd name="connsiteY5" fmla="*/ 532003 h 2496285"/>
              <a:gd name="connsiteX6" fmla="*/ 704282 w 919943"/>
              <a:gd name="connsiteY6" fmla="*/ 2010848 h 2496285"/>
              <a:gd name="connsiteX7" fmla="*/ 376904 w 919943"/>
              <a:gd name="connsiteY7" fmla="*/ 1378670 h 2496285"/>
              <a:gd name="connsiteX8" fmla="*/ 4371 w 919943"/>
              <a:gd name="connsiteY8" fmla="*/ 148181 h 2496285"/>
              <a:gd name="connsiteX9" fmla="*/ 173704 w 919943"/>
              <a:gd name="connsiteY9" fmla="*/ 611025 h 2496285"/>
              <a:gd name="connsiteX10" fmla="*/ 151126 w 919943"/>
              <a:gd name="connsiteY10" fmla="*/ 46581 h 249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9943" h="2496285">
                <a:moveTo>
                  <a:pt x="151126" y="46581"/>
                </a:moveTo>
                <a:cubicBezTo>
                  <a:pt x="211333" y="291174"/>
                  <a:pt x="457808" y="1792596"/>
                  <a:pt x="534949" y="2078581"/>
                </a:cubicBezTo>
                <a:cubicBezTo>
                  <a:pt x="612090" y="2364566"/>
                  <a:pt x="550001" y="1692877"/>
                  <a:pt x="613971" y="1762492"/>
                </a:cubicBezTo>
                <a:cubicBezTo>
                  <a:pt x="677941" y="1832107"/>
                  <a:pt x="901838" y="2500033"/>
                  <a:pt x="918771" y="2496270"/>
                </a:cubicBezTo>
                <a:cubicBezTo>
                  <a:pt x="935704" y="2492507"/>
                  <a:pt x="764489" y="2067292"/>
                  <a:pt x="715571" y="1739914"/>
                </a:cubicBezTo>
                <a:cubicBezTo>
                  <a:pt x="666653" y="1412536"/>
                  <a:pt x="627141" y="486847"/>
                  <a:pt x="625260" y="532003"/>
                </a:cubicBezTo>
                <a:cubicBezTo>
                  <a:pt x="623379" y="577159"/>
                  <a:pt x="745675" y="1869737"/>
                  <a:pt x="704282" y="2010848"/>
                </a:cubicBezTo>
                <a:cubicBezTo>
                  <a:pt x="662889" y="2151959"/>
                  <a:pt x="493556" y="1689115"/>
                  <a:pt x="376904" y="1378670"/>
                </a:cubicBezTo>
                <a:cubicBezTo>
                  <a:pt x="260252" y="1068226"/>
                  <a:pt x="38238" y="276122"/>
                  <a:pt x="4371" y="148181"/>
                </a:cubicBezTo>
                <a:cubicBezTo>
                  <a:pt x="-29496" y="20240"/>
                  <a:pt x="143600" y="622314"/>
                  <a:pt x="173704" y="611025"/>
                </a:cubicBezTo>
                <a:cubicBezTo>
                  <a:pt x="203808" y="599736"/>
                  <a:pt x="90919" y="-198012"/>
                  <a:pt x="151126" y="46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BC6A7013-3EA2-6DC5-E817-F404D7EAABAB}"/>
              </a:ext>
            </a:extLst>
          </p:cNvPr>
          <p:cNvSpPr/>
          <p:nvPr/>
        </p:nvSpPr>
        <p:spPr>
          <a:xfrm>
            <a:off x="4315259" y="2118352"/>
            <a:ext cx="523350" cy="2169247"/>
          </a:xfrm>
          <a:custGeom>
            <a:avLst/>
            <a:gdLst>
              <a:gd name="connsiteX0" fmla="*/ 132563 w 523350"/>
              <a:gd name="connsiteY0" fmla="*/ 15248 h 2169247"/>
              <a:gd name="connsiteX1" fmla="*/ 268030 w 523350"/>
              <a:gd name="connsiteY1" fmla="*/ 1392492 h 2169247"/>
              <a:gd name="connsiteX2" fmla="*/ 516385 w 523350"/>
              <a:gd name="connsiteY2" fmla="*/ 2126270 h 2169247"/>
              <a:gd name="connsiteX3" fmla="*/ 414785 w 523350"/>
              <a:gd name="connsiteY3" fmla="*/ 1956937 h 2169247"/>
              <a:gd name="connsiteX4" fmla="*/ 8385 w 523350"/>
              <a:gd name="connsiteY4" fmla="*/ 918359 h 2169247"/>
              <a:gd name="connsiteX5" fmla="*/ 143852 w 523350"/>
              <a:gd name="connsiteY5" fmla="*/ 1121559 h 2169247"/>
              <a:gd name="connsiteX6" fmla="*/ 189008 w 523350"/>
              <a:gd name="connsiteY6" fmla="*/ 681292 h 2169247"/>
              <a:gd name="connsiteX7" fmla="*/ 132563 w 523350"/>
              <a:gd name="connsiteY7" fmla="*/ 15248 h 216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350" h="2169247">
                <a:moveTo>
                  <a:pt x="132563" y="15248"/>
                </a:moveTo>
                <a:cubicBezTo>
                  <a:pt x="145733" y="133781"/>
                  <a:pt x="204060" y="1040655"/>
                  <a:pt x="268030" y="1392492"/>
                </a:cubicBezTo>
                <a:cubicBezTo>
                  <a:pt x="332000" y="1744329"/>
                  <a:pt x="491926" y="2032196"/>
                  <a:pt x="516385" y="2126270"/>
                </a:cubicBezTo>
                <a:cubicBezTo>
                  <a:pt x="540844" y="2220344"/>
                  <a:pt x="499452" y="2158255"/>
                  <a:pt x="414785" y="1956937"/>
                </a:cubicBezTo>
                <a:cubicBezTo>
                  <a:pt x="330118" y="1755619"/>
                  <a:pt x="53540" y="1057589"/>
                  <a:pt x="8385" y="918359"/>
                </a:cubicBezTo>
                <a:cubicBezTo>
                  <a:pt x="-36771" y="779129"/>
                  <a:pt x="113748" y="1161070"/>
                  <a:pt x="143852" y="1121559"/>
                </a:cubicBezTo>
                <a:cubicBezTo>
                  <a:pt x="173956" y="1082048"/>
                  <a:pt x="189008" y="860033"/>
                  <a:pt x="189008" y="681292"/>
                </a:cubicBezTo>
                <a:cubicBezTo>
                  <a:pt x="189008" y="502551"/>
                  <a:pt x="119393" y="-103285"/>
                  <a:pt x="132563" y="15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758FC942-2D9E-486F-3E43-0E23233C464E}"/>
              </a:ext>
            </a:extLst>
          </p:cNvPr>
          <p:cNvSpPr/>
          <p:nvPr/>
        </p:nvSpPr>
        <p:spPr>
          <a:xfrm>
            <a:off x="2876635" y="4863101"/>
            <a:ext cx="157821" cy="581698"/>
          </a:xfrm>
          <a:custGeom>
            <a:avLst/>
            <a:gdLst>
              <a:gd name="connsiteX0" fmla="*/ 157666 w 157821"/>
              <a:gd name="connsiteY0" fmla="*/ 0 h 581698"/>
              <a:gd name="connsiteX1" fmla="*/ 61774 w 157821"/>
              <a:gd name="connsiteY1" fmla="*/ 150688 h 581698"/>
              <a:gd name="connsiteX2" fmla="*/ 3554 w 157821"/>
              <a:gd name="connsiteY2" fmla="*/ 366445 h 581698"/>
              <a:gd name="connsiteX3" fmla="*/ 17253 w 157821"/>
              <a:gd name="connsiteY3" fmla="*/ 304800 h 581698"/>
              <a:gd name="connsiteX4" fmla="*/ 34376 w 157821"/>
              <a:gd name="connsiteY4" fmla="*/ 561654 h 581698"/>
              <a:gd name="connsiteX5" fmla="*/ 34376 w 157821"/>
              <a:gd name="connsiteY5" fmla="*/ 534256 h 581698"/>
              <a:gd name="connsiteX6" fmla="*/ 10403 w 157821"/>
              <a:gd name="connsiteY6" fmla="*/ 291101 h 581698"/>
              <a:gd name="connsiteX7" fmla="*/ 129 w 157821"/>
              <a:gd name="connsiteY7" fmla="*/ 174661 h 581698"/>
              <a:gd name="connsiteX8" fmla="*/ 6978 w 157821"/>
              <a:gd name="connsiteY8" fmla="*/ 260279 h 581698"/>
              <a:gd name="connsiteX9" fmla="*/ 37801 w 157821"/>
              <a:gd name="connsiteY9" fmla="*/ 150688 h 581698"/>
              <a:gd name="connsiteX10" fmla="*/ 157666 w 157821"/>
              <a:gd name="connsiteY10" fmla="*/ 0 h 5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821" h="581698">
                <a:moveTo>
                  <a:pt x="157666" y="0"/>
                </a:moveTo>
                <a:cubicBezTo>
                  <a:pt x="161661" y="0"/>
                  <a:pt x="87459" y="89614"/>
                  <a:pt x="61774" y="150688"/>
                </a:cubicBezTo>
                <a:cubicBezTo>
                  <a:pt x="36089" y="211762"/>
                  <a:pt x="10974" y="340760"/>
                  <a:pt x="3554" y="366445"/>
                </a:cubicBezTo>
                <a:cubicBezTo>
                  <a:pt x="-3866" y="392130"/>
                  <a:pt x="12116" y="272265"/>
                  <a:pt x="17253" y="304800"/>
                </a:cubicBezTo>
                <a:cubicBezTo>
                  <a:pt x="22390" y="337335"/>
                  <a:pt x="31522" y="523411"/>
                  <a:pt x="34376" y="561654"/>
                </a:cubicBezTo>
                <a:cubicBezTo>
                  <a:pt x="37230" y="599897"/>
                  <a:pt x="38371" y="579348"/>
                  <a:pt x="34376" y="534256"/>
                </a:cubicBezTo>
                <a:cubicBezTo>
                  <a:pt x="30380" y="489164"/>
                  <a:pt x="16111" y="351033"/>
                  <a:pt x="10403" y="291101"/>
                </a:cubicBezTo>
                <a:cubicBezTo>
                  <a:pt x="4695" y="231169"/>
                  <a:pt x="700" y="179798"/>
                  <a:pt x="129" y="174661"/>
                </a:cubicBezTo>
                <a:cubicBezTo>
                  <a:pt x="-442" y="169524"/>
                  <a:pt x="700" y="264274"/>
                  <a:pt x="6978" y="260279"/>
                </a:cubicBezTo>
                <a:cubicBezTo>
                  <a:pt x="13256" y="256284"/>
                  <a:pt x="17253" y="193497"/>
                  <a:pt x="37801" y="150688"/>
                </a:cubicBezTo>
                <a:cubicBezTo>
                  <a:pt x="58349" y="107879"/>
                  <a:pt x="153671" y="0"/>
                  <a:pt x="15766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B9F0918-C3EB-18C1-DF04-FC0E5C9EAB8B}"/>
              </a:ext>
            </a:extLst>
          </p:cNvPr>
          <p:cNvSpPr/>
          <p:nvPr/>
        </p:nvSpPr>
        <p:spPr>
          <a:xfrm>
            <a:off x="2880073" y="5614482"/>
            <a:ext cx="99608" cy="264064"/>
          </a:xfrm>
          <a:custGeom>
            <a:avLst/>
            <a:gdLst>
              <a:gd name="connsiteX0" fmla="*/ 116 w 99608"/>
              <a:gd name="connsiteY0" fmla="*/ 2057 h 264064"/>
              <a:gd name="connsiteX1" fmla="*/ 58336 w 99608"/>
              <a:gd name="connsiteY1" fmla="*/ 104799 h 264064"/>
              <a:gd name="connsiteX2" fmla="*/ 99433 w 99608"/>
              <a:gd name="connsiteY2" fmla="*/ 262336 h 264064"/>
              <a:gd name="connsiteX3" fmla="*/ 72035 w 99608"/>
              <a:gd name="connsiteY3" fmla="*/ 180143 h 264064"/>
              <a:gd name="connsiteX4" fmla="*/ 44637 w 99608"/>
              <a:gd name="connsiteY4" fmla="*/ 46579 h 264064"/>
              <a:gd name="connsiteX5" fmla="*/ 116 w 99608"/>
              <a:gd name="connsiteY5" fmla="*/ 2057 h 2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08" h="264064">
                <a:moveTo>
                  <a:pt x="116" y="2057"/>
                </a:moveTo>
                <a:cubicBezTo>
                  <a:pt x="2399" y="11760"/>
                  <a:pt x="41783" y="61419"/>
                  <a:pt x="58336" y="104799"/>
                </a:cubicBezTo>
                <a:cubicBezTo>
                  <a:pt x="74889" y="148179"/>
                  <a:pt x="97150" y="249779"/>
                  <a:pt x="99433" y="262336"/>
                </a:cubicBezTo>
                <a:cubicBezTo>
                  <a:pt x="101716" y="274893"/>
                  <a:pt x="81168" y="216102"/>
                  <a:pt x="72035" y="180143"/>
                </a:cubicBezTo>
                <a:cubicBezTo>
                  <a:pt x="62902" y="144184"/>
                  <a:pt x="59477" y="74548"/>
                  <a:pt x="44637" y="46579"/>
                </a:cubicBezTo>
                <a:cubicBezTo>
                  <a:pt x="29797" y="18610"/>
                  <a:pt x="-2167" y="-7646"/>
                  <a:pt x="116" y="20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E8895850-3A74-1A59-B719-C426E81AE933}"/>
              </a:ext>
            </a:extLst>
          </p:cNvPr>
          <p:cNvSpPr/>
          <p:nvPr/>
        </p:nvSpPr>
        <p:spPr>
          <a:xfrm>
            <a:off x="3163732" y="5804830"/>
            <a:ext cx="45230" cy="127882"/>
          </a:xfrm>
          <a:custGeom>
            <a:avLst/>
            <a:gdLst>
              <a:gd name="connsiteX0" fmla="*/ 41805 w 45230"/>
              <a:gd name="connsiteY0" fmla="*/ 69 h 127882"/>
              <a:gd name="connsiteX1" fmla="*/ 14407 w 45230"/>
              <a:gd name="connsiteY1" fmla="*/ 51440 h 127882"/>
              <a:gd name="connsiteX2" fmla="*/ 45230 w 45230"/>
              <a:gd name="connsiteY2" fmla="*/ 126783 h 127882"/>
              <a:gd name="connsiteX3" fmla="*/ 14407 w 45230"/>
              <a:gd name="connsiteY3" fmla="*/ 92536 h 127882"/>
              <a:gd name="connsiteX4" fmla="*/ 708 w 45230"/>
              <a:gd name="connsiteY4" fmla="*/ 41166 h 127882"/>
              <a:gd name="connsiteX5" fmla="*/ 41805 w 45230"/>
              <a:gd name="connsiteY5" fmla="*/ 69 h 12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30" h="127882">
                <a:moveTo>
                  <a:pt x="41805" y="69"/>
                </a:moveTo>
                <a:cubicBezTo>
                  <a:pt x="44088" y="1781"/>
                  <a:pt x="13836" y="30321"/>
                  <a:pt x="14407" y="51440"/>
                </a:cubicBezTo>
                <a:cubicBezTo>
                  <a:pt x="14978" y="72559"/>
                  <a:pt x="45230" y="119934"/>
                  <a:pt x="45230" y="126783"/>
                </a:cubicBezTo>
                <a:cubicBezTo>
                  <a:pt x="45230" y="133632"/>
                  <a:pt x="21827" y="106806"/>
                  <a:pt x="14407" y="92536"/>
                </a:cubicBezTo>
                <a:cubicBezTo>
                  <a:pt x="6987" y="78267"/>
                  <a:pt x="-2717" y="53723"/>
                  <a:pt x="708" y="41166"/>
                </a:cubicBezTo>
                <a:cubicBezTo>
                  <a:pt x="4133" y="28609"/>
                  <a:pt x="39522" y="-1643"/>
                  <a:pt x="41805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FA54DBCC-BEDA-08DE-DF0B-CAA98695A2CD}"/>
              </a:ext>
            </a:extLst>
          </p:cNvPr>
          <p:cNvSpPr/>
          <p:nvPr/>
        </p:nvSpPr>
        <p:spPr>
          <a:xfrm>
            <a:off x="3091583" y="6369949"/>
            <a:ext cx="52317" cy="165126"/>
          </a:xfrm>
          <a:custGeom>
            <a:avLst/>
            <a:gdLst>
              <a:gd name="connsiteX0" fmla="*/ 38610 w 52317"/>
              <a:gd name="connsiteY0" fmla="*/ 29 h 165126"/>
              <a:gd name="connsiteX1" fmla="*/ 21487 w 52317"/>
              <a:gd name="connsiteY1" fmla="*/ 102770 h 165126"/>
              <a:gd name="connsiteX2" fmla="*/ 52309 w 52317"/>
              <a:gd name="connsiteY2" fmla="*/ 164415 h 165126"/>
              <a:gd name="connsiteX3" fmla="*/ 18062 w 52317"/>
              <a:gd name="connsiteY3" fmla="*/ 133593 h 165126"/>
              <a:gd name="connsiteX4" fmla="*/ 938 w 52317"/>
              <a:gd name="connsiteY4" fmla="*/ 92496 h 165126"/>
              <a:gd name="connsiteX5" fmla="*/ 38610 w 52317"/>
              <a:gd name="connsiteY5" fmla="*/ 29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17" h="165126">
                <a:moveTo>
                  <a:pt x="38610" y="29"/>
                </a:moveTo>
                <a:cubicBezTo>
                  <a:pt x="42035" y="1741"/>
                  <a:pt x="19204" y="75372"/>
                  <a:pt x="21487" y="102770"/>
                </a:cubicBezTo>
                <a:cubicBezTo>
                  <a:pt x="23770" y="130168"/>
                  <a:pt x="52880" y="159278"/>
                  <a:pt x="52309" y="164415"/>
                </a:cubicBezTo>
                <a:cubicBezTo>
                  <a:pt x="51738" y="169552"/>
                  <a:pt x="26624" y="145580"/>
                  <a:pt x="18062" y="133593"/>
                </a:cubicBezTo>
                <a:cubicBezTo>
                  <a:pt x="9500" y="121607"/>
                  <a:pt x="-3628" y="114186"/>
                  <a:pt x="938" y="92496"/>
                </a:cubicBezTo>
                <a:cubicBezTo>
                  <a:pt x="5504" y="70806"/>
                  <a:pt x="35185" y="-1683"/>
                  <a:pt x="38610" y="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693EDD4-5927-4257-7EC9-236AE7D54661}"/>
              </a:ext>
            </a:extLst>
          </p:cNvPr>
          <p:cNvSpPr/>
          <p:nvPr/>
        </p:nvSpPr>
        <p:spPr>
          <a:xfrm>
            <a:off x="3608409" y="6133623"/>
            <a:ext cx="367691" cy="151175"/>
          </a:xfrm>
          <a:custGeom>
            <a:avLst/>
            <a:gdLst>
              <a:gd name="connsiteX0" fmla="*/ 367690 w 367691"/>
              <a:gd name="connsiteY0" fmla="*/ 49 h 151175"/>
              <a:gd name="connsiteX1" fmla="*/ 100562 w 367691"/>
              <a:gd name="connsiteY1" fmla="*/ 102790 h 151175"/>
              <a:gd name="connsiteX2" fmla="*/ 134809 w 367691"/>
              <a:gd name="connsiteY2" fmla="*/ 113065 h 151175"/>
              <a:gd name="connsiteX3" fmla="*/ 1245 w 367691"/>
              <a:gd name="connsiteY3" fmla="*/ 150737 h 151175"/>
              <a:gd name="connsiteX4" fmla="*/ 227276 w 367691"/>
              <a:gd name="connsiteY4" fmla="*/ 133613 h 151175"/>
              <a:gd name="connsiteX5" fmla="*/ 261524 w 367691"/>
              <a:gd name="connsiteY5" fmla="*/ 133613 h 151175"/>
              <a:gd name="connsiteX6" fmla="*/ 110836 w 367691"/>
              <a:gd name="connsiteY6" fmla="*/ 140462 h 151175"/>
              <a:gd name="connsiteX7" fmla="*/ 162207 w 367691"/>
              <a:gd name="connsiteY7" fmla="*/ 85667 h 151175"/>
              <a:gd name="connsiteX8" fmla="*/ 97137 w 367691"/>
              <a:gd name="connsiteY8" fmla="*/ 89092 h 151175"/>
              <a:gd name="connsiteX9" fmla="*/ 367690 w 367691"/>
              <a:gd name="connsiteY9" fmla="*/ 49 h 1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691" h="151175">
                <a:moveTo>
                  <a:pt x="367690" y="49"/>
                </a:moveTo>
                <a:cubicBezTo>
                  <a:pt x="368261" y="2332"/>
                  <a:pt x="139375" y="83954"/>
                  <a:pt x="100562" y="102790"/>
                </a:cubicBezTo>
                <a:cubicBezTo>
                  <a:pt x="61749" y="121626"/>
                  <a:pt x="151362" y="105074"/>
                  <a:pt x="134809" y="113065"/>
                </a:cubicBezTo>
                <a:cubicBezTo>
                  <a:pt x="118256" y="121056"/>
                  <a:pt x="-14166" y="147312"/>
                  <a:pt x="1245" y="150737"/>
                </a:cubicBezTo>
                <a:cubicBezTo>
                  <a:pt x="16656" y="154162"/>
                  <a:pt x="183896" y="136467"/>
                  <a:pt x="227276" y="133613"/>
                </a:cubicBezTo>
                <a:cubicBezTo>
                  <a:pt x="270656" y="130759"/>
                  <a:pt x="280931" y="132472"/>
                  <a:pt x="261524" y="133613"/>
                </a:cubicBezTo>
                <a:cubicBezTo>
                  <a:pt x="242117" y="134754"/>
                  <a:pt x="127389" y="148453"/>
                  <a:pt x="110836" y="140462"/>
                </a:cubicBezTo>
                <a:cubicBezTo>
                  <a:pt x="94283" y="132471"/>
                  <a:pt x="164490" y="94229"/>
                  <a:pt x="162207" y="85667"/>
                </a:cubicBezTo>
                <a:cubicBezTo>
                  <a:pt x="159924" y="77105"/>
                  <a:pt x="68598" y="103362"/>
                  <a:pt x="97137" y="89092"/>
                </a:cubicBezTo>
                <a:cubicBezTo>
                  <a:pt x="125676" y="74822"/>
                  <a:pt x="367119" y="-2234"/>
                  <a:pt x="367690" y="4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28B5A3E9-F9F0-9DBA-9839-FA1458DBBC36}"/>
              </a:ext>
            </a:extLst>
          </p:cNvPr>
          <p:cNvSpPr/>
          <p:nvPr/>
        </p:nvSpPr>
        <p:spPr>
          <a:xfrm>
            <a:off x="3342031" y="6000080"/>
            <a:ext cx="41670" cy="121421"/>
          </a:xfrm>
          <a:custGeom>
            <a:avLst/>
            <a:gdLst>
              <a:gd name="connsiteX0" fmla="*/ 10769 w 41670"/>
              <a:gd name="connsiteY0" fmla="*/ 28 h 121421"/>
              <a:gd name="connsiteX1" fmla="*/ 17618 w 41670"/>
              <a:gd name="connsiteY1" fmla="*/ 99345 h 121421"/>
              <a:gd name="connsiteX2" fmla="*/ 41591 w 41670"/>
              <a:gd name="connsiteY2" fmla="*/ 119893 h 121421"/>
              <a:gd name="connsiteX3" fmla="*/ 24468 w 41670"/>
              <a:gd name="connsiteY3" fmla="*/ 116468 h 121421"/>
              <a:gd name="connsiteX4" fmla="*/ 495 w 41670"/>
              <a:gd name="connsiteY4" fmla="*/ 89071 h 121421"/>
              <a:gd name="connsiteX5" fmla="*/ 10769 w 41670"/>
              <a:gd name="connsiteY5" fmla="*/ 28 h 12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70" h="121421">
                <a:moveTo>
                  <a:pt x="10769" y="28"/>
                </a:moveTo>
                <a:cubicBezTo>
                  <a:pt x="13623" y="1740"/>
                  <a:pt x="12481" y="79368"/>
                  <a:pt x="17618" y="99345"/>
                </a:cubicBezTo>
                <a:cubicBezTo>
                  <a:pt x="22755" y="119323"/>
                  <a:pt x="41591" y="119893"/>
                  <a:pt x="41591" y="119893"/>
                </a:cubicBezTo>
                <a:cubicBezTo>
                  <a:pt x="42733" y="122747"/>
                  <a:pt x="31317" y="121605"/>
                  <a:pt x="24468" y="116468"/>
                </a:cubicBezTo>
                <a:cubicBezTo>
                  <a:pt x="17619" y="111331"/>
                  <a:pt x="3349" y="104482"/>
                  <a:pt x="495" y="89071"/>
                </a:cubicBezTo>
                <a:cubicBezTo>
                  <a:pt x="-2359" y="73660"/>
                  <a:pt x="7915" y="-1684"/>
                  <a:pt x="10769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AB68995-F744-F33C-808E-631A7B3AF4BC}"/>
              </a:ext>
            </a:extLst>
          </p:cNvPr>
          <p:cNvSpPr/>
          <p:nvPr/>
        </p:nvSpPr>
        <p:spPr>
          <a:xfrm>
            <a:off x="3400746" y="6625868"/>
            <a:ext cx="47570" cy="124850"/>
          </a:xfrm>
          <a:custGeom>
            <a:avLst/>
            <a:gdLst>
              <a:gd name="connsiteX0" fmla="*/ 0 w 47570"/>
              <a:gd name="connsiteY0" fmla="*/ 963 h 124850"/>
              <a:gd name="connsiteX1" fmla="*/ 44521 w 47570"/>
              <a:gd name="connsiteY1" fmla="*/ 72883 h 124850"/>
              <a:gd name="connsiteX2" fmla="*/ 37672 w 47570"/>
              <a:gd name="connsiteY2" fmla="*/ 124253 h 124850"/>
              <a:gd name="connsiteX3" fmla="*/ 44521 w 47570"/>
              <a:gd name="connsiteY3" fmla="*/ 38635 h 124850"/>
              <a:gd name="connsiteX4" fmla="*/ 0 w 47570"/>
              <a:gd name="connsiteY4" fmla="*/ 963 h 12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70" h="124850">
                <a:moveTo>
                  <a:pt x="0" y="963"/>
                </a:moveTo>
                <a:cubicBezTo>
                  <a:pt x="0" y="6671"/>
                  <a:pt x="38242" y="52335"/>
                  <a:pt x="44521" y="72883"/>
                </a:cubicBezTo>
                <a:cubicBezTo>
                  <a:pt x="50800" y="93431"/>
                  <a:pt x="37672" y="129961"/>
                  <a:pt x="37672" y="124253"/>
                </a:cubicBezTo>
                <a:cubicBezTo>
                  <a:pt x="37672" y="118545"/>
                  <a:pt x="54224" y="61466"/>
                  <a:pt x="44521" y="38635"/>
                </a:cubicBezTo>
                <a:cubicBezTo>
                  <a:pt x="34818" y="15804"/>
                  <a:pt x="0" y="-4745"/>
                  <a:pt x="0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E20BAC8F-59A3-27AB-CD38-4804F2F3A3AD}"/>
              </a:ext>
            </a:extLst>
          </p:cNvPr>
          <p:cNvSpPr/>
          <p:nvPr/>
        </p:nvSpPr>
        <p:spPr>
          <a:xfrm>
            <a:off x="6171337" y="5565169"/>
            <a:ext cx="43439" cy="130247"/>
          </a:xfrm>
          <a:custGeom>
            <a:avLst/>
            <a:gdLst>
              <a:gd name="connsiteX0" fmla="*/ 3432 w 43439"/>
              <a:gd name="connsiteY0" fmla="*/ 0 h 130247"/>
              <a:gd name="connsiteX1" fmla="*/ 30829 w 43439"/>
              <a:gd name="connsiteY1" fmla="*/ 61644 h 130247"/>
              <a:gd name="connsiteX2" fmla="*/ 7 w 43439"/>
              <a:gd name="connsiteY2" fmla="*/ 130139 h 130247"/>
              <a:gd name="connsiteX3" fmla="*/ 34254 w 43439"/>
              <a:gd name="connsiteY3" fmla="*/ 78768 h 130247"/>
              <a:gd name="connsiteX4" fmla="*/ 41103 w 43439"/>
              <a:gd name="connsiteY4" fmla="*/ 61644 h 130247"/>
              <a:gd name="connsiteX5" fmla="*/ 3432 w 43439"/>
              <a:gd name="connsiteY5" fmla="*/ 0 h 13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9" h="130247">
                <a:moveTo>
                  <a:pt x="3432" y="0"/>
                </a:moveTo>
                <a:cubicBezTo>
                  <a:pt x="1720" y="0"/>
                  <a:pt x="31400" y="39954"/>
                  <a:pt x="30829" y="61644"/>
                </a:cubicBezTo>
                <a:cubicBezTo>
                  <a:pt x="30258" y="83334"/>
                  <a:pt x="-564" y="127285"/>
                  <a:pt x="7" y="130139"/>
                </a:cubicBezTo>
                <a:cubicBezTo>
                  <a:pt x="578" y="132993"/>
                  <a:pt x="34254" y="78768"/>
                  <a:pt x="34254" y="78768"/>
                </a:cubicBezTo>
                <a:cubicBezTo>
                  <a:pt x="41103" y="67352"/>
                  <a:pt x="46811" y="72489"/>
                  <a:pt x="41103" y="61644"/>
                </a:cubicBezTo>
                <a:cubicBezTo>
                  <a:pt x="35395" y="50799"/>
                  <a:pt x="5144" y="0"/>
                  <a:pt x="34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516057C5-B5C5-AD1A-CC1B-4E6F51504D89}"/>
              </a:ext>
            </a:extLst>
          </p:cNvPr>
          <p:cNvSpPr/>
          <p:nvPr/>
        </p:nvSpPr>
        <p:spPr>
          <a:xfrm>
            <a:off x="6580849" y="4889535"/>
            <a:ext cx="91668" cy="932028"/>
          </a:xfrm>
          <a:custGeom>
            <a:avLst/>
            <a:gdLst>
              <a:gd name="connsiteX0" fmla="*/ 73380 w 91668"/>
              <a:gd name="connsiteY0" fmla="*/ 964 h 932028"/>
              <a:gd name="connsiteX1" fmla="*/ 90504 w 91668"/>
              <a:gd name="connsiteY1" fmla="*/ 637962 h 932028"/>
              <a:gd name="connsiteX2" fmla="*/ 80230 w 91668"/>
              <a:gd name="connsiteY2" fmla="*/ 631112 h 932028"/>
              <a:gd name="connsiteX3" fmla="*/ 1461 w 91668"/>
              <a:gd name="connsiteY3" fmla="*/ 929063 h 932028"/>
              <a:gd name="connsiteX4" fmla="*/ 32284 w 91668"/>
              <a:gd name="connsiteY4" fmla="*/ 778375 h 932028"/>
              <a:gd name="connsiteX5" fmla="*/ 73380 w 91668"/>
              <a:gd name="connsiteY5" fmla="*/ 685908 h 932028"/>
              <a:gd name="connsiteX6" fmla="*/ 35708 w 91668"/>
              <a:gd name="connsiteY6" fmla="*/ 415355 h 932028"/>
              <a:gd name="connsiteX7" fmla="*/ 49407 w 91668"/>
              <a:gd name="connsiteY7" fmla="*/ 514672 h 932028"/>
              <a:gd name="connsiteX8" fmla="*/ 80230 w 91668"/>
              <a:gd name="connsiteY8" fmla="*/ 401656 h 932028"/>
              <a:gd name="connsiteX9" fmla="*/ 83654 w 91668"/>
              <a:gd name="connsiteY9" fmla="*/ 490699 h 932028"/>
              <a:gd name="connsiteX10" fmla="*/ 73380 w 91668"/>
              <a:gd name="connsiteY10" fmla="*/ 964 h 9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68" h="932028">
                <a:moveTo>
                  <a:pt x="73380" y="964"/>
                </a:moveTo>
                <a:cubicBezTo>
                  <a:pt x="74522" y="25508"/>
                  <a:pt x="89362" y="532937"/>
                  <a:pt x="90504" y="637962"/>
                </a:cubicBezTo>
                <a:cubicBezTo>
                  <a:pt x="91646" y="742987"/>
                  <a:pt x="95071" y="582595"/>
                  <a:pt x="80230" y="631112"/>
                </a:cubicBezTo>
                <a:cubicBezTo>
                  <a:pt x="65389" y="679629"/>
                  <a:pt x="9452" y="904519"/>
                  <a:pt x="1461" y="929063"/>
                </a:cubicBezTo>
                <a:cubicBezTo>
                  <a:pt x="-6530" y="953607"/>
                  <a:pt x="20297" y="818901"/>
                  <a:pt x="32284" y="778375"/>
                </a:cubicBezTo>
                <a:cubicBezTo>
                  <a:pt x="44271" y="737849"/>
                  <a:pt x="72809" y="746411"/>
                  <a:pt x="73380" y="685908"/>
                </a:cubicBezTo>
                <a:cubicBezTo>
                  <a:pt x="73951" y="625405"/>
                  <a:pt x="39704" y="443894"/>
                  <a:pt x="35708" y="415355"/>
                </a:cubicBezTo>
                <a:cubicBezTo>
                  <a:pt x="31712" y="386816"/>
                  <a:pt x="41987" y="516955"/>
                  <a:pt x="49407" y="514672"/>
                </a:cubicBezTo>
                <a:cubicBezTo>
                  <a:pt x="56827" y="512389"/>
                  <a:pt x="74522" y="405651"/>
                  <a:pt x="80230" y="401656"/>
                </a:cubicBezTo>
                <a:cubicBezTo>
                  <a:pt x="85938" y="397661"/>
                  <a:pt x="84796" y="553485"/>
                  <a:pt x="83654" y="490699"/>
                </a:cubicBezTo>
                <a:cubicBezTo>
                  <a:pt x="82512" y="427913"/>
                  <a:pt x="72238" y="-23580"/>
                  <a:pt x="73380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3E6CDF78-64E9-17FB-A552-225383D16E4F}"/>
              </a:ext>
            </a:extLst>
          </p:cNvPr>
          <p:cNvSpPr/>
          <p:nvPr/>
        </p:nvSpPr>
        <p:spPr>
          <a:xfrm>
            <a:off x="6256908" y="5482954"/>
            <a:ext cx="55808" cy="126761"/>
          </a:xfrm>
          <a:custGeom>
            <a:avLst/>
            <a:gdLst>
              <a:gd name="connsiteX0" fmla="*/ 54 w 55808"/>
              <a:gd name="connsiteY0" fmla="*/ 21 h 126761"/>
              <a:gd name="connsiteX1" fmla="*/ 44575 w 55808"/>
              <a:gd name="connsiteY1" fmla="*/ 68516 h 126761"/>
              <a:gd name="connsiteX2" fmla="*/ 44575 w 55808"/>
              <a:gd name="connsiteY2" fmla="*/ 126736 h 126761"/>
              <a:gd name="connsiteX3" fmla="*/ 54849 w 55808"/>
              <a:gd name="connsiteY3" fmla="*/ 61666 h 126761"/>
              <a:gd name="connsiteX4" fmla="*/ 54 w 55808"/>
              <a:gd name="connsiteY4" fmla="*/ 21 h 12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8" h="126761">
                <a:moveTo>
                  <a:pt x="54" y="21"/>
                </a:moveTo>
                <a:cubicBezTo>
                  <a:pt x="-1658" y="1163"/>
                  <a:pt x="37155" y="47397"/>
                  <a:pt x="44575" y="68516"/>
                </a:cubicBezTo>
                <a:cubicBezTo>
                  <a:pt x="51995" y="89635"/>
                  <a:pt x="42863" y="127878"/>
                  <a:pt x="44575" y="126736"/>
                </a:cubicBezTo>
                <a:cubicBezTo>
                  <a:pt x="46287" y="125594"/>
                  <a:pt x="59415" y="79360"/>
                  <a:pt x="54849" y="61666"/>
                </a:cubicBezTo>
                <a:cubicBezTo>
                  <a:pt x="50283" y="43972"/>
                  <a:pt x="1766" y="-1121"/>
                  <a:pt x="5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9A1E6B6-1004-0DB5-5C4D-7B58BCC0B34F}"/>
              </a:ext>
            </a:extLst>
          </p:cNvPr>
          <p:cNvSpPr/>
          <p:nvPr/>
        </p:nvSpPr>
        <p:spPr>
          <a:xfrm>
            <a:off x="6292111" y="5184936"/>
            <a:ext cx="74480" cy="148583"/>
          </a:xfrm>
          <a:custGeom>
            <a:avLst/>
            <a:gdLst>
              <a:gd name="connsiteX0" fmla="*/ 74442 w 74480"/>
              <a:gd name="connsiteY0" fmla="*/ 89 h 148583"/>
              <a:gd name="connsiteX1" fmla="*/ 12797 w 74480"/>
              <a:gd name="connsiteY1" fmla="*/ 51460 h 148583"/>
              <a:gd name="connsiteX2" fmla="*/ 33345 w 74480"/>
              <a:gd name="connsiteY2" fmla="*/ 68583 h 148583"/>
              <a:gd name="connsiteX3" fmla="*/ 43619 w 74480"/>
              <a:gd name="connsiteY3" fmla="*/ 147352 h 148583"/>
              <a:gd name="connsiteX4" fmla="*/ 23071 w 74480"/>
              <a:gd name="connsiteY4" fmla="*/ 113104 h 148583"/>
              <a:gd name="connsiteX5" fmla="*/ 2523 w 74480"/>
              <a:gd name="connsiteY5" fmla="*/ 65158 h 148583"/>
              <a:gd name="connsiteX6" fmla="*/ 74442 w 74480"/>
              <a:gd name="connsiteY6" fmla="*/ 89 h 1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80" h="148583">
                <a:moveTo>
                  <a:pt x="74442" y="89"/>
                </a:moveTo>
                <a:cubicBezTo>
                  <a:pt x="76154" y="-2194"/>
                  <a:pt x="19646" y="40044"/>
                  <a:pt x="12797" y="51460"/>
                </a:cubicBezTo>
                <a:cubicBezTo>
                  <a:pt x="5948" y="62876"/>
                  <a:pt x="28208" y="52601"/>
                  <a:pt x="33345" y="68583"/>
                </a:cubicBezTo>
                <a:cubicBezTo>
                  <a:pt x="38482" y="84565"/>
                  <a:pt x="45331" y="139932"/>
                  <a:pt x="43619" y="147352"/>
                </a:cubicBezTo>
                <a:cubicBezTo>
                  <a:pt x="41907" y="154772"/>
                  <a:pt x="29920" y="126803"/>
                  <a:pt x="23071" y="113104"/>
                </a:cubicBezTo>
                <a:cubicBezTo>
                  <a:pt x="16222" y="99405"/>
                  <a:pt x="-7751" y="84565"/>
                  <a:pt x="2523" y="65158"/>
                </a:cubicBezTo>
                <a:cubicBezTo>
                  <a:pt x="12797" y="45751"/>
                  <a:pt x="72730" y="2372"/>
                  <a:pt x="74442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286410AB-E279-7F01-F0D6-6A055D1F4C13}"/>
              </a:ext>
            </a:extLst>
          </p:cNvPr>
          <p:cNvSpPr/>
          <p:nvPr/>
        </p:nvSpPr>
        <p:spPr>
          <a:xfrm>
            <a:off x="6363019" y="5448707"/>
            <a:ext cx="51906" cy="116490"/>
          </a:xfrm>
          <a:custGeom>
            <a:avLst/>
            <a:gdLst>
              <a:gd name="connsiteX0" fmla="*/ 109 w 51906"/>
              <a:gd name="connsiteY0" fmla="*/ 21 h 116490"/>
              <a:gd name="connsiteX1" fmla="*/ 37781 w 51906"/>
              <a:gd name="connsiteY1" fmla="*/ 65091 h 116490"/>
              <a:gd name="connsiteX2" fmla="*/ 34356 w 51906"/>
              <a:gd name="connsiteY2" fmla="*/ 116462 h 116490"/>
              <a:gd name="connsiteX3" fmla="*/ 51480 w 51906"/>
              <a:gd name="connsiteY3" fmla="*/ 58241 h 116490"/>
              <a:gd name="connsiteX4" fmla="*/ 109 w 51906"/>
              <a:gd name="connsiteY4" fmla="*/ 21 h 11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06" h="116490">
                <a:moveTo>
                  <a:pt x="109" y="21"/>
                </a:moveTo>
                <a:cubicBezTo>
                  <a:pt x="-2174" y="1163"/>
                  <a:pt x="32073" y="45684"/>
                  <a:pt x="37781" y="65091"/>
                </a:cubicBezTo>
                <a:cubicBezTo>
                  <a:pt x="43489" y="84498"/>
                  <a:pt x="32073" y="117604"/>
                  <a:pt x="34356" y="116462"/>
                </a:cubicBezTo>
                <a:cubicBezTo>
                  <a:pt x="36639" y="115320"/>
                  <a:pt x="54905" y="73081"/>
                  <a:pt x="51480" y="58241"/>
                </a:cubicBezTo>
                <a:cubicBezTo>
                  <a:pt x="48055" y="43401"/>
                  <a:pt x="2392" y="-1121"/>
                  <a:pt x="10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EDAF7601-2465-4A8B-4279-0370815332AC}"/>
              </a:ext>
            </a:extLst>
          </p:cNvPr>
          <p:cNvSpPr/>
          <p:nvPr/>
        </p:nvSpPr>
        <p:spPr>
          <a:xfrm>
            <a:off x="5832177" y="5520508"/>
            <a:ext cx="34458" cy="116778"/>
          </a:xfrm>
          <a:custGeom>
            <a:avLst/>
            <a:gdLst>
              <a:gd name="connsiteX0" fmla="*/ 34367 w 34458"/>
              <a:gd name="connsiteY0" fmla="*/ 139 h 116778"/>
              <a:gd name="connsiteX1" fmla="*/ 10394 w 34458"/>
              <a:gd name="connsiteY1" fmla="*/ 58359 h 116778"/>
              <a:gd name="connsiteX2" fmla="*/ 17243 w 34458"/>
              <a:gd name="connsiteY2" fmla="*/ 116580 h 116778"/>
              <a:gd name="connsiteX3" fmla="*/ 120 w 34458"/>
              <a:gd name="connsiteY3" fmla="*/ 75483 h 116778"/>
              <a:gd name="connsiteX4" fmla="*/ 34367 w 34458"/>
              <a:gd name="connsiteY4" fmla="*/ 139 h 11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58" h="116778">
                <a:moveTo>
                  <a:pt x="34367" y="139"/>
                </a:moveTo>
                <a:cubicBezTo>
                  <a:pt x="36079" y="-2715"/>
                  <a:pt x="13248" y="38952"/>
                  <a:pt x="10394" y="58359"/>
                </a:cubicBezTo>
                <a:cubicBezTo>
                  <a:pt x="7540" y="77766"/>
                  <a:pt x="18955" y="113726"/>
                  <a:pt x="17243" y="116580"/>
                </a:cubicBezTo>
                <a:cubicBezTo>
                  <a:pt x="15531" y="119434"/>
                  <a:pt x="-1592" y="90894"/>
                  <a:pt x="120" y="75483"/>
                </a:cubicBezTo>
                <a:cubicBezTo>
                  <a:pt x="1832" y="60072"/>
                  <a:pt x="32655" y="2993"/>
                  <a:pt x="34367" y="1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41535875-7053-542A-5820-684DEB743773}"/>
              </a:ext>
            </a:extLst>
          </p:cNvPr>
          <p:cNvSpPr/>
          <p:nvPr/>
        </p:nvSpPr>
        <p:spPr>
          <a:xfrm>
            <a:off x="5552426" y="4725709"/>
            <a:ext cx="934823" cy="62937"/>
          </a:xfrm>
          <a:custGeom>
            <a:avLst/>
            <a:gdLst>
              <a:gd name="connsiteX0" fmla="*/ 16167 w 934823"/>
              <a:gd name="connsiteY0" fmla="*/ 24376 h 62937"/>
              <a:gd name="connsiteX1" fmla="*/ 502477 w 934823"/>
              <a:gd name="connsiteY1" fmla="*/ 38075 h 62937"/>
              <a:gd name="connsiteX2" fmla="*/ 406585 w 934823"/>
              <a:gd name="connsiteY2" fmla="*/ 62048 h 62937"/>
              <a:gd name="connsiteX3" fmla="*/ 687412 w 934823"/>
              <a:gd name="connsiteY3" fmla="*/ 3828 h 62937"/>
              <a:gd name="connsiteX4" fmla="*/ 933992 w 934823"/>
              <a:gd name="connsiteY4" fmla="*/ 7253 h 62937"/>
              <a:gd name="connsiteX5" fmla="*/ 601794 w 934823"/>
              <a:gd name="connsiteY5" fmla="*/ 20952 h 62937"/>
              <a:gd name="connsiteX6" fmla="*/ 344940 w 934823"/>
              <a:gd name="connsiteY6" fmla="*/ 41500 h 62937"/>
              <a:gd name="connsiteX7" fmla="*/ 136032 w 934823"/>
              <a:gd name="connsiteY7" fmla="*/ 38075 h 62937"/>
              <a:gd name="connsiteX8" fmla="*/ 16167 w 934823"/>
              <a:gd name="connsiteY8" fmla="*/ 24376 h 6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4823" h="62937">
                <a:moveTo>
                  <a:pt x="16167" y="24376"/>
                </a:moveTo>
                <a:cubicBezTo>
                  <a:pt x="77241" y="24376"/>
                  <a:pt x="437407" y="31796"/>
                  <a:pt x="502477" y="38075"/>
                </a:cubicBezTo>
                <a:cubicBezTo>
                  <a:pt x="567547" y="44354"/>
                  <a:pt x="375763" y="67756"/>
                  <a:pt x="406585" y="62048"/>
                </a:cubicBezTo>
                <a:cubicBezTo>
                  <a:pt x="437407" y="56340"/>
                  <a:pt x="599511" y="12960"/>
                  <a:pt x="687412" y="3828"/>
                </a:cubicBezTo>
                <a:cubicBezTo>
                  <a:pt x="775313" y="-5304"/>
                  <a:pt x="948262" y="4399"/>
                  <a:pt x="933992" y="7253"/>
                </a:cubicBezTo>
                <a:cubicBezTo>
                  <a:pt x="919722" y="10107"/>
                  <a:pt x="699969" y="15244"/>
                  <a:pt x="601794" y="20952"/>
                </a:cubicBezTo>
                <a:cubicBezTo>
                  <a:pt x="503619" y="26660"/>
                  <a:pt x="422567" y="38646"/>
                  <a:pt x="344940" y="41500"/>
                </a:cubicBezTo>
                <a:cubicBezTo>
                  <a:pt x="267313" y="44354"/>
                  <a:pt x="189115" y="39787"/>
                  <a:pt x="136032" y="38075"/>
                </a:cubicBezTo>
                <a:cubicBezTo>
                  <a:pt x="82949" y="36363"/>
                  <a:pt x="-44907" y="24376"/>
                  <a:pt x="16167" y="24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99B76C49-B5F5-71FA-1924-EC375C151A5A}"/>
              </a:ext>
            </a:extLst>
          </p:cNvPr>
          <p:cNvSpPr/>
          <p:nvPr/>
        </p:nvSpPr>
        <p:spPr>
          <a:xfrm>
            <a:off x="5469244" y="5033614"/>
            <a:ext cx="80785" cy="154485"/>
          </a:xfrm>
          <a:custGeom>
            <a:avLst/>
            <a:gdLst>
              <a:gd name="connsiteX0" fmla="*/ 30855 w 80785"/>
              <a:gd name="connsiteY0" fmla="*/ 723 h 154485"/>
              <a:gd name="connsiteX1" fmla="*/ 13731 w 80785"/>
              <a:gd name="connsiteY1" fmla="*/ 55519 h 154485"/>
              <a:gd name="connsiteX2" fmla="*/ 78801 w 80785"/>
              <a:gd name="connsiteY2" fmla="*/ 151411 h 154485"/>
              <a:gd name="connsiteX3" fmla="*/ 58253 w 80785"/>
              <a:gd name="connsiteY3" fmla="*/ 127438 h 154485"/>
              <a:gd name="connsiteX4" fmla="*/ 32 w 80785"/>
              <a:gd name="connsiteY4" fmla="*/ 93190 h 154485"/>
              <a:gd name="connsiteX5" fmla="*/ 30855 w 80785"/>
              <a:gd name="connsiteY5" fmla="*/ 723 h 15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85" h="154485">
                <a:moveTo>
                  <a:pt x="30855" y="723"/>
                </a:moveTo>
                <a:cubicBezTo>
                  <a:pt x="33138" y="-5555"/>
                  <a:pt x="5740" y="30404"/>
                  <a:pt x="13731" y="55519"/>
                </a:cubicBezTo>
                <a:cubicBezTo>
                  <a:pt x="21722" y="80634"/>
                  <a:pt x="78801" y="151411"/>
                  <a:pt x="78801" y="151411"/>
                </a:cubicBezTo>
                <a:cubicBezTo>
                  <a:pt x="86221" y="163397"/>
                  <a:pt x="71381" y="137142"/>
                  <a:pt x="58253" y="127438"/>
                </a:cubicBezTo>
                <a:cubicBezTo>
                  <a:pt x="45125" y="117735"/>
                  <a:pt x="1174" y="114309"/>
                  <a:pt x="32" y="93190"/>
                </a:cubicBezTo>
                <a:cubicBezTo>
                  <a:pt x="-1110" y="72071"/>
                  <a:pt x="28572" y="7001"/>
                  <a:pt x="30855" y="7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2663B24-EB5B-100D-32F0-0593540DE837}"/>
              </a:ext>
            </a:extLst>
          </p:cNvPr>
          <p:cNvSpPr/>
          <p:nvPr/>
        </p:nvSpPr>
        <p:spPr>
          <a:xfrm>
            <a:off x="5716003" y="5609685"/>
            <a:ext cx="92919" cy="117951"/>
          </a:xfrm>
          <a:custGeom>
            <a:avLst/>
            <a:gdLst>
              <a:gd name="connsiteX0" fmla="*/ 20401 w 92919"/>
              <a:gd name="connsiteY0" fmla="*/ 5 h 117951"/>
              <a:gd name="connsiteX1" fmla="*/ 16977 w 92919"/>
              <a:gd name="connsiteY1" fmla="*/ 61650 h 117951"/>
              <a:gd name="connsiteX2" fmla="*/ 88896 w 92919"/>
              <a:gd name="connsiteY2" fmla="*/ 116445 h 117951"/>
              <a:gd name="connsiteX3" fmla="*/ 75197 w 92919"/>
              <a:gd name="connsiteY3" fmla="*/ 99322 h 117951"/>
              <a:gd name="connsiteX4" fmla="*/ 3278 w 92919"/>
              <a:gd name="connsiteY4" fmla="*/ 65075 h 117951"/>
              <a:gd name="connsiteX5" fmla="*/ 20401 w 92919"/>
              <a:gd name="connsiteY5" fmla="*/ 5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19" h="117951">
                <a:moveTo>
                  <a:pt x="20401" y="5"/>
                </a:moveTo>
                <a:cubicBezTo>
                  <a:pt x="22684" y="-566"/>
                  <a:pt x="5561" y="42243"/>
                  <a:pt x="16977" y="61650"/>
                </a:cubicBezTo>
                <a:cubicBezTo>
                  <a:pt x="28393" y="81057"/>
                  <a:pt x="88896" y="116445"/>
                  <a:pt x="88896" y="116445"/>
                </a:cubicBezTo>
                <a:cubicBezTo>
                  <a:pt x="98599" y="122724"/>
                  <a:pt x="89467" y="107884"/>
                  <a:pt x="75197" y="99322"/>
                </a:cubicBezTo>
                <a:cubicBezTo>
                  <a:pt x="60927" y="90760"/>
                  <a:pt x="15835" y="79345"/>
                  <a:pt x="3278" y="65075"/>
                </a:cubicBezTo>
                <a:cubicBezTo>
                  <a:pt x="-9279" y="50805"/>
                  <a:pt x="18118" y="576"/>
                  <a:pt x="20401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EEB4ED7-6C9A-03D8-EFC7-E43B9C03DD79}"/>
              </a:ext>
            </a:extLst>
          </p:cNvPr>
          <p:cNvSpPr/>
          <p:nvPr/>
        </p:nvSpPr>
        <p:spPr>
          <a:xfrm>
            <a:off x="5890093" y="6523771"/>
            <a:ext cx="127361" cy="134079"/>
          </a:xfrm>
          <a:custGeom>
            <a:avLst/>
            <a:gdLst>
              <a:gd name="connsiteX0" fmla="*/ 127138 w 127361"/>
              <a:gd name="connsiteY0" fmla="*/ 319 h 134079"/>
              <a:gd name="connsiteX1" fmla="*/ 24397 w 127361"/>
              <a:gd name="connsiteY1" fmla="*/ 55114 h 134079"/>
              <a:gd name="connsiteX2" fmla="*/ 424 w 127361"/>
              <a:gd name="connsiteY2" fmla="*/ 133883 h 134079"/>
              <a:gd name="connsiteX3" fmla="*/ 10698 w 127361"/>
              <a:gd name="connsiteY3" fmla="*/ 75663 h 134079"/>
              <a:gd name="connsiteX4" fmla="*/ 31246 w 127361"/>
              <a:gd name="connsiteY4" fmla="*/ 17442 h 134079"/>
              <a:gd name="connsiteX5" fmla="*/ 51795 w 127361"/>
              <a:gd name="connsiteY5" fmla="*/ 31141 h 134079"/>
              <a:gd name="connsiteX6" fmla="*/ 127138 w 127361"/>
              <a:gd name="connsiteY6" fmla="*/ 319 h 13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61" h="134079">
                <a:moveTo>
                  <a:pt x="127138" y="319"/>
                </a:moveTo>
                <a:cubicBezTo>
                  <a:pt x="122572" y="4314"/>
                  <a:pt x="45516" y="32853"/>
                  <a:pt x="24397" y="55114"/>
                </a:cubicBezTo>
                <a:cubicBezTo>
                  <a:pt x="3278" y="77375"/>
                  <a:pt x="2707" y="130458"/>
                  <a:pt x="424" y="133883"/>
                </a:cubicBezTo>
                <a:cubicBezTo>
                  <a:pt x="-1859" y="137308"/>
                  <a:pt x="5561" y="95070"/>
                  <a:pt x="10698" y="75663"/>
                </a:cubicBezTo>
                <a:cubicBezTo>
                  <a:pt x="15835" y="56256"/>
                  <a:pt x="31246" y="17442"/>
                  <a:pt x="31246" y="17442"/>
                </a:cubicBezTo>
                <a:cubicBezTo>
                  <a:pt x="38095" y="10022"/>
                  <a:pt x="38667" y="31141"/>
                  <a:pt x="51795" y="31141"/>
                </a:cubicBezTo>
                <a:cubicBezTo>
                  <a:pt x="64923" y="31141"/>
                  <a:pt x="131704" y="-3676"/>
                  <a:pt x="127138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C7A7827-5D26-049A-CBFC-0AE9A6682147}"/>
              </a:ext>
            </a:extLst>
          </p:cNvPr>
          <p:cNvSpPr/>
          <p:nvPr/>
        </p:nvSpPr>
        <p:spPr>
          <a:xfrm>
            <a:off x="2778672" y="3169953"/>
            <a:ext cx="571307" cy="2080086"/>
          </a:xfrm>
          <a:custGeom>
            <a:avLst/>
            <a:gdLst>
              <a:gd name="connsiteX0" fmla="*/ 570170 w 571307"/>
              <a:gd name="connsiteY0" fmla="*/ 12634 h 2080086"/>
              <a:gd name="connsiteX1" fmla="*/ 83281 w 571307"/>
              <a:gd name="connsiteY1" fmla="*/ 1568302 h 2080086"/>
              <a:gd name="connsiteX2" fmla="*/ 107032 w 571307"/>
              <a:gd name="connsiteY2" fmla="*/ 1378296 h 2080086"/>
              <a:gd name="connsiteX3" fmla="*/ 154 w 571307"/>
              <a:gd name="connsiteY3" fmla="*/ 2067065 h 2080086"/>
              <a:gd name="connsiteX4" fmla="*/ 83281 w 571307"/>
              <a:gd name="connsiteY4" fmla="*/ 1758307 h 2080086"/>
              <a:gd name="connsiteX5" fmla="*/ 83281 w 571307"/>
              <a:gd name="connsiteY5" fmla="*/ 903283 h 2080086"/>
              <a:gd name="connsiteX6" fmla="*/ 83281 w 571307"/>
              <a:gd name="connsiteY6" fmla="*/ 1307044 h 2080086"/>
              <a:gd name="connsiteX7" fmla="*/ 213910 w 571307"/>
              <a:gd name="connsiteY7" fmla="*/ 855782 h 2080086"/>
              <a:gd name="connsiteX8" fmla="*/ 570170 w 571307"/>
              <a:gd name="connsiteY8" fmla="*/ 12634 h 208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307" h="2080086">
                <a:moveTo>
                  <a:pt x="570170" y="12634"/>
                </a:moveTo>
                <a:cubicBezTo>
                  <a:pt x="548399" y="131387"/>
                  <a:pt x="160471" y="1340692"/>
                  <a:pt x="83281" y="1568302"/>
                </a:cubicBezTo>
                <a:cubicBezTo>
                  <a:pt x="6091" y="1795912"/>
                  <a:pt x="120886" y="1295169"/>
                  <a:pt x="107032" y="1378296"/>
                </a:cubicBezTo>
                <a:cubicBezTo>
                  <a:pt x="93178" y="1461423"/>
                  <a:pt x="4112" y="2003730"/>
                  <a:pt x="154" y="2067065"/>
                </a:cubicBezTo>
                <a:cubicBezTo>
                  <a:pt x="-3805" y="2130400"/>
                  <a:pt x="69427" y="1952271"/>
                  <a:pt x="83281" y="1758307"/>
                </a:cubicBezTo>
                <a:cubicBezTo>
                  <a:pt x="97135" y="1564343"/>
                  <a:pt x="83281" y="903283"/>
                  <a:pt x="83281" y="903283"/>
                </a:cubicBezTo>
                <a:cubicBezTo>
                  <a:pt x="83281" y="828073"/>
                  <a:pt x="61510" y="1314961"/>
                  <a:pt x="83281" y="1307044"/>
                </a:cubicBezTo>
                <a:cubicBezTo>
                  <a:pt x="105052" y="1299127"/>
                  <a:pt x="132762" y="1065579"/>
                  <a:pt x="213910" y="855782"/>
                </a:cubicBezTo>
                <a:cubicBezTo>
                  <a:pt x="295058" y="645985"/>
                  <a:pt x="591941" y="-106119"/>
                  <a:pt x="570170" y="1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958A57B3-0ED6-8746-D230-D3A53E775040}"/>
              </a:ext>
            </a:extLst>
          </p:cNvPr>
          <p:cNvSpPr/>
          <p:nvPr/>
        </p:nvSpPr>
        <p:spPr>
          <a:xfrm>
            <a:off x="6055884" y="3222672"/>
            <a:ext cx="704988" cy="1909773"/>
          </a:xfrm>
          <a:custGeom>
            <a:avLst/>
            <a:gdLst>
              <a:gd name="connsiteX0" fmla="*/ 532 w 704988"/>
              <a:gd name="connsiteY0" fmla="*/ 7416 h 1909773"/>
              <a:gd name="connsiteX1" fmla="*/ 309290 w 704988"/>
              <a:gd name="connsiteY1" fmla="*/ 1242450 h 1909773"/>
              <a:gd name="connsiteX2" fmla="*/ 380542 w 704988"/>
              <a:gd name="connsiteY2" fmla="*/ 1159323 h 1909773"/>
              <a:gd name="connsiteX3" fmla="*/ 416168 w 704988"/>
              <a:gd name="connsiteY3" fmla="*/ 1503707 h 1909773"/>
              <a:gd name="connsiteX4" fmla="*/ 368667 w 704988"/>
              <a:gd name="connsiteY4" fmla="*/ 1848092 h 1909773"/>
              <a:gd name="connsiteX5" fmla="*/ 404293 w 704988"/>
              <a:gd name="connsiteY5" fmla="*/ 1479957 h 1909773"/>
              <a:gd name="connsiteX6" fmla="*/ 701176 w 704988"/>
              <a:gd name="connsiteY6" fmla="*/ 1907468 h 1909773"/>
              <a:gd name="connsiteX7" fmla="*/ 558672 w 704988"/>
              <a:gd name="connsiteY7" fmla="*/ 1622460 h 1909773"/>
              <a:gd name="connsiteX8" fmla="*/ 356791 w 704988"/>
              <a:gd name="connsiteY8" fmla="*/ 1040570 h 1909773"/>
              <a:gd name="connsiteX9" fmla="*/ 356791 w 704988"/>
              <a:gd name="connsiteY9" fmla="*/ 1135572 h 1909773"/>
              <a:gd name="connsiteX10" fmla="*/ 238038 w 704988"/>
              <a:gd name="connsiteY10" fmla="*/ 743686 h 1909773"/>
              <a:gd name="connsiteX11" fmla="*/ 532 w 704988"/>
              <a:gd name="connsiteY11" fmla="*/ 7416 h 190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4988" h="1909773">
                <a:moveTo>
                  <a:pt x="532" y="7416"/>
                </a:moveTo>
                <a:cubicBezTo>
                  <a:pt x="12407" y="90543"/>
                  <a:pt x="245955" y="1050466"/>
                  <a:pt x="309290" y="1242450"/>
                </a:cubicBezTo>
                <a:cubicBezTo>
                  <a:pt x="372625" y="1434434"/>
                  <a:pt x="362729" y="1115780"/>
                  <a:pt x="380542" y="1159323"/>
                </a:cubicBezTo>
                <a:cubicBezTo>
                  <a:pt x="398355" y="1202866"/>
                  <a:pt x="418147" y="1388912"/>
                  <a:pt x="416168" y="1503707"/>
                </a:cubicBezTo>
                <a:cubicBezTo>
                  <a:pt x="414189" y="1618502"/>
                  <a:pt x="370646" y="1852050"/>
                  <a:pt x="368667" y="1848092"/>
                </a:cubicBezTo>
                <a:cubicBezTo>
                  <a:pt x="366688" y="1844134"/>
                  <a:pt x="348875" y="1470061"/>
                  <a:pt x="404293" y="1479957"/>
                </a:cubicBezTo>
                <a:cubicBezTo>
                  <a:pt x="459711" y="1489853"/>
                  <a:pt x="675446" y="1883718"/>
                  <a:pt x="701176" y="1907468"/>
                </a:cubicBezTo>
                <a:cubicBezTo>
                  <a:pt x="726906" y="1931218"/>
                  <a:pt x="616069" y="1766943"/>
                  <a:pt x="558672" y="1622460"/>
                </a:cubicBezTo>
                <a:cubicBezTo>
                  <a:pt x="501275" y="1477977"/>
                  <a:pt x="390438" y="1121718"/>
                  <a:pt x="356791" y="1040570"/>
                </a:cubicBezTo>
                <a:cubicBezTo>
                  <a:pt x="323144" y="959422"/>
                  <a:pt x="376583" y="1185053"/>
                  <a:pt x="356791" y="1135572"/>
                </a:cubicBezTo>
                <a:cubicBezTo>
                  <a:pt x="336999" y="1086091"/>
                  <a:pt x="297415" y="923795"/>
                  <a:pt x="238038" y="743686"/>
                </a:cubicBezTo>
                <a:cubicBezTo>
                  <a:pt x="178662" y="563577"/>
                  <a:pt x="-11343" y="-75711"/>
                  <a:pt x="532" y="74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98533C5-6DE5-6C00-1993-EDC187EF4486}"/>
              </a:ext>
            </a:extLst>
          </p:cNvPr>
          <p:cNvSpPr/>
          <p:nvPr/>
        </p:nvSpPr>
        <p:spPr>
          <a:xfrm>
            <a:off x="2718463" y="5045321"/>
            <a:ext cx="476163" cy="1130004"/>
          </a:xfrm>
          <a:custGeom>
            <a:avLst/>
            <a:gdLst>
              <a:gd name="connsiteX0" fmla="*/ 143490 w 476163"/>
              <a:gd name="connsiteY0" fmla="*/ 1692 h 1130004"/>
              <a:gd name="connsiteX1" fmla="*/ 95989 w 476163"/>
              <a:gd name="connsiteY1" fmla="*/ 571708 h 1130004"/>
              <a:gd name="connsiteX2" fmla="*/ 60363 w 476163"/>
              <a:gd name="connsiteY2" fmla="*/ 476705 h 1130004"/>
              <a:gd name="connsiteX3" fmla="*/ 167241 w 476163"/>
              <a:gd name="connsiteY3" fmla="*/ 999219 h 1130004"/>
              <a:gd name="connsiteX4" fmla="*/ 274119 w 476163"/>
              <a:gd name="connsiteY4" fmla="*/ 868591 h 1130004"/>
              <a:gd name="connsiteX5" fmla="*/ 475999 w 476163"/>
              <a:gd name="connsiteY5" fmla="*/ 1129848 h 1130004"/>
              <a:gd name="connsiteX6" fmla="*/ 238493 w 476163"/>
              <a:gd name="connsiteY6" fmla="*/ 904217 h 1130004"/>
              <a:gd name="connsiteX7" fmla="*/ 107864 w 476163"/>
              <a:gd name="connsiteY7" fmla="*/ 726087 h 1130004"/>
              <a:gd name="connsiteX8" fmla="*/ 986 w 476163"/>
              <a:gd name="connsiteY8" fmla="*/ 334201 h 1130004"/>
              <a:gd name="connsiteX9" fmla="*/ 60363 w 476163"/>
              <a:gd name="connsiteY9" fmla="*/ 393578 h 1130004"/>
              <a:gd name="connsiteX10" fmla="*/ 143490 w 476163"/>
              <a:gd name="connsiteY10" fmla="*/ 1692 h 113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163" h="1130004">
                <a:moveTo>
                  <a:pt x="143490" y="1692"/>
                </a:moveTo>
                <a:cubicBezTo>
                  <a:pt x="149428" y="31380"/>
                  <a:pt x="109843" y="492539"/>
                  <a:pt x="95989" y="571708"/>
                </a:cubicBezTo>
                <a:cubicBezTo>
                  <a:pt x="82135" y="650877"/>
                  <a:pt x="48488" y="405453"/>
                  <a:pt x="60363" y="476705"/>
                </a:cubicBezTo>
                <a:cubicBezTo>
                  <a:pt x="72238" y="547957"/>
                  <a:pt x="131615" y="933905"/>
                  <a:pt x="167241" y="999219"/>
                </a:cubicBezTo>
                <a:cubicBezTo>
                  <a:pt x="202867" y="1064533"/>
                  <a:pt x="222659" y="846820"/>
                  <a:pt x="274119" y="868591"/>
                </a:cubicBezTo>
                <a:cubicBezTo>
                  <a:pt x="325579" y="890362"/>
                  <a:pt x="481937" y="1123910"/>
                  <a:pt x="475999" y="1129848"/>
                </a:cubicBezTo>
                <a:cubicBezTo>
                  <a:pt x="470061" y="1135786"/>
                  <a:pt x="299849" y="971511"/>
                  <a:pt x="238493" y="904217"/>
                </a:cubicBezTo>
                <a:cubicBezTo>
                  <a:pt x="177137" y="836924"/>
                  <a:pt x="147449" y="821090"/>
                  <a:pt x="107864" y="726087"/>
                </a:cubicBezTo>
                <a:cubicBezTo>
                  <a:pt x="68279" y="631084"/>
                  <a:pt x="986" y="334201"/>
                  <a:pt x="986" y="334201"/>
                </a:cubicBezTo>
                <a:cubicBezTo>
                  <a:pt x="-6931" y="278783"/>
                  <a:pt x="34633" y="445038"/>
                  <a:pt x="60363" y="393578"/>
                </a:cubicBezTo>
                <a:cubicBezTo>
                  <a:pt x="86093" y="342118"/>
                  <a:pt x="137552" y="-27996"/>
                  <a:pt x="143490" y="16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56E727E-1CC3-420C-431B-D65F86371665}"/>
              </a:ext>
            </a:extLst>
          </p:cNvPr>
          <p:cNvSpPr/>
          <p:nvPr/>
        </p:nvSpPr>
        <p:spPr>
          <a:xfrm>
            <a:off x="6257841" y="5189510"/>
            <a:ext cx="214237" cy="731792"/>
          </a:xfrm>
          <a:custGeom>
            <a:avLst/>
            <a:gdLst>
              <a:gd name="connsiteX0" fmla="*/ 119208 w 214237"/>
              <a:gd name="connsiteY0" fmla="*/ 7 h 731792"/>
              <a:gd name="connsiteX1" fmla="*/ 119208 w 214237"/>
              <a:gd name="connsiteY1" fmla="*/ 391893 h 731792"/>
              <a:gd name="connsiteX2" fmla="*/ 119208 w 214237"/>
              <a:gd name="connsiteY2" fmla="*/ 308765 h 731792"/>
              <a:gd name="connsiteX3" fmla="*/ 455 w 214237"/>
              <a:gd name="connsiteY3" fmla="*/ 724402 h 731792"/>
              <a:gd name="connsiteX4" fmla="*/ 83582 w 214237"/>
              <a:gd name="connsiteY4" fmla="*/ 558147 h 731792"/>
              <a:gd name="connsiteX5" fmla="*/ 214211 w 214237"/>
              <a:gd name="connsiteY5" fmla="*/ 344391 h 731792"/>
              <a:gd name="connsiteX6" fmla="*/ 95458 w 214237"/>
              <a:gd name="connsiteY6" fmla="*/ 403768 h 731792"/>
              <a:gd name="connsiteX7" fmla="*/ 119208 w 214237"/>
              <a:gd name="connsiteY7" fmla="*/ 7 h 7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237" h="731792">
                <a:moveTo>
                  <a:pt x="119208" y="7"/>
                </a:moveTo>
                <a:cubicBezTo>
                  <a:pt x="123166" y="-1972"/>
                  <a:pt x="119208" y="391893"/>
                  <a:pt x="119208" y="391893"/>
                </a:cubicBezTo>
                <a:cubicBezTo>
                  <a:pt x="119208" y="443353"/>
                  <a:pt x="139000" y="253347"/>
                  <a:pt x="119208" y="308765"/>
                </a:cubicBezTo>
                <a:cubicBezTo>
                  <a:pt x="99416" y="364183"/>
                  <a:pt x="6393" y="682838"/>
                  <a:pt x="455" y="724402"/>
                </a:cubicBezTo>
                <a:cubicBezTo>
                  <a:pt x="-5483" y="765966"/>
                  <a:pt x="47956" y="621482"/>
                  <a:pt x="83582" y="558147"/>
                </a:cubicBezTo>
                <a:cubicBezTo>
                  <a:pt x="119208" y="494812"/>
                  <a:pt x="212232" y="370121"/>
                  <a:pt x="214211" y="344391"/>
                </a:cubicBezTo>
                <a:cubicBezTo>
                  <a:pt x="216190" y="318661"/>
                  <a:pt x="107333" y="459186"/>
                  <a:pt x="95458" y="403768"/>
                </a:cubicBezTo>
                <a:cubicBezTo>
                  <a:pt x="83583" y="348350"/>
                  <a:pt x="115250" y="1986"/>
                  <a:pt x="119208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288E9B39-76FB-A341-65FE-FBB87B55DA0B}"/>
              </a:ext>
            </a:extLst>
          </p:cNvPr>
          <p:cNvSpPr/>
          <p:nvPr/>
        </p:nvSpPr>
        <p:spPr>
          <a:xfrm>
            <a:off x="3667408" y="6941284"/>
            <a:ext cx="821851" cy="480824"/>
          </a:xfrm>
          <a:custGeom>
            <a:avLst/>
            <a:gdLst>
              <a:gd name="connsiteX0" fmla="*/ 13943 w 821851"/>
              <a:gd name="connsiteY0" fmla="*/ 5781 h 480824"/>
              <a:gd name="connsiteX1" fmla="*/ 61444 w 821851"/>
              <a:gd name="connsiteY1" fmla="*/ 41407 h 480824"/>
              <a:gd name="connsiteX2" fmla="*/ 500831 w 821851"/>
              <a:gd name="connsiteY2" fmla="*/ 314539 h 480824"/>
              <a:gd name="connsiteX3" fmla="*/ 417704 w 821851"/>
              <a:gd name="connsiteY3" fmla="*/ 480794 h 480824"/>
              <a:gd name="connsiteX4" fmla="*/ 500831 w 821851"/>
              <a:gd name="connsiteY4" fmla="*/ 302664 h 480824"/>
              <a:gd name="connsiteX5" fmla="*/ 821465 w 821851"/>
              <a:gd name="connsiteY5" fmla="*/ 290789 h 480824"/>
              <a:gd name="connsiteX6" fmla="*/ 429579 w 821851"/>
              <a:gd name="connsiteY6" fmla="*/ 267038 h 480824"/>
              <a:gd name="connsiteX7" fmla="*/ 298950 w 821851"/>
              <a:gd name="connsiteY7" fmla="*/ 183911 h 480824"/>
              <a:gd name="connsiteX8" fmla="*/ 13943 w 821851"/>
              <a:gd name="connsiteY8" fmla="*/ 5781 h 48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851" h="480824">
                <a:moveTo>
                  <a:pt x="13943" y="5781"/>
                </a:moveTo>
                <a:cubicBezTo>
                  <a:pt x="-2881" y="-2136"/>
                  <a:pt x="-19704" y="-10053"/>
                  <a:pt x="61444" y="41407"/>
                </a:cubicBezTo>
                <a:cubicBezTo>
                  <a:pt x="142592" y="92867"/>
                  <a:pt x="441454" y="241308"/>
                  <a:pt x="500831" y="314539"/>
                </a:cubicBezTo>
                <a:cubicBezTo>
                  <a:pt x="560208" y="387770"/>
                  <a:pt x="417704" y="482773"/>
                  <a:pt x="417704" y="480794"/>
                </a:cubicBezTo>
                <a:cubicBezTo>
                  <a:pt x="417704" y="478815"/>
                  <a:pt x="433538" y="334331"/>
                  <a:pt x="500831" y="302664"/>
                </a:cubicBezTo>
                <a:cubicBezTo>
                  <a:pt x="568124" y="270997"/>
                  <a:pt x="833340" y="296727"/>
                  <a:pt x="821465" y="290789"/>
                </a:cubicBezTo>
                <a:cubicBezTo>
                  <a:pt x="809590" y="284851"/>
                  <a:pt x="516665" y="284851"/>
                  <a:pt x="429579" y="267038"/>
                </a:cubicBezTo>
                <a:cubicBezTo>
                  <a:pt x="342493" y="249225"/>
                  <a:pt x="298950" y="183911"/>
                  <a:pt x="298950" y="183911"/>
                </a:cubicBezTo>
                <a:lnTo>
                  <a:pt x="13943" y="578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2411E72D-748F-856E-8C29-9B1783D3702A}"/>
              </a:ext>
            </a:extLst>
          </p:cNvPr>
          <p:cNvSpPr/>
          <p:nvPr/>
        </p:nvSpPr>
        <p:spPr>
          <a:xfrm>
            <a:off x="5414835" y="6174232"/>
            <a:ext cx="350676" cy="145774"/>
          </a:xfrm>
          <a:custGeom>
            <a:avLst/>
            <a:gdLst>
              <a:gd name="connsiteX0" fmla="*/ 313 w 350676"/>
              <a:gd name="connsiteY0" fmla="*/ 937 h 145774"/>
              <a:gd name="connsiteX1" fmla="*/ 332822 w 350676"/>
              <a:gd name="connsiteY1" fmla="*/ 143441 h 145774"/>
              <a:gd name="connsiteX2" fmla="*/ 273446 w 350676"/>
              <a:gd name="connsiteY2" fmla="*/ 84064 h 145774"/>
              <a:gd name="connsiteX3" fmla="*/ 313 w 350676"/>
              <a:gd name="connsiteY3" fmla="*/ 937 h 14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676" h="145774">
                <a:moveTo>
                  <a:pt x="313" y="937"/>
                </a:moveTo>
                <a:cubicBezTo>
                  <a:pt x="10209" y="10833"/>
                  <a:pt x="332822" y="143441"/>
                  <a:pt x="332822" y="143441"/>
                </a:cubicBezTo>
                <a:cubicBezTo>
                  <a:pt x="378344" y="157296"/>
                  <a:pt x="328864" y="105835"/>
                  <a:pt x="273446" y="84064"/>
                </a:cubicBezTo>
                <a:cubicBezTo>
                  <a:pt x="218028" y="62293"/>
                  <a:pt x="-9583" y="-8959"/>
                  <a:pt x="313" y="9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6553796-D9BD-2154-622B-2AF642CD5D7E}"/>
              </a:ext>
            </a:extLst>
          </p:cNvPr>
          <p:cNvSpPr/>
          <p:nvPr/>
        </p:nvSpPr>
        <p:spPr>
          <a:xfrm>
            <a:off x="5659706" y="6625869"/>
            <a:ext cx="242437" cy="610937"/>
          </a:xfrm>
          <a:custGeom>
            <a:avLst/>
            <a:gdLst>
              <a:gd name="connsiteX0" fmla="*/ 242330 w 242437"/>
              <a:gd name="connsiteY0" fmla="*/ 562 h 610937"/>
              <a:gd name="connsiteX1" fmla="*/ 99826 w 242437"/>
              <a:gd name="connsiteY1" fmla="*/ 214318 h 610937"/>
              <a:gd name="connsiteX2" fmla="*/ 4824 w 242437"/>
              <a:gd name="connsiteY2" fmla="*/ 606204 h 610937"/>
              <a:gd name="connsiteX3" fmla="*/ 16699 w 242437"/>
              <a:gd name="connsiteY3" fmla="*/ 416199 h 610937"/>
              <a:gd name="connsiteX4" fmla="*/ 40450 w 242437"/>
              <a:gd name="connsiteY4" fmla="*/ 190567 h 610937"/>
              <a:gd name="connsiteX5" fmla="*/ 76076 w 242437"/>
              <a:gd name="connsiteY5" fmla="*/ 273695 h 610937"/>
              <a:gd name="connsiteX6" fmla="*/ 242330 w 242437"/>
              <a:gd name="connsiteY6" fmla="*/ 562 h 6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37" h="610937">
                <a:moveTo>
                  <a:pt x="242330" y="562"/>
                </a:moveTo>
                <a:cubicBezTo>
                  <a:pt x="246288" y="-9334"/>
                  <a:pt x="139410" y="113378"/>
                  <a:pt x="99826" y="214318"/>
                </a:cubicBezTo>
                <a:cubicBezTo>
                  <a:pt x="60242" y="315258"/>
                  <a:pt x="18678" y="572557"/>
                  <a:pt x="4824" y="606204"/>
                </a:cubicBezTo>
                <a:cubicBezTo>
                  <a:pt x="-9031" y="639851"/>
                  <a:pt x="10761" y="485472"/>
                  <a:pt x="16699" y="416199"/>
                </a:cubicBezTo>
                <a:cubicBezTo>
                  <a:pt x="22637" y="346926"/>
                  <a:pt x="30554" y="214318"/>
                  <a:pt x="40450" y="190567"/>
                </a:cubicBezTo>
                <a:cubicBezTo>
                  <a:pt x="50346" y="166816"/>
                  <a:pt x="42429" y="313279"/>
                  <a:pt x="76076" y="273695"/>
                </a:cubicBezTo>
                <a:cubicBezTo>
                  <a:pt x="109723" y="234111"/>
                  <a:pt x="238372" y="10458"/>
                  <a:pt x="242330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A9F69B8A-58B2-0E67-B2ED-703CC536624F}"/>
              </a:ext>
            </a:extLst>
          </p:cNvPr>
          <p:cNvSpPr/>
          <p:nvPr/>
        </p:nvSpPr>
        <p:spPr>
          <a:xfrm>
            <a:off x="4880758" y="6743844"/>
            <a:ext cx="727124" cy="381364"/>
          </a:xfrm>
          <a:custGeom>
            <a:avLst/>
            <a:gdLst>
              <a:gd name="connsiteX0" fmla="*/ 0 w 727124"/>
              <a:gd name="connsiteY0" fmla="*/ 381351 h 381364"/>
              <a:gd name="connsiteX1" fmla="*/ 581891 w 727124"/>
              <a:gd name="connsiteY1" fmla="*/ 131969 h 381364"/>
              <a:gd name="connsiteX2" fmla="*/ 498764 w 727124"/>
              <a:gd name="connsiteY2" fmla="*/ 191346 h 381364"/>
              <a:gd name="connsiteX3" fmla="*/ 724395 w 727124"/>
              <a:gd name="connsiteY3" fmla="*/ 1340 h 381364"/>
              <a:gd name="connsiteX4" fmla="*/ 581891 w 727124"/>
              <a:gd name="connsiteY4" fmla="*/ 120094 h 381364"/>
              <a:gd name="connsiteX5" fmla="*/ 0 w 727124"/>
              <a:gd name="connsiteY5" fmla="*/ 381351 h 38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124" h="381364">
                <a:moveTo>
                  <a:pt x="0" y="381351"/>
                </a:moveTo>
                <a:cubicBezTo>
                  <a:pt x="0" y="383330"/>
                  <a:pt x="498764" y="163636"/>
                  <a:pt x="581891" y="131969"/>
                </a:cubicBezTo>
                <a:cubicBezTo>
                  <a:pt x="665018" y="100302"/>
                  <a:pt x="475013" y="213117"/>
                  <a:pt x="498764" y="191346"/>
                </a:cubicBezTo>
                <a:cubicBezTo>
                  <a:pt x="522515" y="169574"/>
                  <a:pt x="710541" y="13215"/>
                  <a:pt x="724395" y="1340"/>
                </a:cubicBezTo>
                <a:cubicBezTo>
                  <a:pt x="738250" y="-10535"/>
                  <a:pt x="700644" y="58738"/>
                  <a:pt x="581891" y="120094"/>
                </a:cubicBezTo>
                <a:cubicBezTo>
                  <a:pt x="463138" y="181450"/>
                  <a:pt x="0" y="379372"/>
                  <a:pt x="0" y="38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E07291B-7E45-076B-8366-536314990DC8}"/>
              </a:ext>
            </a:extLst>
          </p:cNvPr>
          <p:cNvSpPr/>
          <p:nvPr/>
        </p:nvSpPr>
        <p:spPr>
          <a:xfrm>
            <a:off x="3823855" y="6768935"/>
            <a:ext cx="689552" cy="429833"/>
          </a:xfrm>
          <a:custGeom>
            <a:avLst/>
            <a:gdLst>
              <a:gd name="connsiteX0" fmla="*/ 0 w 689552"/>
              <a:gd name="connsiteY0" fmla="*/ 0 h 429833"/>
              <a:gd name="connsiteX1" fmla="*/ 118753 w 689552"/>
              <a:gd name="connsiteY1" fmla="*/ 71252 h 429833"/>
              <a:gd name="connsiteX2" fmla="*/ 665018 w 689552"/>
              <a:gd name="connsiteY2" fmla="*/ 415636 h 429833"/>
              <a:gd name="connsiteX3" fmla="*/ 570015 w 689552"/>
              <a:gd name="connsiteY3" fmla="*/ 356260 h 429833"/>
              <a:gd name="connsiteX4" fmla="*/ 344384 w 689552"/>
              <a:gd name="connsiteY4" fmla="*/ 285008 h 429833"/>
              <a:gd name="connsiteX5" fmla="*/ 605641 w 689552"/>
              <a:gd name="connsiteY5" fmla="*/ 380010 h 429833"/>
              <a:gd name="connsiteX6" fmla="*/ 0 w 689552"/>
              <a:gd name="connsiteY6" fmla="*/ 0 h 42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552" h="429833">
                <a:moveTo>
                  <a:pt x="0" y="0"/>
                </a:moveTo>
                <a:cubicBezTo>
                  <a:pt x="3958" y="989"/>
                  <a:pt x="118753" y="71252"/>
                  <a:pt x="118753" y="71252"/>
                </a:cubicBezTo>
                <a:lnTo>
                  <a:pt x="665018" y="415636"/>
                </a:lnTo>
                <a:cubicBezTo>
                  <a:pt x="740228" y="463137"/>
                  <a:pt x="623454" y="378031"/>
                  <a:pt x="570015" y="356260"/>
                </a:cubicBezTo>
                <a:cubicBezTo>
                  <a:pt x="516576" y="334489"/>
                  <a:pt x="338446" y="281050"/>
                  <a:pt x="344384" y="285008"/>
                </a:cubicBezTo>
                <a:cubicBezTo>
                  <a:pt x="350322" y="288966"/>
                  <a:pt x="659080" y="423553"/>
                  <a:pt x="605641" y="380010"/>
                </a:cubicBezTo>
                <a:cubicBezTo>
                  <a:pt x="552202" y="336467"/>
                  <a:pt x="287976" y="180109"/>
                  <a:pt x="0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8404E3E5-1163-D2AC-4869-8E52269E2845}"/>
              </a:ext>
            </a:extLst>
          </p:cNvPr>
          <p:cNvSpPr/>
          <p:nvPr/>
        </p:nvSpPr>
        <p:spPr>
          <a:xfrm>
            <a:off x="4719135" y="7064256"/>
            <a:ext cx="613150" cy="683087"/>
          </a:xfrm>
          <a:custGeom>
            <a:avLst/>
            <a:gdLst>
              <a:gd name="connsiteX0" fmla="*/ 7244 w 613150"/>
              <a:gd name="connsiteY0" fmla="*/ 678456 h 683087"/>
              <a:gd name="connsiteX1" fmla="*/ 197249 w 613150"/>
              <a:gd name="connsiteY1" fmla="*/ 310321 h 683087"/>
              <a:gd name="connsiteX2" fmla="*/ 422881 w 613150"/>
              <a:gd name="connsiteY2" fmla="*/ 144066 h 683087"/>
              <a:gd name="connsiteX3" fmla="*/ 327878 w 613150"/>
              <a:gd name="connsiteY3" fmla="*/ 227193 h 683087"/>
              <a:gd name="connsiteX4" fmla="*/ 612886 w 613150"/>
              <a:gd name="connsiteY4" fmla="*/ 1562 h 683087"/>
              <a:gd name="connsiteX5" fmla="*/ 375379 w 613150"/>
              <a:gd name="connsiteY5" fmla="*/ 132191 h 683087"/>
              <a:gd name="connsiteX6" fmla="*/ 173499 w 613150"/>
              <a:gd name="connsiteY6" fmla="*/ 227193 h 683087"/>
              <a:gd name="connsiteX7" fmla="*/ 7244 w 613150"/>
              <a:gd name="connsiteY7" fmla="*/ 215318 h 683087"/>
              <a:gd name="connsiteX8" fmla="*/ 185374 w 613150"/>
              <a:gd name="connsiteY8" fmla="*/ 239069 h 683087"/>
              <a:gd name="connsiteX9" fmla="*/ 54746 w 613150"/>
              <a:gd name="connsiteY9" fmla="*/ 500326 h 683087"/>
              <a:gd name="connsiteX10" fmla="*/ 7244 w 613150"/>
              <a:gd name="connsiteY10" fmla="*/ 678456 h 6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150" h="683087">
                <a:moveTo>
                  <a:pt x="7244" y="678456"/>
                </a:moveTo>
                <a:cubicBezTo>
                  <a:pt x="30995" y="646788"/>
                  <a:pt x="127976" y="399386"/>
                  <a:pt x="197249" y="310321"/>
                </a:cubicBezTo>
                <a:cubicBezTo>
                  <a:pt x="266522" y="221256"/>
                  <a:pt x="401110" y="157921"/>
                  <a:pt x="422881" y="144066"/>
                </a:cubicBezTo>
                <a:cubicBezTo>
                  <a:pt x="444653" y="130211"/>
                  <a:pt x="296211" y="250944"/>
                  <a:pt x="327878" y="227193"/>
                </a:cubicBezTo>
                <a:cubicBezTo>
                  <a:pt x="359545" y="203442"/>
                  <a:pt x="604969" y="17396"/>
                  <a:pt x="612886" y="1562"/>
                </a:cubicBezTo>
                <a:cubicBezTo>
                  <a:pt x="620803" y="-14272"/>
                  <a:pt x="448610" y="94586"/>
                  <a:pt x="375379" y="132191"/>
                </a:cubicBezTo>
                <a:cubicBezTo>
                  <a:pt x="302148" y="169796"/>
                  <a:pt x="234855" y="213339"/>
                  <a:pt x="173499" y="227193"/>
                </a:cubicBezTo>
                <a:cubicBezTo>
                  <a:pt x="112143" y="241047"/>
                  <a:pt x="5265" y="213339"/>
                  <a:pt x="7244" y="215318"/>
                </a:cubicBezTo>
                <a:cubicBezTo>
                  <a:pt x="9223" y="217297"/>
                  <a:pt x="177457" y="191568"/>
                  <a:pt x="185374" y="239069"/>
                </a:cubicBezTo>
                <a:cubicBezTo>
                  <a:pt x="193291" y="286570"/>
                  <a:pt x="86413" y="429074"/>
                  <a:pt x="54746" y="500326"/>
                </a:cubicBezTo>
                <a:cubicBezTo>
                  <a:pt x="23079" y="571578"/>
                  <a:pt x="-16507" y="710124"/>
                  <a:pt x="7244" y="6784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5C2D389-E8C9-E0BF-09C8-8A6DD679B65E}"/>
              </a:ext>
            </a:extLst>
          </p:cNvPr>
          <p:cNvSpPr/>
          <p:nvPr/>
        </p:nvSpPr>
        <p:spPr>
          <a:xfrm>
            <a:off x="3704558" y="5235522"/>
            <a:ext cx="141408" cy="156857"/>
          </a:xfrm>
          <a:custGeom>
            <a:avLst/>
            <a:gdLst>
              <a:gd name="connsiteX0" fmla="*/ 68 w 141408"/>
              <a:gd name="connsiteY0" fmla="*/ 71 h 156857"/>
              <a:gd name="connsiteX1" fmla="*/ 94121 w 141408"/>
              <a:gd name="connsiteY1" fmla="*/ 62773 h 156857"/>
              <a:gd name="connsiteX2" fmla="*/ 141147 w 141408"/>
              <a:gd name="connsiteY2" fmla="*/ 156825 h 156857"/>
              <a:gd name="connsiteX3" fmla="*/ 109796 w 141408"/>
              <a:gd name="connsiteY3" fmla="*/ 52323 h 156857"/>
              <a:gd name="connsiteX4" fmla="*/ 68 w 141408"/>
              <a:gd name="connsiteY4" fmla="*/ 71 h 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08" h="156857">
                <a:moveTo>
                  <a:pt x="68" y="71"/>
                </a:moveTo>
                <a:cubicBezTo>
                  <a:pt x="-2544" y="1813"/>
                  <a:pt x="70608" y="36647"/>
                  <a:pt x="94121" y="62773"/>
                </a:cubicBezTo>
                <a:cubicBezTo>
                  <a:pt x="117634" y="88899"/>
                  <a:pt x="138535" y="158567"/>
                  <a:pt x="141147" y="156825"/>
                </a:cubicBezTo>
                <a:cubicBezTo>
                  <a:pt x="143759" y="155083"/>
                  <a:pt x="126342" y="75836"/>
                  <a:pt x="109796" y="52323"/>
                </a:cubicBezTo>
                <a:cubicBezTo>
                  <a:pt x="93250" y="28810"/>
                  <a:pt x="2680" y="-1671"/>
                  <a:pt x="68" y="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27FE529-F2A6-D915-74BC-DFA9F64A0788}"/>
              </a:ext>
            </a:extLst>
          </p:cNvPr>
          <p:cNvSpPr/>
          <p:nvPr/>
        </p:nvSpPr>
        <p:spPr>
          <a:xfrm>
            <a:off x="3777767" y="4874978"/>
            <a:ext cx="84559" cy="133718"/>
          </a:xfrm>
          <a:custGeom>
            <a:avLst/>
            <a:gdLst>
              <a:gd name="connsiteX0" fmla="*/ 78388 w 84559"/>
              <a:gd name="connsiteY0" fmla="*/ 80 h 133718"/>
              <a:gd name="connsiteX1" fmla="*/ 36587 w 84559"/>
              <a:gd name="connsiteY1" fmla="*/ 47107 h 133718"/>
              <a:gd name="connsiteX2" fmla="*/ 83614 w 84559"/>
              <a:gd name="connsiteY2" fmla="*/ 130709 h 133718"/>
              <a:gd name="connsiteX3" fmla="*/ 62713 w 84559"/>
              <a:gd name="connsiteY3" fmla="*/ 109808 h 133718"/>
              <a:gd name="connsiteX4" fmla="*/ 11 w 84559"/>
              <a:gd name="connsiteY4" fmla="*/ 57557 h 133718"/>
              <a:gd name="connsiteX5" fmla="*/ 78388 w 84559"/>
              <a:gd name="connsiteY5" fmla="*/ 80 h 1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59" h="133718">
                <a:moveTo>
                  <a:pt x="78388" y="80"/>
                </a:moveTo>
                <a:cubicBezTo>
                  <a:pt x="84484" y="-1662"/>
                  <a:pt x="35716" y="25336"/>
                  <a:pt x="36587" y="47107"/>
                </a:cubicBezTo>
                <a:cubicBezTo>
                  <a:pt x="37458" y="68878"/>
                  <a:pt x="83614" y="130709"/>
                  <a:pt x="83614" y="130709"/>
                </a:cubicBezTo>
                <a:cubicBezTo>
                  <a:pt x="87968" y="141159"/>
                  <a:pt x="76647" y="122000"/>
                  <a:pt x="62713" y="109808"/>
                </a:cubicBezTo>
                <a:cubicBezTo>
                  <a:pt x="48779" y="97616"/>
                  <a:pt x="-860" y="75845"/>
                  <a:pt x="11" y="57557"/>
                </a:cubicBezTo>
                <a:cubicBezTo>
                  <a:pt x="882" y="39269"/>
                  <a:pt x="72292" y="1822"/>
                  <a:pt x="78388" y="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00444695-471F-92BB-B1FC-60E1513CEBF9}"/>
              </a:ext>
            </a:extLst>
          </p:cNvPr>
          <p:cNvSpPr/>
          <p:nvPr/>
        </p:nvSpPr>
        <p:spPr>
          <a:xfrm>
            <a:off x="3589665" y="5005538"/>
            <a:ext cx="85954" cy="125662"/>
          </a:xfrm>
          <a:custGeom>
            <a:avLst/>
            <a:gdLst>
              <a:gd name="connsiteX0" fmla="*/ 8 w 85954"/>
              <a:gd name="connsiteY0" fmla="*/ 149 h 125662"/>
              <a:gd name="connsiteX1" fmla="*/ 78385 w 85954"/>
              <a:gd name="connsiteY1" fmla="*/ 62851 h 125662"/>
              <a:gd name="connsiteX2" fmla="*/ 73160 w 85954"/>
              <a:gd name="connsiteY2" fmla="*/ 125552 h 125662"/>
              <a:gd name="connsiteX3" fmla="*/ 83610 w 85954"/>
              <a:gd name="connsiteY3" fmla="*/ 47175 h 125662"/>
              <a:gd name="connsiteX4" fmla="*/ 8 w 85954"/>
              <a:gd name="connsiteY4" fmla="*/ 149 h 12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4" h="125662">
                <a:moveTo>
                  <a:pt x="8" y="149"/>
                </a:moveTo>
                <a:cubicBezTo>
                  <a:pt x="-863" y="2762"/>
                  <a:pt x="66193" y="41950"/>
                  <a:pt x="78385" y="62851"/>
                </a:cubicBezTo>
                <a:cubicBezTo>
                  <a:pt x="90577" y="83752"/>
                  <a:pt x="72289" y="128165"/>
                  <a:pt x="73160" y="125552"/>
                </a:cubicBezTo>
                <a:cubicBezTo>
                  <a:pt x="74031" y="122939"/>
                  <a:pt x="92318" y="64592"/>
                  <a:pt x="83610" y="47175"/>
                </a:cubicBezTo>
                <a:cubicBezTo>
                  <a:pt x="74902" y="29758"/>
                  <a:pt x="879" y="-2464"/>
                  <a:pt x="8" y="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F835D31C-4A1B-B69D-0630-F68989AD95E1}"/>
              </a:ext>
            </a:extLst>
          </p:cNvPr>
          <p:cNvSpPr/>
          <p:nvPr/>
        </p:nvSpPr>
        <p:spPr>
          <a:xfrm>
            <a:off x="5951017" y="4927310"/>
            <a:ext cx="219887" cy="183052"/>
          </a:xfrm>
          <a:custGeom>
            <a:avLst/>
            <a:gdLst>
              <a:gd name="connsiteX0" fmla="*/ 421 w 219887"/>
              <a:gd name="connsiteY0" fmla="*/ 182880 h 183052"/>
              <a:gd name="connsiteX1" fmla="*/ 178076 w 219887"/>
              <a:gd name="connsiteY1" fmla="*/ 52251 h 183052"/>
              <a:gd name="connsiteX2" fmla="*/ 125824 w 219887"/>
              <a:gd name="connsiteY2" fmla="*/ 78377 h 183052"/>
              <a:gd name="connsiteX3" fmla="*/ 219877 w 219887"/>
              <a:gd name="connsiteY3" fmla="*/ 0 h 183052"/>
              <a:gd name="connsiteX4" fmla="*/ 131049 w 219887"/>
              <a:gd name="connsiteY4" fmla="*/ 78377 h 183052"/>
              <a:gd name="connsiteX5" fmla="*/ 421 w 219887"/>
              <a:gd name="connsiteY5" fmla="*/ 182880 h 18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887" h="183052">
                <a:moveTo>
                  <a:pt x="421" y="182880"/>
                </a:moveTo>
                <a:cubicBezTo>
                  <a:pt x="8259" y="178526"/>
                  <a:pt x="157176" y="69668"/>
                  <a:pt x="178076" y="52251"/>
                </a:cubicBezTo>
                <a:cubicBezTo>
                  <a:pt x="198976" y="34834"/>
                  <a:pt x="118857" y="87085"/>
                  <a:pt x="125824" y="78377"/>
                </a:cubicBezTo>
                <a:cubicBezTo>
                  <a:pt x="132791" y="69669"/>
                  <a:pt x="219006" y="0"/>
                  <a:pt x="219877" y="0"/>
                </a:cubicBezTo>
                <a:cubicBezTo>
                  <a:pt x="220748" y="0"/>
                  <a:pt x="165883" y="48768"/>
                  <a:pt x="131049" y="78377"/>
                </a:cubicBezTo>
                <a:cubicBezTo>
                  <a:pt x="96215" y="107986"/>
                  <a:pt x="-7417" y="187234"/>
                  <a:pt x="421" y="18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7AFFCA0B-181F-BBFD-D2BC-9DEB9D843CFA}"/>
              </a:ext>
            </a:extLst>
          </p:cNvPr>
          <p:cNvSpPr/>
          <p:nvPr/>
        </p:nvSpPr>
        <p:spPr>
          <a:xfrm>
            <a:off x="3536655" y="5439203"/>
            <a:ext cx="47793" cy="157108"/>
          </a:xfrm>
          <a:custGeom>
            <a:avLst/>
            <a:gdLst>
              <a:gd name="connsiteX0" fmla="*/ 26892 w 47793"/>
              <a:gd name="connsiteY0" fmla="*/ 171 h 157108"/>
              <a:gd name="connsiteX1" fmla="*/ 767 w 47793"/>
              <a:gd name="connsiteY1" fmla="*/ 73323 h 157108"/>
              <a:gd name="connsiteX2" fmla="*/ 47793 w 47793"/>
              <a:gd name="connsiteY2" fmla="*/ 156925 h 157108"/>
              <a:gd name="connsiteX3" fmla="*/ 767 w 47793"/>
              <a:gd name="connsiteY3" fmla="*/ 94223 h 157108"/>
              <a:gd name="connsiteX4" fmla="*/ 26892 w 47793"/>
              <a:gd name="connsiteY4" fmla="*/ 171 h 15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93" h="157108">
                <a:moveTo>
                  <a:pt x="26892" y="171"/>
                </a:moveTo>
                <a:cubicBezTo>
                  <a:pt x="26892" y="-3312"/>
                  <a:pt x="-2716" y="47197"/>
                  <a:pt x="767" y="73323"/>
                </a:cubicBezTo>
                <a:cubicBezTo>
                  <a:pt x="4250" y="99449"/>
                  <a:pt x="47793" y="153442"/>
                  <a:pt x="47793" y="156925"/>
                </a:cubicBezTo>
                <a:cubicBezTo>
                  <a:pt x="47793" y="160408"/>
                  <a:pt x="6863" y="113382"/>
                  <a:pt x="767" y="94223"/>
                </a:cubicBezTo>
                <a:cubicBezTo>
                  <a:pt x="-5329" y="75064"/>
                  <a:pt x="26892" y="3654"/>
                  <a:pt x="26892" y="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C46DE681-11A0-DB79-0169-7E767B8BC95A}"/>
              </a:ext>
            </a:extLst>
          </p:cNvPr>
          <p:cNvSpPr/>
          <p:nvPr/>
        </p:nvSpPr>
        <p:spPr>
          <a:xfrm>
            <a:off x="3427688" y="4958429"/>
            <a:ext cx="110862" cy="94823"/>
          </a:xfrm>
          <a:custGeom>
            <a:avLst/>
            <a:gdLst>
              <a:gd name="connsiteX0" fmla="*/ 6 w 110862"/>
              <a:gd name="connsiteY0" fmla="*/ 232 h 94823"/>
              <a:gd name="connsiteX1" fmla="*/ 104509 w 110862"/>
              <a:gd name="connsiteY1" fmla="*/ 68158 h 94823"/>
              <a:gd name="connsiteX2" fmla="*/ 99283 w 110862"/>
              <a:gd name="connsiteY2" fmla="*/ 94284 h 94823"/>
              <a:gd name="connsiteX3" fmla="*/ 99283 w 110862"/>
              <a:gd name="connsiteY3" fmla="*/ 47258 h 94823"/>
              <a:gd name="connsiteX4" fmla="*/ 6 w 110862"/>
              <a:gd name="connsiteY4" fmla="*/ 232 h 9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62" h="94823">
                <a:moveTo>
                  <a:pt x="6" y="232"/>
                </a:moveTo>
                <a:cubicBezTo>
                  <a:pt x="877" y="3715"/>
                  <a:pt x="104509" y="68158"/>
                  <a:pt x="104509" y="68158"/>
                </a:cubicBezTo>
                <a:cubicBezTo>
                  <a:pt x="121055" y="83833"/>
                  <a:pt x="100154" y="97767"/>
                  <a:pt x="99283" y="94284"/>
                </a:cubicBezTo>
                <a:cubicBezTo>
                  <a:pt x="98412" y="90801"/>
                  <a:pt x="115829" y="61192"/>
                  <a:pt x="99283" y="47258"/>
                </a:cubicBezTo>
                <a:cubicBezTo>
                  <a:pt x="82737" y="33324"/>
                  <a:pt x="-865" y="-3251"/>
                  <a:pt x="6" y="2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6568B2C-9661-000C-D2B3-DE152FB33E79}"/>
              </a:ext>
            </a:extLst>
          </p:cNvPr>
          <p:cNvSpPr/>
          <p:nvPr/>
        </p:nvSpPr>
        <p:spPr>
          <a:xfrm>
            <a:off x="5308548" y="4894694"/>
            <a:ext cx="108338" cy="170977"/>
          </a:xfrm>
          <a:custGeom>
            <a:avLst/>
            <a:gdLst>
              <a:gd name="connsiteX0" fmla="*/ 197 w 108338"/>
              <a:gd name="connsiteY0" fmla="*/ 1265 h 170977"/>
              <a:gd name="connsiteX1" fmla="*/ 104700 w 108338"/>
              <a:gd name="connsiteY1" fmla="*/ 168469 h 170977"/>
              <a:gd name="connsiteX2" fmla="*/ 78574 w 108338"/>
              <a:gd name="connsiteY2" fmla="*/ 95317 h 170977"/>
              <a:gd name="connsiteX3" fmla="*/ 197 w 108338"/>
              <a:gd name="connsiteY3" fmla="*/ 1265 h 17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38" h="170977">
                <a:moveTo>
                  <a:pt x="197" y="1265"/>
                </a:moveTo>
                <a:cubicBezTo>
                  <a:pt x="4551" y="13457"/>
                  <a:pt x="91637" y="152794"/>
                  <a:pt x="104700" y="168469"/>
                </a:cubicBezTo>
                <a:cubicBezTo>
                  <a:pt x="117763" y="184144"/>
                  <a:pt x="92508" y="122314"/>
                  <a:pt x="78574" y="95317"/>
                </a:cubicBezTo>
                <a:cubicBezTo>
                  <a:pt x="64640" y="68321"/>
                  <a:pt x="-4157" y="-10927"/>
                  <a:pt x="197" y="12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904E4D94-5533-A2D7-2E2F-5E310FF5CCAD}"/>
              </a:ext>
            </a:extLst>
          </p:cNvPr>
          <p:cNvSpPr/>
          <p:nvPr/>
        </p:nvSpPr>
        <p:spPr>
          <a:xfrm>
            <a:off x="4226853" y="5036901"/>
            <a:ext cx="73601" cy="279848"/>
          </a:xfrm>
          <a:custGeom>
            <a:avLst/>
            <a:gdLst>
              <a:gd name="connsiteX0" fmla="*/ 73440 w 73601"/>
              <a:gd name="connsiteY0" fmla="*/ 137 h 279848"/>
              <a:gd name="connsiteX1" fmla="*/ 21188 w 73601"/>
              <a:gd name="connsiteY1" fmla="*/ 162116 h 279848"/>
              <a:gd name="connsiteX2" fmla="*/ 62989 w 73601"/>
              <a:gd name="connsiteY2" fmla="*/ 277069 h 279848"/>
              <a:gd name="connsiteX3" fmla="*/ 52539 w 73601"/>
              <a:gd name="connsiteY3" fmla="*/ 235268 h 279848"/>
              <a:gd name="connsiteX4" fmla="*/ 288 w 73601"/>
              <a:gd name="connsiteY4" fmla="*/ 135990 h 279848"/>
              <a:gd name="connsiteX5" fmla="*/ 73440 w 73601"/>
              <a:gd name="connsiteY5" fmla="*/ 137 h 27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1" h="279848">
                <a:moveTo>
                  <a:pt x="73440" y="137"/>
                </a:moveTo>
                <a:cubicBezTo>
                  <a:pt x="76923" y="4491"/>
                  <a:pt x="22930" y="115961"/>
                  <a:pt x="21188" y="162116"/>
                </a:cubicBezTo>
                <a:cubicBezTo>
                  <a:pt x="19446" y="208271"/>
                  <a:pt x="62989" y="277069"/>
                  <a:pt x="62989" y="277069"/>
                </a:cubicBezTo>
                <a:cubicBezTo>
                  <a:pt x="68214" y="289261"/>
                  <a:pt x="62989" y="258781"/>
                  <a:pt x="52539" y="235268"/>
                </a:cubicBezTo>
                <a:cubicBezTo>
                  <a:pt x="42089" y="211755"/>
                  <a:pt x="-4066" y="176049"/>
                  <a:pt x="288" y="135990"/>
                </a:cubicBezTo>
                <a:cubicBezTo>
                  <a:pt x="4642" y="95931"/>
                  <a:pt x="69957" y="-4217"/>
                  <a:pt x="7344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71B3A2B-1E91-A13F-884F-DC4803DF8E47}"/>
              </a:ext>
            </a:extLst>
          </p:cNvPr>
          <p:cNvSpPr/>
          <p:nvPr/>
        </p:nvSpPr>
        <p:spPr>
          <a:xfrm>
            <a:off x="4216690" y="5982461"/>
            <a:ext cx="387541" cy="282485"/>
          </a:xfrm>
          <a:custGeom>
            <a:avLst/>
            <a:gdLst>
              <a:gd name="connsiteX0" fmla="*/ 339635 w 387541"/>
              <a:gd name="connsiteY0" fmla="*/ 328 h 282485"/>
              <a:gd name="connsiteX1" fmla="*/ 266483 w 387541"/>
              <a:gd name="connsiteY1" fmla="*/ 183208 h 282485"/>
              <a:gd name="connsiteX2" fmla="*/ 297833 w 387541"/>
              <a:gd name="connsiteY2" fmla="*/ 240684 h 282485"/>
              <a:gd name="connsiteX3" fmla="*/ 161980 w 387541"/>
              <a:gd name="connsiteY3" fmla="*/ 214558 h 282485"/>
              <a:gd name="connsiteX4" fmla="*/ 0 w 387541"/>
              <a:gd name="connsiteY4" fmla="*/ 214558 h 282485"/>
              <a:gd name="connsiteX5" fmla="*/ 329184 w 387541"/>
              <a:gd name="connsiteY5" fmla="*/ 214558 h 282485"/>
              <a:gd name="connsiteX6" fmla="*/ 381436 w 387541"/>
              <a:gd name="connsiteY6" fmla="*/ 282485 h 282485"/>
              <a:gd name="connsiteX7" fmla="*/ 256032 w 387541"/>
              <a:gd name="connsiteY7" fmla="*/ 214558 h 282485"/>
              <a:gd name="connsiteX8" fmla="*/ 235132 w 387541"/>
              <a:gd name="connsiteY8" fmla="*/ 120506 h 282485"/>
              <a:gd name="connsiteX9" fmla="*/ 177655 w 387541"/>
              <a:gd name="connsiteY9" fmla="*/ 68254 h 282485"/>
              <a:gd name="connsiteX10" fmla="*/ 266483 w 387541"/>
              <a:gd name="connsiteY10" fmla="*/ 136181 h 282485"/>
              <a:gd name="connsiteX11" fmla="*/ 339635 w 387541"/>
              <a:gd name="connsiteY11" fmla="*/ 328 h 28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541" h="282485">
                <a:moveTo>
                  <a:pt x="339635" y="328"/>
                </a:moveTo>
                <a:cubicBezTo>
                  <a:pt x="339635" y="8166"/>
                  <a:pt x="273450" y="143149"/>
                  <a:pt x="266483" y="183208"/>
                </a:cubicBezTo>
                <a:cubicBezTo>
                  <a:pt x="259516" y="223267"/>
                  <a:pt x="315250" y="235459"/>
                  <a:pt x="297833" y="240684"/>
                </a:cubicBezTo>
                <a:cubicBezTo>
                  <a:pt x="280416" y="245909"/>
                  <a:pt x="211619" y="218912"/>
                  <a:pt x="161980" y="214558"/>
                </a:cubicBezTo>
                <a:cubicBezTo>
                  <a:pt x="112341" y="210204"/>
                  <a:pt x="0" y="214558"/>
                  <a:pt x="0" y="214558"/>
                </a:cubicBezTo>
                <a:cubicBezTo>
                  <a:pt x="27867" y="214558"/>
                  <a:pt x="265611" y="203237"/>
                  <a:pt x="329184" y="214558"/>
                </a:cubicBezTo>
                <a:cubicBezTo>
                  <a:pt x="392757" y="225879"/>
                  <a:pt x="393628" y="282485"/>
                  <a:pt x="381436" y="282485"/>
                </a:cubicBezTo>
                <a:cubicBezTo>
                  <a:pt x="369244" y="282485"/>
                  <a:pt x="280416" y="241555"/>
                  <a:pt x="256032" y="214558"/>
                </a:cubicBezTo>
                <a:cubicBezTo>
                  <a:pt x="231648" y="187562"/>
                  <a:pt x="248195" y="144890"/>
                  <a:pt x="235132" y="120506"/>
                </a:cubicBezTo>
                <a:cubicBezTo>
                  <a:pt x="222069" y="96122"/>
                  <a:pt x="172430" y="65642"/>
                  <a:pt x="177655" y="68254"/>
                </a:cubicBezTo>
                <a:cubicBezTo>
                  <a:pt x="182880" y="70866"/>
                  <a:pt x="238615" y="144890"/>
                  <a:pt x="266483" y="136181"/>
                </a:cubicBezTo>
                <a:cubicBezTo>
                  <a:pt x="294350" y="127473"/>
                  <a:pt x="339635" y="-7510"/>
                  <a:pt x="339635" y="3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1FAEE813-9142-AAB7-F552-47CCA01B08B0}"/>
              </a:ext>
            </a:extLst>
          </p:cNvPr>
          <p:cNvSpPr/>
          <p:nvPr/>
        </p:nvSpPr>
        <p:spPr>
          <a:xfrm>
            <a:off x="4990002" y="5998149"/>
            <a:ext cx="512859" cy="308699"/>
          </a:xfrm>
          <a:custGeom>
            <a:avLst/>
            <a:gdLst>
              <a:gd name="connsiteX0" fmla="*/ 62711 w 512859"/>
              <a:gd name="connsiteY0" fmla="*/ 315 h 308699"/>
              <a:gd name="connsiteX1" fmla="*/ 9 w 512859"/>
              <a:gd name="connsiteY1" fmla="*/ 83917 h 308699"/>
              <a:gd name="connsiteX2" fmla="*/ 67936 w 512859"/>
              <a:gd name="connsiteY2" fmla="*/ 198870 h 308699"/>
              <a:gd name="connsiteX3" fmla="*/ 130638 w 512859"/>
              <a:gd name="connsiteY3" fmla="*/ 188420 h 308699"/>
              <a:gd name="connsiteX4" fmla="*/ 245591 w 512859"/>
              <a:gd name="connsiteY4" fmla="*/ 214546 h 308699"/>
              <a:gd name="connsiteX5" fmla="*/ 203790 w 512859"/>
              <a:gd name="connsiteY5" fmla="*/ 230221 h 308699"/>
              <a:gd name="connsiteX6" fmla="*/ 512073 w 512859"/>
              <a:gd name="connsiteY6" fmla="*/ 308598 h 308699"/>
              <a:gd name="connsiteX7" fmla="*/ 287392 w 512859"/>
              <a:gd name="connsiteY7" fmla="*/ 245897 h 308699"/>
              <a:gd name="connsiteX8" fmla="*/ 130638 w 512859"/>
              <a:gd name="connsiteY8" fmla="*/ 209321 h 308699"/>
              <a:gd name="connsiteX9" fmla="*/ 67936 w 512859"/>
              <a:gd name="connsiteY9" fmla="*/ 198870 h 308699"/>
              <a:gd name="connsiteX10" fmla="*/ 36585 w 512859"/>
              <a:gd name="connsiteY10" fmla="*/ 151844 h 308699"/>
              <a:gd name="connsiteX11" fmla="*/ 36585 w 512859"/>
              <a:gd name="connsiteY11" fmla="*/ 57792 h 308699"/>
              <a:gd name="connsiteX12" fmla="*/ 62711 w 512859"/>
              <a:gd name="connsiteY12" fmla="*/ 315 h 3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859" h="308699">
                <a:moveTo>
                  <a:pt x="62711" y="315"/>
                </a:moveTo>
                <a:cubicBezTo>
                  <a:pt x="56615" y="4669"/>
                  <a:pt x="-862" y="50825"/>
                  <a:pt x="9" y="83917"/>
                </a:cubicBezTo>
                <a:cubicBezTo>
                  <a:pt x="880" y="117009"/>
                  <a:pt x="46164" y="181453"/>
                  <a:pt x="67936" y="198870"/>
                </a:cubicBezTo>
                <a:cubicBezTo>
                  <a:pt x="89708" y="216287"/>
                  <a:pt x="101029" y="185807"/>
                  <a:pt x="130638" y="188420"/>
                </a:cubicBezTo>
                <a:cubicBezTo>
                  <a:pt x="160247" y="191033"/>
                  <a:pt x="233399" y="207579"/>
                  <a:pt x="245591" y="214546"/>
                </a:cubicBezTo>
                <a:cubicBezTo>
                  <a:pt x="257783" y="221513"/>
                  <a:pt x="159376" y="214546"/>
                  <a:pt x="203790" y="230221"/>
                </a:cubicBezTo>
                <a:cubicBezTo>
                  <a:pt x="248204" y="245896"/>
                  <a:pt x="498139" y="305985"/>
                  <a:pt x="512073" y="308598"/>
                </a:cubicBezTo>
                <a:cubicBezTo>
                  <a:pt x="526007" y="311211"/>
                  <a:pt x="350964" y="262443"/>
                  <a:pt x="287392" y="245897"/>
                </a:cubicBezTo>
                <a:cubicBezTo>
                  <a:pt x="223820" y="229351"/>
                  <a:pt x="167214" y="217159"/>
                  <a:pt x="130638" y="209321"/>
                </a:cubicBezTo>
                <a:cubicBezTo>
                  <a:pt x="94062" y="201483"/>
                  <a:pt x="83611" y="208449"/>
                  <a:pt x="67936" y="198870"/>
                </a:cubicBezTo>
                <a:cubicBezTo>
                  <a:pt x="52261" y="189291"/>
                  <a:pt x="41810" y="175357"/>
                  <a:pt x="36585" y="151844"/>
                </a:cubicBezTo>
                <a:cubicBezTo>
                  <a:pt x="31360" y="128331"/>
                  <a:pt x="36585" y="57792"/>
                  <a:pt x="36585" y="57792"/>
                </a:cubicBezTo>
                <a:cubicBezTo>
                  <a:pt x="38327" y="37762"/>
                  <a:pt x="68807" y="-4039"/>
                  <a:pt x="62711" y="3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7D756A6-DE81-8F50-B99A-A8C64E30976C}"/>
              </a:ext>
            </a:extLst>
          </p:cNvPr>
          <p:cNvSpPr/>
          <p:nvPr/>
        </p:nvSpPr>
        <p:spPr>
          <a:xfrm>
            <a:off x="5622194" y="6699133"/>
            <a:ext cx="142167" cy="529409"/>
          </a:xfrm>
          <a:custGeom>
            <a:avLst/>
            <a:gdLst>
              <a:gd name="connsiteX0" fmla="*/ 88887 w 142167"/>
              <a:gd name="connsiteY0" fmla="*/ 15176 h 529409"/>
              <a:gd name="connsiteX1" fmla="*/ 15735 w 142167"/>
              <a:gd name="connsiteY1" fmla="*/ 349585 h 529409"/>
              <a:gd name="connsiteX2" fmla="*/ 10510 w 142167"/>
              <a:gd name="connsiteY2" fmla="*/ 527240 h 529409"/>
              <a:gd name="connsiteX3" fmla="*/ 60 w 142167"/>
              <a:gd name="connsiteY3" fmla="*/ 433187 h 529409"/>
              <a:gd name="connsiteX4" fmla="*/ 15735 w 142167"/>
              <a:gd name="connsiteY4" fmla="*/ 213731 h 529409"/>
              <a:gd name="connsiteX5" fmla="*/ 52311 w 142167"/>
              <a:gd name="connsiteY5" fmla="*/ 229406 h 529409"/>
              <a:gd name="connsiteX6" fmla="*/ 141139 w 142167"/>
              <a:gd name="connsiteY6" fmla="*/ 4725 h 529409"/>
              <a:gd name="connsiteX7" fmla="*/ 99337 w 142167"/>
              <a:gd name="connsiteY7" fmla="*/ 72652 h 529409"/>
              <a:gd name="connsiteX8" fmla="*/ 88887 w 142167"/>
              <a:gd name="connsiteY8" fmla="*/ 15176 h 52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167" h="529409">
                <a:moveTo>
                  <a:pt x="88887" y="15176"/>
                </a:moveTo>
                <a:cubicBezTo>
                  <a:pt x="74953" y="61331"/>
                  <a:pt x="28798" y="264241"/>
                  <a:pt x="15735" y="349585"/>
                </a:cubicBezTo>
                <a:cubicBezTo>
                  <a:pt x="2672" y="434929"/>
                  <a:pt x="13122" y="513306"/>
                  <a:pt x="10510" y="527240"/>
                </a:cubicBezTo>
                <a:cubicBezTo>
                  <a:pt x="7898" y="541174"/>
                  <a:pt x="-811" y="485438"/>
                  <a:pt x="60" y="433187"/>
                </a:cubicBezTo>
                <a:cubicBezTo>
                  <a:pt x="931" y="380936"/>
                  <a:pt x="7027" y="247694"/>
                  <a:pt x="15735" y="213731"/>
                </a:cubicBezTo>
                <a:cubicBezTo>
                  <a:pt x="24443" y="179768"/>
                  <a:pt x="31410" y="264240"/>
                  <a:pt x="52311" y="229406"/>
                </a:cubicBezTo>
                <a:cubicBezTo>
                  <a:pt x="73212" y="194572"/>
                  <a:pt x="133301" y="30851"/>
                  <a:pt x="141139" y="4725"/>
                </a:cubicBezTo>
                <a:cubicBezTo>
                  <a:pt x="148977" y="-21401"/>
                  <a:pt x="109787" y="69169"/>
                  <a:pt x="99337" y="72652"/>
                </a:cubicBezTo>
                <a:cubicBezTo>
                  <a:pt x="88887" y="76135"/>
                  <a:pt x="102821" y="-30979"/>
                  <a:pt x="88887" y="15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A464E4F-4257-811C-E9B4-05845CBAAA9A}"/>
              </a:ext>
            </a:extLst>
          </p:cNvPr>
          <p:cNvSpPr/>
          <p:nvPr/>
        </p:nvSpPr>
        <p:spPr>
          <a:xfrm>
            <a:off x="3797060" y="6812847"/>
            <a:ext cx="467215" cy="289585"/>
          </a:xfrm>
          <a:custGeom>
            <a:avLst/>
            <a:gdLst>
              <a:gd name="connsiteX0" fmla="*/ 1619 w 467215"/>
              <a:gd name="connsiteY0" fmla="*/ 739 h 289585"/>
              <a:gd name="connsiteX1" fmla="*/ 450981 w 467215"/>
              <a:gd name="connsiteY1" fmla="*/ 282897 h 289585"/>
              <a:gd name="connsiteX2" fmla="*/ 356929 w 467215"/>
              <a:gd name="connsiteY2" fmla="*/ 194070 h 289585"/>
              <a:gd name="connsiteX3" fmla="*/ 247201 w 467215"/>
              <a:gd name="connsiteY3" fmla="*/ 115692 h 289585"/>
              <a:gd name="connsiteX4" fmla="*/ 299452 w 467215"/>
              <a:gd name="connsiteY4" fmla="*/ 199295 h 289585"/>
              <a:gd name="connsiteX5" fmla="*/ 1619 w 467215"/>
              <a:gd name="connsiteY5" fmla="*/ 739 h 2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215" h="289585">
                <a:moveTo>
                  <a:pt x="1619" y="739"/>
                </a:moveTo>
                <a:cubicBezTo>
                  <a:pt x="26874" y="14673"/>
                  <a:pt x="391763" y="250675"/>
                  <a:pt x="450981" y="282897"/>
                </a:cubicBezTo>
                <a:cubicBezTo>
                  <a:pt x="510199" y="315119"/>
                  <a:pt x="390892" y="221937"/>
                  <a:pt x="356929" y="194070"/>
                </a:cubicBezTo>
                <a:cubicBezTo>
                  <a:pt x="322966" y="166203"/>
                  <a:pt x="256780" y="114821"/>
                  <a:pt x="247201" y="115692"/>
                </a:cubicBezTo>
                <a:cubicBezTo>
                  <a:pt x="237622" y="116563"/>
                  <a:pt x="344736" y="224550"/>
                  <a:pt x="299452" y="199295"/>
                </a:cubicBezTo>
                <a:cubicBezTo>
                  <a:pt x="254168" y="174040"/>
                  <a:pt x="-23636" y="-13195"/>
                  <a:pt x="1619" y="7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9F9B197C-D424-EFC4-B394-3289A47CC5FB}"/>
              </a:ext>
            </a:extLst>
          </p:cNvPr>
          <p:cNvSpPr/>
          <p:nvPr/>
        </p:nvSpPr>
        <p:spPr>
          <a:xfrm>
            <a:off x="5564777" y="6092495"/>
            <a:ext cx="285484" cy="188192"/>
          </a:xfrm>
          <a:custGeom>
            <a:avLst/>
            <a:gdLst>
              <a:gd name="connsiteX0" fmla="*/ 0 w 285484"/>
              <a:gd name="connsiteY0" fmla="*/ 36598 h 188192"/>
              <a:gd name="connsiteX1" fmla="*/ 193330 w 285484"/>
              <a:gd name="connsiteY1" fmla="*/ 114975 h 188192"/>
              <a:gd name="connsiteX2" fmla="*/ 282158 w 285484"/>
              <a:gd name="connsiteY2" fmla="*/ 188127 h 188192"/>
              <a:gd name="connsiteX3" fmla="*/ 256032 w 285484"/>
              <a:gd name="connsiteY3" fmla="*/ 125425 h 188192"/>
              <a:gd name="connsiteX4" fmla="*/ 156754 w 285484"/>
              <a:gd name="connsiteY4" fmla="*/ 22 h 188192"/>
              <a:gd name="connsiteX5" fmla="*/ 245582 w 285484"/>
              <a:gd name="connsiteY5" fmla="*/ 114975 h 188192"/>
              <a:gd name="connsiteX6" fmla="*/ 161980 w 285484"/>
              <a:gd name="connsiteY6" fmla="*/ 99299 h 188192"/>
              <a:gd name="connsiteX7" fmla="*/ 0 w 285484"/>
              <a:gd name="connsiteY7" fmla="*/ 36598 h 18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484" h="188192">
                <a:moveTo>
                  <a:pt x="0" y="36598"/>
                </a:moveTo>
                <a:cubicBezTo>
                  <a:pt x="5225" y="39211"/>
                  <a:pt x="146304" y="89720"/>
                  <a:pt x="193330" y="114975"/>
                </a:cubicBezTo>
                <a:cubicBezTo>
                  <a:pt x="240356" y="140230"/>
                  <a:pt x="271708" y="186385"/>
                  <a:pt x="282158" y="188127"/>
                </a:cubicBezTo>
                <a:cubicBezTo>
                  <a:pt x="292608" y="189869"/>
                  <a:pt x="276933" y="156776"/>
                  <a:pt x="256032" y="125425"/>
                </a:cubicBezTo>
                <a:cubicBezTo>
                  <a:pt x="235131" y="94074"/>
                  <a:pt x="158496" y="1764"/>
                  <a:pt x="156754" y="22"/>
                </a:cubicBezTo>
                <a:cubicBezTo>
                  <a:pt x="155012" y="-1720"/>
                  <a:pt x="244711" y="98429"/>
                  <a:pt x="245582" y="114975"/>
                </a:cubicBezTo>
                <a:cubicBezTo>
                  <a:pt x="246453" y="131521"/>
                  <a:pt x="198556" y="113233"/>
                  <a:pt x="161980" y="99299"/>
                </a:cubicBezTo>
                <a:lnTo>
                  <a:pt x="0" y="365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A991CC1-5C2B-D9B0-B5C3-C5C68514E89A}"/>
              </a:ext>
            </a:extLst>
          </p:cNvPr>
          <p:cNvSpPr/>
          <p:nvPr/>
        </p:nvSpPr>
        <p:spPr>
          <a:xfrm>
            <a:off x="4374263" y="5898715"/>
            <a:ext cx="297392" cy="79311"/>
          </a:xfrm>
          <a:custGeom>
            <a:avLst/>
            <a:gdLst>
              <a:gd name="connsiteX0" fmla="*/ 51433 w 297392"/>
              <a:gd name="connsiteY0" fmla="*/ 471 h 79311"/>
              <a:gd name="connsiteX1" fmla="*/ 176836 w 297392"/>
              <a:gd name="connsiteY1" fmla="*/ 57948 h 79311"/>
              <a:gd name="connsiteX2" fmla="*/ 4407 w 297392"/>
              <a:gd name="connsiteY2" fmla="*/ 73623 h 79311"/>
              <a:gd name="connsiteX3" fmla="*/ 72334 w 297392"/>
              <a:gd name="connsiteY3" fmla="*/ 78848 h 79311"/>
              <a:gd name="connsiteX4" fmla="*/ 297015 w 297392"/>
              <a:gd name="connsiteY4" fmla="*/ 63173 h 79311"/>
              <a:gd name="connsiteX5" fmla="*/ 124585 w 297392"/>
              <a:gd name="connsiteY5" fmla="*/ 31822 h 79311"/>
              <a:gd name="connsiteX6" fmla="*/ 51433 w 297392"/>
              <a:gd name="connsiteY6" fmla="*/ 471 h 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392" h="79311">
                <a:moveTo>
                  <a:pt x="51433" y="471"/>
                </a:moveTo>
                <a:cubicBezTo>
                  <a:pt x="60141" y="4825"/>
                  <a:pt x="184674" y="45756"/>
                  <a:pt x="176836" y="57948"/>
                </a:cubicBezTo>
                <a:cubicBezTo>
                  <a:pt x="168998" y="70140"/>
                  <a:pt x="21824" y="70140"/>
                  <a:pt x="4407" y="73623"/>
                </a:cubicBezTo>
                <a:cubicBezTo>
                  <a:pt x="-13010" y="77106"/>
                  <a:pt x="23566" y="80590"/>
                  <a:pt x="72334" y="78848"/>
                </a:cubicBezTo>
                <a:cubicBezTo>
                  <a:pt x="121102" y="77106"/>
                  <a:pt x="288307" y="71011"/>
                  <a:pt x="297015" y="63173"/>
                </a:cubicBezTo>
                <a:cubicBezTo>
                  <a:pt x="305724" y="55335"/>
                  <a:pt x="161161" y="40531"/>
                  <a:pt x="124585" y="31822"/>
                </a:cubicBezTo>
                <a:cubicBezTo>
                  <a:pt x="88009" y="23114"/>
                  <a:pt x="42725" y="-3883"/>
                  <a:pt x="51433" y="4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72242F45-5E22-5585-4951-43C01954EE27}"/>
              </a:ext>
            </a:extLst>
          </p:cNvPr>
          <p:cNvSpPr/>
          <p:nvPr/>
        </p:nvSpPr>
        <p:spPr>
          <a:xfrm>
            <a:off x="4295018" y="5993097"/>
            <a:ext cx="63713" cy="130882"/>
          </a:xfrm>
          <a:custGeom>
            <a:avLst/>
            <a:gdLst>
              <a:gd name="connsiteX0" fmla="*/ 49 w 63713"/>
              <a:gd name="connsiteY0" fmla="*/ 142 h 130882"/>
              <a:gd name="connsiteX1" fmla="*/ 52301 w 63713"/>
              <a:gd name="connsiteY1" fmla="*/ 68069 h 130882"/>
              <a:gd name="connsiteX2" fmla="*/ 57526 w 63713"/>
              <a:gd name="connsiteY2" fmla="*/ 130770 h 130882"/>
              <a:gd name="connsiteX3" fmla="*/ 62751 w 63713"/>
              <a:gd name="connsiteY3" fmla="*/ 52393 h 130882"/>
              <a:gd name="connsiteX4" fmla="*/ 49 w 63713"/>
              <a:gd name="connsiteY4" fmla="*/ 142 h 13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13" h="130882">
                <a:moveTo>
                  <a:pt x="49" y="142"/>
                </a:moveTo>
                <a:cubicBezTo>
                  <a:pt x="-1693" y="2755"/>
                  <a:pt x="42722" y="46298"/>
                  <a:pt x="52301" y="68069"/>
                </a:cubicBezTo>
                <a:cubicBezTo>
                  <a:pt x="61880" y="89840"/>
                  <a:pt x="55784" y="133383"/>
                  <a:pt x="57526" y="130770"/>
                </a:cubicBezTo>
                <a:cubicBezTo>
                  <a:pt x="59268" y="128157"/>
                  <a:pt x="66235" y="73294"/>
                  <a:pt x="62751" y="52393"/>
                </a:cubicBezTo>
                <a:cubicBezTo>
                  <a:pt x="59267" y="31492"/>
                  <a:pt x="1791" y="-2471"/>
                  <a:pt x="49" y="1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40D39C35-01A8-3F2A-EF59-C8B742FD42F2}"/>
              </a:ext>
            </a:extLst>
          </p:cNvPr>
          <p:cNvSpPr/>
          <p:nvPr/>
        </p:nvSpPr>
        <p:spPr>
          <a:xfrm>
            <a:off x="4930616" y="7635896"/>
            <a:ext cx="541871" cy="541976"/>
          </a:xfrm>
          <a:custGeom>
            <a:avLst/>
            <a:gdLst>
              <a:gd name="connsiteX0" fmla="*/ 7144 w 541871"/>
              <a:gd name="connsiteY0" fmla="*/ 3263 h 541976"/>
              <a:gd name="connsiteX1" fmla="*/ 200474 w 541871"/>
              <a:gd name="connsiteY1" fmla="*/ 274970 h 541976"/>
              <a:gd name="connsiteX2" fmla="*/ 7144 w 541871"/>
              <a:gd name="connsiteY2" fmla="*/ 536227 h 541976"/>
              <a:gd name="connsiteX3" fmla="*/ 90746 w 541871"/>
              <a:gd name="connsiteY3" fmla="*/ 426499 h 541976"/>
              <a:gd name="connsiteX4" fmla="*/ 540109 w 541871"/>
              <a:gd name="connsiteY4" fmla="*/ 97315 h 541976"/>
              <a:gd name="connsiteX5" fmla="*/ 242275 w 541871"/>
              <a:gd name="connsiteY5" fmla="*/ 274970 h 541976"/>
              <a:gd name="connsiteX6" fmla="*/ 122097 w 541871"/>
              <a:gd name="connsiteY6" fmla="*/ 133891 h 541976"/>
              <a:gd name="connsiteX7" fmla="*/ 7144 w 541871"/>
              <a:gd name="connsiteY7" fmla="*/ 3263 h 54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871" h="541976">
                <a:moveTo>
                  <a:pt x="7144" y="3263"/>
                </a:moveTo>
                <a:cubicBezTo>
                  <a:pt x="20207" y="26776"/>
                  <a:pt x="200474" y="186143"/>
                  <a:pt x="200474" y="274970"/>
                </a:cubicBezTo>
                <a:cubicBezTo>
                  <a:pt x="200474" y="363797"/>
                  <a:pt x="25432" y="510972"/>
                  <a:pt x="7144" y="536227"/>
                </a:cubicBezTo>
                <a:cubicBezTo>
                  <a:pt x="-11144" y="561482"/>
                  <a:pt x="1918" y="499651"/>
                  <a:pt x="90746" y="426499"/>
                </a:cubicBezTo>
                <a:cubicBezTo>
                  <a:pt x="179574" y="353347"/>
                  <a:pt x="514854" y="122570"/>
                  <a:pt x="540109" y="97315"/>
                </a:cubicBezTo>
                <a:cubicBezTo>
                  <a:pt x="565364" y="72060"/>
                  <a:pt x="311944" y="268874"/>
                  <a:pt x="242275" y="274970"/>
                </a:cubicBezTo>
                <a:cubicBezTo>
                  <a:pt x="172606" y="281066"/>
                  <a:pt x="159544" y="178305"/>
                  <a:pt x="122097" y="133891"/>
                </a:cubicBezTo>
                <a:cubicBezTo>
                  <a:pt x="84650" y="89477"/>
                  <a:pt x="-5919" y="-20250"/>
                  <a:pt x="7144" y="3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0A64466-4772-3930-2960-FA894FC6A2DB}"/>
              </a:ext>
            </a:extLst>
          </p:cNvPr>
          <p:cNvSpPr/>
          <p:nvPr/>
        </p:nvSpPr>
        <p:spPr>
          <a:xfrm>
            <a:off x="4350915" y="7497437"/>
            <a:ext cx="550578" cy="679933"/>
          </a:xfrm>
          <a:custGeom>
            <a:avLst/>
            <a:gdLst>
              <a:gd name="connsiteX0" fmla="*/ 372614 w 550578"/>
              <a:gd name="connsiteY0" fmla="*/ 21544 h 679933"/>
              <a:gd name="connsiteX1" fmla="*/ 121807 w 550578"/>
              <a:gd name="connsiteY1" fmla="*/ 444780 h 679933"/>
              <a:gd name="connsiteX2" fmla="*/ 236760 w 550578"/>
              <a:gd name="connsiteY2" fmla="*/ 502257 h 679933"/>
              <a:gd name="connsiteX3" fmla="*/ 6854 w 550578"/>
              <a:gd name="connsiteY3" fmla="*/ 517932 h 679933"/>
              <a:gd name="connsiteX4" fmla="*/ 550269 w 550578"/>
              <a:gd name="connsiteY4" fmla="*/ 549283 h 679933"/>
              <a:gd name="connsiteX5" fmla="*/ 90456 w 550578"/>
              <a:gd name="connsiteY5" fmla="*/ 679912 h 679933"/>
              <a:gd name="connsiteX6" fmla="*/ 471892 w 550578"/>
              <a:gd name="connsiteY6" fmla="*/ 538833 h 679933"/>
              <a:gd name="connsiteX7" fmla="*/ 372614 w 550578"/>
              <a:gd name="connsiteY7" fmla="*/ 455230 h 679933"/>
              <a:gd name="connsiteX8" fmla="*/ 362164 w 550578"/>
              <a:gd name="connsiteY8" fmla="*/ 324602 h 679933"/>
              <a:gd name="connsiteX9" fmla="*/ 388290 w 550578"/>
              <a:gd name="connsiteY9" fmla="*/ 460456 h 679933"/>
              <a:gd name="connsiteX10" fmla="*/ 48655 w 550578"/>
              <a:gd name="connsiteY10" fmla="*/ 481356 h 679933"/>
              <a:gd name="connsiteX11" fmla="*/ 74781 w 550578"/>
              <a:gd name="connsiteY11" fmla="*/ 355953 h 679933"/>
              <a:gd name="connsiteX12" fmla="*/ 48655 w 550578"/>
              <a:gd name="connsiteY12" fmla="*/ 246225 h 679933"/>
              <a:gd name="connsiteX13" fmla="*/ 90456 w 550578"/>
              <a:gd name="connsiteY13" fmla="*/ 324602 h 679933"/>
              <a:gd name="connsiteX14" fmla="*/ 153158 w 550578"/>
              <a:gd name="connsiteY14" fmla="*/ 272350 h 679933"/>
              <a:gd name="connsiteX15" fmla="*/ 153158 w 550578"/>
              <a:gd name="connsiteY15" fmla="*/ 361178 h 679933"/>
              <a:gd name="connsiteX16" fmla="*/ 341263 w 550578"/>
              <a:gd name="connsiteY16" fmla="*/ 94696 h 679933"/>
              <a:gd name="connsiteX17" fmla="*/ 372614 w 550578"/>
              <a:gd name="connsiteY17" fmla="*/ 21544 h 67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578" h="679933">
                <a:moveTo>
                  <a:pt x="372614" y="21544"/>
                </a:moveTo>
                <a:cubicBezTo>
                  <a:pt x="336038" y="79891"/>
                  <a:pt x="144449" y="364661"/>
                  <a:pt x="121807" y="444780"/>
                </a:cubicBezTo>
                <a:cubicBezTo>
                  <a:pt x="99165" y="524899"/>
                  <a:pt x="255919" y="490065"/>
                  <a:pt x="236760" y="502257"/>
                </a:cubicBezTo>
                <a:cubicBezTo>
                  <a:pt x="217601" y="514449"/>
                  <a:pt x="-45397" y="510094"/>
                  <a:pt x="6854" y="517932"/>
                </a:cubicBezTo>
                <a:cubicBezTo>
                  <a:pt x="59105" y="525770"/>
                  <a:pt x="536335" y="522286"/>
                  <a:pt x="550269" y="549283"/>
                </a:cubicBezTo>
                <a:cubicBezTo>
                  <a:pt x="564203" y="576280"/>
                  <a:pt x="103519" y="681654"/>
                  <a:pt x="90456" y="679912"/>
                </a:cubicBezTo>
                <a:cubicBezTo>
                  <a:pt x="77393" y="678170"/>
                  <a:pt x="424866" y="576280"/>
                  <a:pt x="471892" y="538833"/>
                </a:cubicBezTo>
                <a:cubicBezTo>
                  <a:pt x="518918" y="501386"/>
                  <a:pt x="390902" y="490935"/>
                  <a:pt x="372614" y="455230"/>
                </a:cubicBezTo>
                <a:cubicBezTo>
                  <a:pt x="354326" y="419525"/>
                  <a:pt x="359551" y="323731"/>
                  <a:pt x="362164" y="324602"/>
                </a:cubicBezTo>
                <a:cubicBezTo>
                  <a:pt x="364777" y="325473"/>
                  <a:pt x="440542" y="434330"/>
                  <a:pt x="388290" y="460456"/>
                </a:cubicBezTo>
                <a:cubicBezTo>
                  <a:pt x="336038" y="486582"/>
                  <a:pt x="100906" y="498773"/>
                  <a:pt x="48655" y="481356"/>
                </a:cubicBezTo>
                <a:cubicBezTo>
                  <a:pt x="-3596" y="463939"/>
                  <a:pt x="74781" y="395141"/>
                  <a:pt x="74781" y="355953"/>
                </a:cubicBezTo>
                <a:cubicBezTo>
                  <a:pt x="74781" y="316765"/>
                  <a:pt x="46043" y="251450"/>
                  <a:pt x="48655" y="246225"/>
                </a:cubicBezTo>
                <a:cubicBezTo>
                  <a:pt x="51267" y="241000"/>
                  <a:pt x="73039" y="320248"/>
                  <a:pt x="90456" y="324602"/>
                </a:cubicBezTo>
                <a:cubicBezTo>
                  <a:pt x="107873" y="328956"/>
                  <a:pt x="142708" y="266254"/>
                  <a:pt x="153158" y="272350"/>
                </a:cubicBezTo>
                <a:cubicBezTo>
                  <a:pt x="163608" y="278446"/>
                  <a:pt x="121807" y="390787"/>
                  <a:pt x="153158" y="361178"/>
                </a:cubicBezTo>
                <a:cubicBezTo>
                  <a:pt x="184509" y="331569"/>
                  <a:pt x="303816" y="153914"/>
                  <a:pt x="341263" y="94696"/>
                </a:cubicBezTo>
                <a:cubicBezTo>
                  <a:pt x="378710" y="35478"/>
                  <a:pt x="409190" y="-36803"/>
                  <a:pt x="372614" y="2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98D9D082-E62C-1803-169B-F5EADF7590C5}"/>
              </a:ext>
            </a:extLst>
          </p:cNvPr>
          <p:cNvSpPr/>
          <p:nvPr/>
        </p:nvSpPr>
        <p:spPr>
          <a:xfrm>
            <a:off x="2978939" y="4866968"/>
            <a:ext cx="104190" cy="1093209"/>
          </a:xfrm>
          <a:custGeom>
            <a:avLst/>
            <a:gdLst>
              <a:gd name="connsiteX0" fmla="*/ 103474 w 104190"/>
              <a:gd name="connsiteY0" fmla="*/ 0 h 1093209"/>
              <a:gd name="connsiteX1" fmla="*/ 235 w 104190"/>
              <a:gd name="connsiteY1" fmla="*/ 530942 h 1093209"/>
              <a:gd name="connsiteX2" fmla="*/ 73977 w 104190"/>
              <a:gd name="connsiteY2" fmla="*/ 1076632 h 1093209"/>
              <a:gd name="connsiteX3" fmla="*/ 29732 w 104190"/>
              <a:gd name="connsiteY3" fmla="*/ 914400 h 1093209"/>
              <a:gd name="connsiteX4" fmla="*/ 44480 w 104190"/>
              <a:gd name="connsiteY4" fmla="*/ 530942 h 1093209"/>
              <a:gd name="connsiteX5" fmla="*/ 103474 w 104190"/>
              <a:gd name="connsiteY5" fmla="*/ 0 h 10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0" h="1093209">
                <a:moveTo>
                  <a:pt x="103474" y="0"/>
                </a:moveTo>
                <a:cubicBezTo>
                  <a:pt x="96100" y="0"/>
                  <a:pt x="5151" y="351503"/>
                  <a:pt x="235" y="530942"/>
                </a:cubicBezTo>
                <a:cubicBezTo>
                  <a:pt x="-4681" y="710381"/>
                  <a:pt x="69061" y="1012722"/>
                  <a:pt x="73977" y="1076632"/>
                </a:cubicBezTo>
                <a:cubicBezTo>
                  <a:pt x="78893" y="1140542"/>
                  <a:pt x="34648" y="1005348"/>
                  <a:pt x="29732" y="914400"/>
                </a:cubicBezTo>
                <a:cubicBezTo>
                  <a:pt x="24816" y="823452"/>
                  <a:pt x="29732" y="678426"/>
                  <a:pt x="44480" y="530942"/>
                </a:cubicBezTo>
                <a:cubicBezTo>
                  <a:pt x="59228" y="383458"/>
                  <a:pt x="110848" y="0"/>
                  <a:pt x="103474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01FB655-E92C-17B6-BF14-6E446807DE0A}"/>
              </a:ext>
            </a:extLst>
          </p:cNvPr>
          <p:cNvSpPr/>
          <p:nvPr/>
        </p:nvSpPr>
        <p:spPr>
          <a:xfrm>
            <a:off x="2807630" y="6099014"/>
            <a:ext cx="149719" cy="529534"/>
          </a:xfrm>
          <a:custGeom>
            <a:avLst/>
            <a:gdLst>
              <a:gd name="connsiteX0" fmla="*/ 38809 w 149719"/>
              <a:gd name="connsiteY0" fmla="*/ 21567 h 529534"/>
              <a:gd name="connsiteX1" fmla="*/ 142047 w 149719"/>
              <a:gd name="connsiteY1" fmla="*/ 508263 h 529534"/>
              <a:gd name="connsiteX2" fmla="*/ 127299 w 149719"/>
              <a:gd name="connsiteY2" fmla="*/ 419773 h 529534"/>
              <a:gd name="connsiteX3" fmla="*/ 9312 w 149719"/>
              <a:gd name="connsiteY3" fmla="*/ 213296 h 529534"/>
              <a:gd name="connsiteX4" fmla="*/ 9312 w 149719"/>
              <a:gd name="connsiteY4" fmla="*/ 95309 h 529534"/>
              <a:gd name="connsiteX5" fmla="*/ 38809 w 149719"/>
              <a:gd name="connsiteY5" fmla="*/ 21567 h 52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19" h="529534">
                <a:moveTo>
                  <a:pt x="38809" y="21567"/>
                </a:moveTo>
                <a:cubicBezTo>
                  <a:pt x="60932" y="90393"/>
                  <a:pt x="142047" y="508263"/>
                  <a:pt x="142047" y="508263"/>
                </a:cubicBezTo>
                <a:cubicBezTo>
                  <a:pt x="156795" y="574631"/>
                  <a:pt x="149421" y="468934"/>
                  <a:pt x="127299" y="419773"/>
                </a:cubicBezTo>
                <a:cubicBezTo>
                  <a:pt x="105177" y="370612"/>
                  <a:pt x="28977" y="267373"/>
                  <a:pt x="9312" y="213296"/>
                </a:cubicBezTo>
                <a:cubicBezTo>
                  <a:pt x="-10353" y="159219"/>
                  <a:pt x="6854" y="122348"/>
                  <a:pt x="9312" y="95309"/>
                </a:cubicBezTo>
                <a:cubicBezTo>
                  <a:pt x="11770" y="68270"/>
                  <a:pt x="16686" y="-47259"/>
                  <a:pt x="38809" y="215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E2FBE871-84D0-1907-41AE-4F2D97327185}"/>
              </a:ext>
            </a:extLst>
          </p:cNvPr>
          <p:cNvSpPr/>
          <p:nvPr/>
        </p:nvSpPr>
        <p:spPr>
          <a:xfrm>
            <a:off x="3436259" y="6783818"/>
            <a:ext cx="469398" cy="650092"/>
          </a:xfrm>
          <a:custGeom>
            <a:avLst/>
            <a:gdLst>
              <a:gd name="connsiteX0" fmla="*/ 115 w 469398"/>
              <a:gd name="connsiteY0" fmla="*/ 440 h 650092"/>
              <a:gd name="connsiteX1" fmla="*/ 398322 w 469398"/>
              <a:gd name="connsiteY1" fmla="*/ 383898 h 650092"/>
              <a:gd name="connsiteX2" fmla="*/ 354076 w 469398"/>
              <a:gd name="connsiteY2" fmla="*/ 649369 h 650092"/>
              <a:gd name="connsiteX3" fmla="*/ 413070 w 469398"/>
              <a:gd name="connsiteY3" fmla="*/ 457640 h 650092"/>
              <a:gd name="connsiteX4" fmla="*/ 442567 w 469398"/>
              <a:gd name="connsiteY4" fmla="*/ 310156 h 650092"/>
              <a:gd name="connsiteX5" fmla="*/ 115 w 469398"/>
              <a:gd name="connsiteY5" fmla="*/ 440 h 65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398" h="650092">
                <a:moveTo>
                  <a:pt x="115" y="440"/>
                </a:moveTo>
                <a:cubicBezTo>
                  <a:pt x="-7259" y="12730"/>
                  <a:pt x="339329" y="275743"/>
                  <a:pt x="398322" y="383898"/>
                </a:cubicBezTo>
                <a:cubicBezTo>
                  <a:pt x="457316" y="492053"/>
                  <a:pt x="351618" y="637079"/>
                  <a:pt x="354076" y="649369"/>
                </a:cubicBezTo>
                <a:cubicBezTo>
                  <a:pt x="356534" y="661659"/>
                  <a:pt x="398322" y="514176"/>
                  <a:pt x="413070" y="457640"/>
                </a:cubicBezTo>
                <a:cubicBezTo>
                  <a:pt x="427819" y="401105"/>
                  <a:pt x="511393" y="383898"/>
                  <a:pt x="442567" y="310156"/>
                </a:cubicBezTo>
                <a:cubicBezTo>
                  <a:pt x="373741" y="236414"/>
                  <a:pt x="7489" y="-11850"/>
                  <a:pt x="115" y="4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FEFC4027-C1A3-6ECD-7300-308157E1C780}"/>
              </a:ext>
            </a:extLst>
          </p:cNvPr>
          <p:cNvSpPr/>
          <p:nvPr/>
        </p:nvSpPr>
        <p:spPr>
          <a:xfrm>
            <a:off x="3001773" y="3892785"/>
            <a:ext cx="361028" cy="1182843"/>
          </a:xfrm>
          <a:custGeom>
            <a:avLst/>
            <a:gdLst>
              <a:gd name="connsiteX0" fmla="*/ 360859 w 361028"/>
              <a:gd name="connsiteY0" fmla="*/ 789 h 1182843"/>
              <a:gd name="connsiteX1" fmla="*/ 51143 w 361028"/>
              <a:gd name="connsiteY1" fmla="*/ 856196 h 1182843"/>
              <a:gd name="connsiteX2" fmla="*/ 110137 w 361028"/>
              <a:gd name="connsiteY2" fmla="*/ 708712 h 1182843"/>
              <a:gd name="connsiteX3" fmla="*/ 124885 w 361028"/>
              <a:gd name="connsiteY3" fmla="*/ 1180660 h 1182843"/>
              <a:gd name="connsiteX4" fmla="*/ 95388 w 361028"/>
              <a:gd name="connsiteY4" fmla="*/ 870944 h 1182843"/>
              <a:gd name="connsiteX5" fmla="*/ 36395 w 361028"/>
              <a:gd name="connsiteY5" fmla="*/ 546480 h 1182843"/>
              <a:gd name="connsiteX6" fmla="*/ 6898 w 361028"/>
              <a:gd name="connsiteY6" fmla="*/ 634970 h 1182843"/>
              <a:gd name="connsiteX7" fmla="*/ 169130 w 361028"/>
              <a:gd name="connsiteY7" fmla="*/ 251512 h 1182843"/>
              <a:gd name="connsiteX8" fmla="*/ 95388 w 361028"/>
              <a:gd name="connsiteY8" fmla="*/ 693963 h 1182843"/>
              <a:gd name="connsiteX9" fmla="*/ 360859 w 361028"/>
              <a:gd name="connsiteY9" fmla="*/ 789 h 118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028" h="1182843">
                <a:moveTo>
                  <a:pt x="360859" y="789"/>
                </a:moveTo>
                <a:cubicBezTo>
                  <a:pt x="353485" y="27828"/>
                  <a:pt x="92930" y="738209"/>
                  <a:pt x="51143" y="856196"/>
                </a:cubicBezTo>
                <a:cubicBezTo>
                  <a:pt x="9356" y="974183"/>
                  <a:pt x="97847" y="654635"/>
                  <a:pt x="110137" y="708712"/>
                </a:cubicBezTo>
                <a:cubicBezTo>
                  <a:pt x="122427" y="762789"/>
                  <a:pt x="127343" y="1153621"/>
                  <a:pt x="124885" y="1180660"/>
                </a:cubicBezTo>
                <a:cubicBezTo>
                  <a:pt x="122427" y="1207699"/>
                  <a:pt x="110136" y="976641"/>
                  <a:pt x="95388" y="870944"/>
                </a:cubicBezTo>
                <a:cubicBezTo>
                  <a:pt x="80640" y="765247"/>
                  <a:pt x="36395" y="546480"/>
                  <a:pt x="36395" y="546480"/>
                </a:cubicBezTo>
                <a:cubicBezTo>
                  <a:pt x="21647" y="507151"/>
                  <a:pt x="-15224" y="684131"/>
                  <a:pt x="6898" y="634970"/>
                </a:cubicBezTo>
                <a:cubicBezTo>
                  <a:pt x="29020" y="585809"/>
                  <a:pt x="154382" y="241680"/>
                  <a:pt x="169130" y="251512"/>
                </a:cubicBezTo>
                <a:cubicBezTo>
                  <a:pt x="183878" y="261344"/>
                  <a:pt x="58517" y="738208"/>
                  <a:pt x="95388" y="693963"/>
                </a:cubicBezTo>
                <a:cubicBezTo>
                  <a:pt x="132259" y="649718"/>
                  <a:pt x="368233" y="-26250"/>
                  <a:pt x="360859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AF10C8F0-6457-C8B3-4FB9-0A4162477821}"/>
              </a:ext>
            </a:extLst>
          </p:cNvPr>
          <p:cNvSpPr/>
          <p:nvPr/>
        </p:nvSpPr>
        <p:spPr>
          <a:xfrm>
            <a:off x="3052674" y="6238490"/>
            <a:ext cx="449852" cy="679540"/>
          </a:xfrm>
          <a:custGeom>
            <a:avLst/>
            <a:gdLst>
              <a:gd name="connsiteX0" fmla="*/ 265713 w 449852"/>
              <a:gd name="connsiteY0" fmla="*/ 78 h 679540"/>
              <a:gd name="connsiteX1" fmla="*/ 250965 w 449852"/>
              <a:gd name="connsiteY1" fmla="*/ 324542 h 679540"/>
              <a:gd name="connsiteX2" fmla="*/ 442694 w 449852"/>
              <a:gd name="connsiteY2" fmla="*/ 663755 h 679540"/>
              <a:gd name="connsiteX3" fmla="*/ 368952 w 449852"/>
              <a:gd name="connsiteY3" fmla="*/ 590013 h 679540"/>
              <a:gd name="connsiteX4" fmla="*/ 242 w 449852"/>
              <a:gd name="connsiteY4" fmla="*/ 295045 h 679540"/>
              <a:gd name="connsiteX5" fmla="*/ 309958 w 449852"/>
              <a:gd name="connsiteY5" fmla="*/ 457278 h 679540"/>
              <a:gd name="connsiteX6" fmla="*/ 162474 w 449852"/>
              <a:gd name="connsiteY6" fmla="*/ 295045 h 679540"/>
              <a:gd name="connsiteX7" fmla="*/ 265713 w 449852"/>
              <a:gd name="connsiteY7" fmla="*/ 78 h 67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852" h="679540">
                <a:moveTo>
                  <a:pt x="265713" y="78"/>
                </a:moveTo>
                <a:cubicBezTo>
                  <a:pt x="280461" y="4994"/>
                  <a:pt x="221468" y="213929"/>
                  <a:pt x="250965" y="324542"/>
                </a:cubicBezTo>
                <a:cubicBezTo>
                  <a:pt x="280462" y="435155"/>
                  <a:pt x="442694" y="663755"/>
                  <a:pt x="442694" y="663755"/>
                </a:cubicBezTo>
                <a:cubicBezTo>
                  <a:pt x="462358" y="708000"/>
                  <a:pt x="442694" y="651465"/>
                  <a:pt x="368952" y="590013"/>
                </a:cubicBezTo>
                <a:cubicBezTo>
                  <a:pt x="295210" y="528561"/>
                  <a:pt x="10074" y="317167"/>
                  <a:pt x="242" y="295045"/>
                </a:cubicBezTo>
                <a:cubicBezTo>
                  <a:pt x="-9590" y="272923"/>
                  <a:pt x="282919" y="457278"/>
                  <a:pt x="309958" y="457278"/>
                </a:cubicBezTo>
                <a:cubicBezTo>
                  <a:pt x="336997" y="457278"/>
                  <a:pt x="167390" y="366329"/>
                  <a:pt x="162474" y="295045"/>
                </a:cubicBezTo>
                <a:cubicBezTo>
                  <a:pt x="157558" y="223761"/>
                  <a:pt x="250965" y="-4838"/>
                  <a:pt x="265713" y="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9D88C257-671D-2C7F-3DCC-872DE5F56FD9}"/>
              </a:ext>
            </a:extLst>
          </p:cNvPr>
          <p:cNvSpPr/>
          <p:nvPr/>
        </p:nvSpPr>
        <p:spPr>
          <a:xfrm>
            <a:off x="2961803" y="6543608"/>
            <a:ext cx="846414" cy="988037"/>
          </a:xfrm>
          <a:custGeom>
            <a:avLst/>
            <a:gdLst>
              <a:gd name="connsiteX0" fmla="*/ 2623 w 846414"/>
              <a:gd name="connsiteY0" fmla="*/ 4676 h 988037"/>
              <a:gd name="connsiteX1" fmla="*/ 799036 w 846414"/>
              <a:gd name="connsiteY1" fmla="*/ 948573 h 988037"/>
              <a:gd name="connsiteX2" fmla="*/ 754791 w 846414"/>
              <a:gd name="connsiteY2" fmla="*/ 786340 h 988037"/>
              <a:gd name="connsiteX3" fmla="*/ 754791 w 846414"/>
              <a:gd name="connsiteY3" fmla="*/ 565115 h 988037"/>
              <a:gd name="connsiteX4" fmla="*/ 740042 w 846414"/>
              <a:gd name="connsiteY4" fmla="*/ 801089 h 988037"/>
              <a:gd name="connsiteX5" fmla="*/ 548313 w 846414"/>
              <a:gd name="connsiteY5" fmla="*/ 594611 h 988037"/>
              <a:gd name="connsiteX6" fmla="*/ 2623 w 846414"/>
              <a:gd name="connsiteY6" fmla="*/ 4676 h 98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414" h="988037">
                <a:moveTo>
                  <a:pt x="2623" y="4676"/>
                </a:moveTo>
                <a:cubicBezTo>
                  <a:pt x="44410" y="63670"/>
                  <a:pt x="673675" y="818296"/>
                  <a:pt x="799036" y="948573"/>
                </a:cubicBezTo>
                <a:cubicBezTo>
                  <a:pt x="924397" y="1078850"/>
                  <a:pt x="762165" y="850250"/>
                  <a:pt x="754791" y="786340"/>
                </a:cubicBezTo>
                <a:cubicBezTo>
                  <a:pt x="747417" y="722430"/>
                  <a:pt x="757249" y="562657"/>
                  <a:pt x="754791" y="565115"/>
                </a:cubicBezTo>
                <a:cubicBezTo>
                  <a:pt x="752333" y="567573"/>
                  <a:pt x="774455" y="796173"/>
                  <a:pt x="740042" y="801089"/>
                </a:cubicBezTo>
                <a:cubicBezTo>
                  <a:pt x="705629" y="806005"/>
                  <a:pt x="666300" y="727346"/>
                  <a:pt x="548313" y="594611"/>
                </a:cubicBezTo>
                <a:cubicBezTo>
                  <a:pt x="430326" y="461876"/>
                  <a:pt x="-39164" y="-54318"/>
                  <a:pt x="2623" y="46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E11F42DA-4516-CF9F-977C-3A18125C4909}"/>
              </a:ext>
            </a:extLst>
          </p:cNvPr>
          <p:cNvSpPr/>
          <p:nvPr/>
        </p:nvSpPr>
        <p:spPr>
          <a:xfrm>
            <a:off x="6415089" y="5146909"/>
            <a:ext cx="135240" cy="696894"/>
          </a:xfrm>
          <a:custGeom>
            <a:avLst/>
            <a:gdLst>
              <a:gd name="connsiteX0" fmla="*/ 459 w 135240"/>
              <a:gd name="connsiteY0" fmla="*/ 278 h 696894"/>
              <a:gd name="connsiteX1" fmla="*/ 88950 w 135240"/>
              <a:gd name="connsiteY1" fmla="*/ 398485 h 696894"/>
              <a:gd name="connsiteX2" fmla="*/ 74201 w 135240"/>
              <a:gd name="connsiteY2" fmla="*/ 693452 h 696894"/>
              <a:gd name="connsiteX3" fmla="*/ 88950 w 135240"/>
              <a:gd name="connsiteY3" fmla="*/ 545968 h 696894"/>
              <a:gd name="connsiteX4" fmla="*/ 133195 w 135240"/>
              <a:gd name="connsiteY4" fmla="*/ 339491 h 696894"/>
              <a:gd name="connsiteX5" fmla="*/ 459 w 135240"/>
              <a:gd name="connsiteY5" fmla="*/ 278 h 69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40" h="696894">
                <a:moveTo>
                  <a:pt x="459" y="278"/>
                </a:moveTo>
                <a:cubicBezTo>
                  <a:pt x="-6915" y="10110"/>
                  <a:pt x="76660" y="282956"/>
                  <a:pt x="88950" y="398485"/>
                </a:cubicBezTo>
                <a:cubicBezTo>
                  <a:pt x="101240" y="514014"/>
                  <a:pt x="74201" y="668872"/>
                  <a:pt x="74201" y="693452"/>
                </a:cubicBezTo>
                <a:cubicBezTo>
                  <a:pt x="74201" y="718032"/>
                  <a:pt x="79118" y="604962"/>
                  <a:pt x="88950" y="545968"/>
                </a:cubicBezTo>
                <a:cubicBezTo>
                  <a:pt x="98782" y="486975"/>
                  <a:pt x="145485" y="435355"/>
                  <a:pt x="133195" y="339491"/>
                </a:cubicBezTo>
                <a:cubicBezTo>
                  <a:pt x="120905" y="243627"/>
                  <a:pt x="7833" y="-9554"/>
                  <a:pt x="459" y="2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E03B50F-6059-205B-E661-287CA0EEEFAC}"/>
              </a:ext>
            </a:extLst>
          </p:cNvPr>
          <p:cNvSpPr/>
          <p:nvPr/>
        </p:nvSpPr>
        <p:spPr>
          <a:xfrm>
            <a:off x="5942799" y="5852493"/>
            <a:ext cx="354762" cy="445347"/>
          </a:xfrm>
          <a:custGeom>
            <a:avLst/>
            <a:gdLst>
              <a:gd name="connsiteX0" fmla="*/ 354762 w 354762"/>
              <a:gd name="connsiteY0" fmla="*/ 32113 h 445347"/>
              <a:gd name="connsiteX1" fmla="*/ 133536 w 354762"/>
              <a:gd name="connsiteY1" fmla="*/ 194346 h 445347"/>
              <a:gd name="connsiteX2" fmla="*/ 89291 w 354762"/>
              <a:gd name="connsiteY2" fmla="*/ 445068 h 445347"/>
              <a:gd name="connsiteX3" fmla="*/ 89291 w 354762"/>
              <a:gd name="connsiteY3" fmla="*/ 238591 h 445347"/>
              <a:gd name="connsiteX4" fmla="*/ 801 w 354762"/>
              <a:gd name="connsiteY4" fmla="*/ 2617 h 445347"/>
              <a:gd name="connsiteX5" fmla="*/ 148285 w 354762"/>
              <a:gd name="connsiteY5" fmla="*/ 105855 h 445347"/>
              <a:gd name="connsiteX6" fmla="*/ 133536 w 354762"/>
              <a:gd name="connsiteY6" fmla="*/ 194346 h 445347"/>
              <a:gd name="connsiteX7" fmla="*/ 354762 w 354762"/>
              <a:gd name="connsiteY7" fmla="*/ 32113 h 44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762" h="445347">
                <a:moveTo>
                  <a:pt x="354762" y="32113"/>
                </a:moveTo>
                <a:cubicBezTo>
                  <a:pt x="354762" y="32113"/>
                  <a:pt x="177781" y="125520"/>
                  <a:pt x="133536" y="194346"/>
                </a:cubicBezTo>
                <a:cubicBezTo>
                  <a:pt x="89291" y="263172"/>
                  <a:pt x="96665" y="437694"/>
                  <a:pt x="89291" y="445068"/>
                </a:cubicBezTo>
                <a:cubicBezTo>
                  <a:pt x="81917" y="452442"/>
                  <a:pt x="104039" y="312333"/>
                  <a:pt x="89291" y="238591"/>
                </a:cubicBezTo>
                <a:cubicBezTo>
                  <a:pt x="74543" y="164849"/>
                  <a:pt x="-9031" y="24740"/>
                  <a:pt x="801" y="2617"/>
                </a:cubicBezTo>
                <a:cubicBezTo>
                  <a:pt x="10633" y="-19506"/>
                  <a:pt x="148285" y="105855"/>
                  <a:pt x="148285" y="105855"/>
                </a:cubicBezTo>
                <a:cubicBezTo>
                  <a:pt x="170408" y="137810"/>
                  <a:pt x="99123" y="209094"/>
                  <a:pt x="133536" y="194346"/>
                </a:cubicBezTo>
                <a:cubicBezTo>
                  <a:pt x="167949" y="179598"/>
                  <a:pt x="354762" y="32113"/>
                  <a:pt x="354762" y="321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ABAD26C5-E796-4F54-EB21-4841FA24FCEB}"/>
              </a:ext>
            </a:extLst>
          </p:cNvPr>
          <p:cNvSpPr/>
          <p:nvPr/>
        </p:nvSpPr>
        <p:spPr>
          <a:xfrm>
            <a:off x="5656060" y="5353665"/>
            <a:ext cx="228652" cy="339212"/>
          </a:xfrm>
          <a:custGeom>
            <a:avLst/>
            <a:gdLst>
              <a:gd name="connsiteX0" fmla="*/ 228546 w 228652"/>
              <a:gd name="connsiteY0" fmla="*/ 0 h 339212"/>
              <a:gd name="connsiteX1" fmla="*/ 36817 w 228652"/>
              <a:gd name="connsiteY1" fmla="*/ 206477 h 339212"/>
              <a:gd name="connsiteX2" fmla="*/ 51566 w 228652"/>
              <a:gd name="connsiteY2" fmla="*/ 339212 h 339212"/>
              <a:gd name="connsiteX3" fmla="*/ 7321 w 228652"/>
              <a:gd name="connsiteY3" fmla="*/ 206477 h 339212"/>
              <a:gd name="connsiteX4" fmla="*/ 228546 w 228652"/>
              <a:gd name="connsiteY4" fmla="*/ 0 h 33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52" h="339212">
                <a:moveTo>
                  <a:pt x="228546" y="0"/>
                </a:moveTo>
                <a:cubicBezTo>
                  <a:pt x="233462" y="0"/>
                  <a:pt x="66314" y="149942"/>
                  <a:pt x="36817" y="206477"/>
                </a:cubicBezTo>
                <a:cubicBezTo>
                  <a:pt x="7320" y="263012"/>
                  <a:pt x="56482" y="339212"/>
                  <a:pt x="51566" y="339212"/>
                </a:cubicBezTo>
                <a:cubicBezTo>
                  <a:pt x="46650" y="339212"/>
                  <a:pt x="-22176" y="260554"/>
                  <a:pt x="7321" y="206477"/>
                </a:cubicBezTo>
                <a:cubicBezTo>
                  <a:pt x="36818" y="152400"/>
                  <a:pt x="223630" y="0"/>
                  <a:pt x="228546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BFBC2C6A-1257-B06D-0B33-22BB8FABFD5F}"/>
              </a:ext>
            </a:extLst>
          </p:cNvPr>
          <p:cNvSpPr/>
          <p:nvPr/>
        </p:nvSpPr>
        <p:spPr>
          <a:xfrm>
            <a:off x="3701736" y="5501100"/>
            <a:ext cx="192078" cy="206629"/>
          </a:xfrm>
          <a:custGeom>
            <a:avLst/>
            <a:gdLst>
              <a:gd name="connsiteX0" fmla="*/ 29606 w 192078"/>
              <a:gd name="connsiteY0" fmla="*/ 48 h 206629"/>
              <a:gd name="connsiteX1" fmla="*/ 162341 w 192078"/>
              <a:gd name="connsiteY1" fmla="*/ 132784 h 206629"/>
              <a:gd name="connsiteX2" fmla="*/ 109 w 192078"/>
              <a:gd name="connsiteY2" fmla="*/ 206526 h 206629"/>
              <a:gd name="connsiteX3" fmla="*/ 191838 w 192078"/>
              <a:gd name="connsiteY3" fmla="*/ 118035 h 206629"/>
              <a:gd name="connsiteX4" fmla="*/ 29606 w 192078"/>
              <a:gd name="connsiteY4" fmla="*/ 48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078" h="206629">
                <a:moveTo>
                  <a:pt x="29606" y="48"/>
                </a:moveTo>
                <a:cubicBezTo>
                  <a:pt x="24690" y="2506"/>
                  <a:pt x="167257" y="98371"/>
                  <a:pt x="162341" y="132784"/>
                </a:cubicBezTo>
                <a:cubicBezTo>
                  <a:pt x="157425" y="167197"/>
                  <a:pt x="-4807" y="208984"/>
                  <a:pt x="109" y="206526"/>
                </a:cubicBezTo>
                <a:cubicBezTo>
                  <a:pt x="5025" y="204068"/>
                  <a:pt x="184464" y="147532"/>
                  <a:pt x="191838" y="118035"/>
                </a:cubicBezTo>
                <a:cubicBezTo>
                  <a:pt x="199212" y="88538"/>
                  <a:pt x="34522" y="-2410"/>
                  <a:pt x="29606" y="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91285DDC-57C0-3B3C-A62D-15368B627862}"/>
              </a:ext>
            </a:extLst>
          </p:cNvPr>
          <p:cNvSpPr/>
          <p:nvPr/>
        </p:nvSpPr>
        <p:spPr>
          <a:xfrm>
            <a:off x="5724340" y="5943408"/>
            <a:ext cx="956860" cy="1604776"/>
          </a:xfrm>
          <a:custGeom>
            <a:avLst/>
            <a:gdLst>
              <a:gd name="connsiteX0" fmla="*/ 956679 w 956860"/>
              <a:gd name="connsiteY0" fmla="*/ 192 h 1604776"/>
              <a:gd name="connsiteX1" fmla="*/ 455234 w 956860"/>
              <a:gd name="connsiteY1" fmla="*/ 988334 h 1604776"/>
              <a:gd name="connsiteX2" fmla="*/ 617466 w 956860"/>
              <a:gd name="connsiteY2" fmla="*/ 752360 h 1604776"/>
              <a:gd name="connsiteX3" fmla="*/ 12783 w 956860"/>
              <a:gd name="connsiteY3" fmla="*/ 1593018 h 1604776"/>
              <a:gd name="connsiteX4" fmla="*/ 234008 w 956860"/>
              <a:gd name="connsiteY4" fmla="*/ 1194811 h 1604776"/>
              <a:gd name="connsiteX5" fmla="*/ 573221 w 956860"/>
              <a:gd name="connsiteY5" fmla="*/ 501637 h 1604776"/>
              <a:gd name="connsiteX6" fmla="*/ 514228 w 956860"/>
              <a:gd name="connsiteY6" fmla="*/ 899844 h 1604776"/>
              <a:gd name="connsiteX7" fmla="*/ 956679 w 956860"/>
              <a:gd name="connsiteY7" fmla="*/ 192 h 160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60" h="1604776">
                <a:moveTo>
                  <a:pt x="956679" y="192"/>
                </a:moveTo>
                <a:cubicBezTo>
                  <a:pt x="946847" y="14940"/>
                  <a:pt x="511769" y="862973"/>
                  <a:pt x="455234" y="988334"/>
                </a:cubicBezTo>
                <a:cubicBezTo>
                  <a:pt x="398699" y="1113695"/>
                  <a:pt x="691208" y="651579"/>
                  <a:pt x="617466" y="752360"/>
                </a:cubicBezTo>
                <a:cubicBezTo>
                  <a:pt x="543724" y="853141"/>
                  <a:pt x="76693" y="1519276"/>
                  <a:pt x="12783" y="1593018"/>
                </a:cubicBezTo>
                <a:cubicBezTo>
                  <a:pt x="-51127" y="1666760"/>
                  <a:pt x="140602" y="1376708"/>
                  <a:pt x="234008" y="1194811"/>
                </a:cubicBezTo>
                <a:cubicBezTo>
                  <a:pt x="327414" y="1012914"/>
                  <a:pt x="526518" y="550798"/>
                  <a:pt x="573221" y="501637"/>
                </a:cubicBezTo>
                <a:cubicBezTo>
                  <a:pt x="619924" y="452476"/>
                  <a:pt x="455234" y="978502"/>
                  <a:pt x="514228" y="899844"/>
                </a:cubicBezTo>
                <a:cubicBezTo>
                  <a:pt x="573222" y="821186"/>
                  <a:pt x="966511" y="-14556"/>
                  <a:pt x="9566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98BC7F2A-60E8-15DC-E0E6-4C9DB0238D0D}"/>
              </a:ext>
            </a:extLst>
          </p:cNvPr>
          <p:cNvSpPr/>
          <p:nvPr/>
        </p:nvSpPr>
        <p:spPr>
          <a:xfrm>
            <a:off x="4026031" y="5530098"/>
            <a:ext cx="88820" cy="282789"/>
          </a:xfrm>
          <a:custGeom>
            <a:avLst/>
            <a:gdLst>
              <a:gd name="connsiteX0" fmla="*/ 279 w 88820"/>
              <a:gd name="connsiteY0" fmla="*/ 547 h 282789"/>
              <a:gd name="connsiteX1" fmla="*/ 59272 w 88820"/>
              <a:gd name="connsiteY1" fmla="*/ 162779 h 282789"/>
              <a:gd name="connsiteX2" fmla="*/ 15027 w 88820"/>
              <a:gd name="connsiteY2" fmla="*/ 280767 h 282789"/>
              <a:gd name="connsiteX3" fmla="*/ 88769 w 88820"/>
              <a:gd name="connsiteY3" fmla="*/ 221773 h 282789"/>
              <a:gd name="connsiteX4" fmla="*/ 279 w 88820"/>
              <a:gd name="connsiteY4" fmla="*/ 547 h 28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0" h="282789">
                <a:moveTo>
                  <a:pt x="279" y="547"/>
                </a:moveTo>
                <a:cubicBezTo>
                  <a:pt x="-4637" y="-9285"/>
                  <a:pt x="56814" y="116076"/>
                  <a:pt x="59272" y="162779"/>
                </a:cubicBezTo>
                <a:cubicBezTo>
                  <a:pt x="61730" y="209482"/>
                  <a:pt x="15027" y="280767"/>
                  <a:pt x="15027" y="280767"/>
                </a:cubicBezTo>
                <a:cubicBezTo>
                  <a:pt x="19943" y="290599"/>
                  <a:pt x="86311" y="263560"/>
                  <a:pt x="88769" y="221773"/>
                </a:cubicBezTo>
                <a:cubicBezTo>
                  <a:pt x="91227" y="179986"/>
                  <a:pt x="5195" y="10379"/>
                  <a:pt x="279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4323E9F-4B29-42A0-534F-7282492B1700}"/>
              </a:ext>
            </a:extLst>
          </p:cNvPr>
          <p:cNvSpPr/>
          <p:nvPr/>
        </p:nvSpPr>
        <p:spPr>
          <a:xfrm>
            <a:off x="5368273" y="5589527"/>
            <a:ext cx="164859" cy="245353"/>
          </a:xfrm>
          <a:custGeom>
            <a:avLst/>
            <a:gdLst>
              <a:gd name="connsiteX0" fmla="*/ 73882 w 164859"/>
              <a:gd name="connsiteY0" fmla="*/ 112 h 245353"/>
              <a:gd name="connsiteX1" fmla="*/ 132875 w 164859"/>
              <a:gd name="connsiteY1" fmla="*/ 191841 h 245353"/>
              <a:gd name="connsiteX2" fmla="*/ 140 w 164859"/>
              <a:gd name="connsiteY2" fmla="*/ 236086 h 245353"/>
              <a:gd name="connsiteX3" fmla="*/ 162372 w 164859"/>
              <a:gd name="connsiteY3" fmla="*/ 221338 h 245353"/>
              <a:gd name="connsiteX4" fmla="*/ 73882 w 164859"/>
              <a:gd name="connsiteY4" fmla="*/ 112 h 24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59" h="245353">
                <a:moveTo>
                  <a:pt x="73882" y="112"/>
                </a:moveTo>
                <a:cubicBezTo>
                  <a:pt x="68966" y="-4804"/>
                  <a:pt x="145165" y="152512"/>
                  <a:pt x="132875" y="191841"/>
                </a:cubicBezTo>
                <a:cubicBezTo>
                  <a:pt x="120585" y="231170"/>
                  <a:pt x="-4776" y="231170"/>
                  <a:pt x="140" y="236086"/>
                </a:cubicBezTo>
                <a:cubicBezTo>
                  <a:pt x="5056" y="241002"/>
                  <a:pt x="142708" y="260667"/>
                  <a:pt x="162372" y="221338"/>
                </a:cubicBezTo>
                <a:cubicBezTo>
                  <a:pt x="182036" y="182009"/>
                  <a:pt x="78798" y="5028"/>
                  <a:pt x="73882" y="1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5D2EAFA-82A5-52B0-817F-F9D8C9F853A1}"/>
              </a:ext>
            </a:extLst>
          </p:cNvPr>
          <p:cNvSpPr/>
          <p:nvPr/>
        </p:nvSpPr>
        <p:spPr>
          <a:xfrm>
            <a:off x="5388555" y="5906868"/>
            <a:ext cx="237550" cy="131547"/>
          </a:xfrm>
          <a:custGeom>
            <a:avLst/>
            <a:gdLst>
              <a:gd name="connsiteX0" fmla="*/ 741 w 237550"/>
              <a:gd name="connsiteY0" fmla="*/ 318 h 131547"/>
              <a:gd name="connsiteX1" fmla="*/ 73569 w 237550"/>
              <a:gd name="connsiteY1" fmla="*/ 81238 h 131547"/>
              <a:gd name="connsiteX2" fmla="*/ 235410 w 237550"/>
              <a:gd name="connsiteY2" fmla="*/ 129790 h 131547"/>
              <a:gd name="connsiteX3" fmla="*/ 170673 w 237550"/>
              <a:gd name="connsiteY3" fmla="*/ 121698 h 131547"/>
              <a:gd name="connsiteX4" fmla="*/ 114029 w 237550"/>
              <a:gd name="connsiteY4" fmla="*/ 113606 h 131547"/>
              <a:gd name="connsiteX5" fmla="*/ 741 w 237550"/>
              <a:gd name="connsiteY5" fmla="*/ 318 h 13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550" h="131547">
                <a:moveTo>
                  <a:pt x="741" y="318"/>
                </a:moveTo>
                <a:cubicBezTo>
                  <a:pt x="-6002" y="-5077"/>
                  <a:pt x="34458" y="59659"/>
                  <a:pt x="73569" y="81238"/>
                </a:cubicBezTo>
                <a:cubicBezTo>
                  <a:pt x="112680" y="102817"/>
                  <a:pt x="219226" y="123047"/>
                  <a:pt x="235410" y="129790"/>
                </a:cubicBezTo>
                <a:cubicBezTo>
                  <a:pt x="251594" y="136533"/>
                  <a:pt x="170673" y="121698"/>
                  <a:pt x="170673" y="121698"/>
                </a:cubicBezTo>
                <a:cubicBezTo>
                  <a:pt x="150443" y="119001"/>
                  <a:pt x="138305" y="131139"/>
                  <a:pt x="114029" y="113606"/>
                </a:cubicBezTo>
                <a:cubicBezTo>
                  <a:pt x="89753" y="96073"/>
                  <a:pt x="7484" y="5713"/>
                  <a:pt x="741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31863CB3-AC87-9D39-9D90-860B7F83C4F2}"/>
              </a:ext>
            </a:extLst>
          </p:cNvPr>
          <p:cNvSpPr/>
          <p:nvPr/>
        </p:nvSpPr>
        <p:spPr>
          <a:xfrm>
            <a:off x="5070983" y="5923053"/>
            <a:ext cx="554211" cy="235873"/>
          </a:xfrm>
          <a:custGeom>
            <a:avLst/>
            <a:gdLst>
              <a:gd name="connsiteX0" fmla="*/ 116012 w 554211"/>
              <a:gd name="connsiteY0" fmla="*/ 129789 h 235873"/>
              <a:gd name="connsiteX1" fmla="*/ 544890 w 554211"/>
              <a:gd name="connsiteY1" fmla="*/ 202618 h 235873"/>
              <a:gd name="connsiteX2" fmla="*/ 391141 w 554211"/>
              <a:gd name="connsiteY2" fmla="*/ 202618 h 235873"/>
              <a:gd name="connsiteX3" fmla="*/ 156472 w 554211"/>
              <a:gd name="connsiteY3" fmla="*/ 234986 h 235873"/>
              <a:gd name="connsiteX4" fmla="*/ 423509 w 554211"/>
              <a:gd name="connsiteY4" fmla="*/ 162158 h 235873"/>
              <a:gd name="connsiteX5" fmla="*/ 221208 w 554211"/>
              <a:gd name="connsiteY5" fmla="*/ 137882 h 235873"/>
              <a:gd name="connsiteX6" fmla="*/ 2723 w 554211"/>
              <a:gd name="connsiteY6" fmla="*/ 317 h 235873"/>
              <a:gd name="connsiteX7" fmla="*/ 116012 w 554211"/>
              <a:gd name="connsiteY7" fmla="*/ 129789 h 23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211" h="235873">
                <a:moveTo>
                  <a:pt x="116012" y="129789"/>
                </a:moveTo>
                <a:cubicBezTo>
                  <a:pt x="206373" y="163506"/>
                  <a:pt x="499035" y="190480"/>
                  <a:pt x="544890" y="202618"/>
                </a:cubicBezTo>
                <a:cubicBezTo>
                  <a:pt x="590745" y="214756"/>
                  <a:pt x="455877" y="197223"/>
                  <a:pt x="391141" y="202618"/>
                </a:cubicBezTo>
                <a:cubicBezTo>
                  <a:pt x="326405" y="208013"/>
                  <a:pt x="151077" y="241729"/>
                  <a:pt x="156472" y="234986"/>
                </a:cubicBezTo>
                <a:cubicBezTo>
                  <a:pt x="161867" y="228243"/>
                  <a:pt x="412720" y="178342"/>
                  <a:pt x="423509" y="162158"/>
                </a:cubicBezTo>
                <a:cubicBezTo>
                  <a:pt x="434298" y="145974"/>
                  <a:pt x="291339" y="164856"/>
                  <a:pt x="221208" y="137882"/>
                </a:cubicBezTo>
                <a:cubicBezTo>
                  <a:pt x="151077" y="110908"/>
                  <a:pt x="16210" y="7060"/>
                  <a:pt x="2723" y="317"/>
                </a:cubicBezTo>
                <a:cubicBezTo>
                  <a:pt x="-10764" y="-6426"/>
                  <a:pt x="25651" y="96072"/>
                  <a:pt x="116012" y="1297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B726DC6-E729-9AA8-5CD5-C7606484DDD7}"/>
              </a:ext>
            </a:extLst>
          </p:cNvPr>
          <p:cNvSpPr/>
          <p:nvPr/>
        </p:nvSpPr>
        <p:spPr>
          <a:xfrm>
            <a:off x="4005204" y="5874772"/>
            <a:ext cx="377251" cy="113843"/>
          </a:xfrm>
          <a:custGeom>
            <a:avLst/>
            <a:gdLst>
              <a:gd name="connsiteX0" fmla="*/ 354 w 377251"/>
              <a:gd name="connsiteY0" fmla="*/ 113334 h 113843"/>
              <a:gd name="connsiteX1" fmla="*/ 235023 w 377251"/>
              <a:gd name="connsiteY1" fmla="*/ 72874 h 113843"/>
              <a:gd name="connsiteX2" fmla="*/ 372587 w 377251"/>
              <a:gd name="connsiteY2" fmla="*/ 72874 h 113843"/>
              <a:gd name="connsiteX3" fmla="*/ 315943 w 377251"/>
              <a:gd name="connsiteY3" fmla="*/ 48598 h 113843"/>
              <a:gd name="connsiteX4" fmla="*/ 40814 w 377251"/>
              <a:gd name="connsiteY4" fmla="*/ 46 h 113843"/>
              <a:gd name="connsiteX5" fmla="*/ 178378 w 377251"/>
              <a:gd name="connsiteY5" fmla="*/ 40506 h 113843"/>
              <a:gd name="connsiteX6" fmla="*/ 354 w 377251"/>
              <a:gd name="connsiteY6" fmla="*/ 113334 h 11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251" h="113843">
                <a:moveTo>
                  <a:pt x="354" y="113334"/>
                </a:moveTo>
                <a:cubicBezTo>
                  <a:pt x="9795" y="118729"/>
                  <a:pt x="172984" y="79617"/>
                  <a:pt x="235023" y="72874"/>
                </a:cubicBezTo>
                <a:cubicBezTo>
                  <a:pt x="297062" y="66131"/>
                  <a:pt x="372587" y="72874"/>
                  <a:pt x="372587" y="72874"/>
                </a:cubicBezTo>
                <a:cubicBezTo>
                  <a:pt x="386074" y="68828"/>
                  <a:pt x="371238" y="60736"/>
                  <a:pt x="315943" y="48598"/>
                </a:cubicBezTo>
                <a:cubicBezTo>
                  <a:pt x="260648" y="36460"/>
                  <a:pt x="63741" y="1395"/>
                  <a:pt x="40814" y="46"/>
                </a:cubicBezTo>
                <a:cubicBezTo>
                  <a:pt x="17887" y="-1303"/>
                  <a:pt x="183773" y="27019"/>
                  <a:pt x="178378" y="40506"/>
                </a:cubicBezTo>
                <a:cubicBezTo>
                  <a:pt x="172983" y="53993"/>
                  <a:pt x="-9087" y="107939"/>
                  <a:pt x="354" y="1133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13E197A-E75A-9F80-A41E-F659DADF34A3}"/>
              </a:ext>
            </a:extLst>
          </p:cNvPr>
          <p:cNvSpPr/>
          <p:nvPr/>
        </p:nvSpPr>
        <p:spPr>
          <a:xfrm>
            <a:off x="4812653" y="5643144"/>
            <a:ext cx="446385" cy="269540"/>
          </a:xfrm>
          <a:custGeom>
            <a:avLst/>
            <a:gdLst>
              <a:gd name="connsiteX0" fmla="*/ 1010 w 446385"/>
              <a:gd name="connsiteY0" fmla="*/ 267799 h 269540"/>
              <a:gd name="connsiteX1" fmla="*/ 131638 w 446385"/>
              <a:gd name="connsiteY1" fmla="*/ 39199 h 269540"/>
              <a:gd name="connsiteX2" fmla="*/ 226344 w 446385"/>
              <a:gd name="connsiteY2" fmla="*/ 3276 h 269540"/>
              <a:gd name="connsiteX3" fmla="*/ 268798 w 446385"/>
              <a:gd name="connsiteY3" fmla="*/ 29402 h 269540"/>
              <a:gd name="connsiteX4" fmla="*/ 441881 w 446385"/>
              <a:gd name="connsiteY4" fmla="*/ 16339 h 269540"/>
              <a:gd name="connsiteX5" fmla="*/ 399427 w 446385"/>
              <a:gd name="connsiteY5" fmla="*/ 52262 h 269540"/>
              <a:gd name="connsiteX6" fmla="*/ 441881 w 446385"/>
              <a:gd name="connsiteY6" fmla="*/ 124107 h 269540"/>
              <a:gd name="connsiteX7" fmla="*/ 419021 w 446385"/>
              <a:gd name="connsiteY7" fmla="*/ 71856 h 269540"/>
              <a:gd name="connsiteX8" fmla="*/ 298190 w 446385"/>
              <a:gd name="connsiteY8" fmla="*/ 48996 h 269540"/>
              <a:gd name="connsiteX9" fmla="*/ 383098 w 446385"/>
              <a:gd name="connsiteY9" fmla="*/ 29402 h 269540"/>
              <a:gd name="connsiteX10" fmla="*/ 193687 w 446385"/>
              <a:gd name="connsiteY10" fmla="*/ 10 h 269540"/>
              <a:gd name="connsiteX11" fmla="*/ 147967 w 446385"/>
              <a:gd name="connsiteY11" fmla="*/ 32667 h 269540"/>
              <a:gd name="connsiteX12" fmla="*/ 141436 w 446385"/>
              <a:gd name="connsiteY12" fmla="*/ 94716 h 269540"/>
              <a:gd name="connsiteX13" fmla="*/ 131638 w 446385"/>
              <a:gd name="connsiteY13" fmla="*/ 71856 h 269540"/>
              <a:gd name="connsiteX14" fmla="*/ 72856 w 446385"/>
              <a:gd name="connsiteY14" fmla="*/ 140436 h 269540"/>
              <a:gd name="connsiteX15" fmla="*/ 1010 w 446385"/>
              <a:gd name="connsiteY15" fmla="*/ 267799 h 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385" h="269540">
                <a:moveTo>
                  <a:pt x="1010" y="267799"/>
                </a:moveTo>
                <a:cubicBezTo>
                  <a:pt x="10807" y="250926"/>
                  <a:pt x="94082" y="83286"/>
                  <a:pt x="131638" y="39199"/>
                </a:cubicBezTo>
                <a:cubicBezTo>
                  <a:pt x="169194" y="-4888"/>
                  <a:pt x="203484" y="4909"/>
                  <a:pt x="226344" y="3276"/>
                </a:cubicBezTo>
                <a:cubicBezTo>
                  <a:pt x="249204" y="1643"/>
                  <a:pt x="232875" y="27225"/>
                  <a:pt x="268798" y="29402"/>
                </a:cubicBezTo>
                <a:cubicBezTo>
                  <a:pt x="304721" y="31579"/>
                  <a:pt x="420110" y="12529"/>
                  <a:pt x="441881" y="16339"/>
                </a:cubicBezTo>
                <a:cubicBezTo>
                  <a:pt x="463653" y="20149"/>
                  <a:pt x="399427" y="34301"/>
                  <a:pt x="399427" y="52262"/>
                </a:cubicBezTo>
                <a:cubicBezTo>
                  <a:pt x="399427" y="70223"/>
                  <a:pt x="438615" y="120841"/>
                  <a:pt x="441881" y="124107"/>
                </a:cubicBezTo>
                <a:cubicBezTo>
                  <a:pt x="445147" y="127373"/>
                  <a:pt x="442969" y="84374"/>
                  <a:pt x="419021" y="71856"/>
                </a:cubicBezTo>
                <a:cubicBezTo>
                  <a:pt x="395073" y="59338"/>
                  <a:pt x="304177" y="56072"/>
                  <a:pt x="298190" y="48996"/>
                </a:cubicBezTo>
                <a:cubicBezTo>
                  <a:pt x="292203" y="41920"/>
                  <a:pt x="400515" y="37566"/>
                  <a:pt x="383098" y="29402"/>
                </a:cubicBezTo>
                <a:cubicBezTo>
                  <a:pt x="365681" y="21238"/>
                  <a:pt x="232875" y="-534"/>
                  <a:pt x="193687" y="10"/>
                </a:cubicBezTo>
                <a:cubicBezTo>
                  <a:pt x="154499" y="554"/>
                  <a:pt x="156676" y="16883"/>
                  <a:pt x="147967" y="32667"/>
                </a:cubicBezTo>
                <a:cubicBezTo>
                  <a:pt x="139259" y="48451"/>
                  <a:pt x="144158" y="88184"/>
                  <a:pt x="141436" y="94716"/>
                </a:cubicBezTo>
                <a:cubicBezTo>
                  <a:pt x="138714" y="101248"/>
                  <a:pt x="143068" y="64236"/>
                  <a:pt x="131638" y="71856"/>
                </a:cubicBezTo>
                <a:cubicBezTo>
                  <a:pt x="120208" y="79476"/>
                  <a:pt x="90273" y="106690"/>
                  <a:pt x="72856" y="140436"/>
                </a:cubicBezTo>
                <a:cubicBezTo>
                  <a:pt x="55439" y="174182"/>
                  <a:pt x="-8787" y="284672"/>
                  <a:pt x="1010" y="267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F3F88D0-C2A6-E4F5-7467-2349CDEA853A}"/>
              </a:ext>
            </a:extLst>
          </p:cNvPr>
          <p:cNvSpPr/>
          <p:nvPr/>
        </p:nvSpPr>
        <p:spPr>
          <a:xfrm>
            <a:off x="4108242" y="5476442"/>
            <a:ext cx="209329" cy="429362"/>
          </a:xfrm>
          <a:custGeom>
            <a:avLst/>
            <a:gdLst>
              <a:gd name="connsiteX0" fmla="*/ 71872 w 209329"/>
              <a:gd name="connsiteY0" fmla="*/ 161 h 429362"/>
              <a:gd name="connsiteX1" fmla="*/ 32684 w 209329"/>
              <a:gd name="connsiteY1" fmla="*/ 189572 h 429362"/>
              <a:gd name="connsiteX2" fmla="*/ 81669 w 209329"/>
              <a:gd name="connsiteY2" fmla="*/ 258152 h 429362"/>
              <a:gd name="connsiteX3" fmla="*/ 52278 w 209329"/>
              <a:gd name="connsiteY3" fmla="*/ 225495 h 429362"/>
              <a:gd name="connsiteX4" fmla="*/ 192704 w 209329"/>
              <a:gd name="connsiteY4" fmla="*/ 427969 h 429362"/>
              <a:gd name="connsiteX5" fmla="*/ 114327 w 209329"/>
              <a:gd name="connsiteY5" fmla="*/ 320201 h 429362"/>
              <a:gd name="connsiteX6" fmla="*/ 26152 w 209329"/>
              <a:gd name="connsiteY6" fmla="*/ 199369 h 429362"/>
              <a:gd name="connsiteX7" fmla="*/ 27 w 209329"/>
              <a:gd name="connsiteY7" fmla="*/ 179775 h 429362"/>
              <a:gd name="connsiteX8" fmla="*/ 29418 w 209329"/>
              <a:gd name="connsiteY8" fmla="*/ 137321 h 429362"/>
              <a:gd name="connsiteX9" fmla="*/ 55544 w 209329"/>
              <a:gd name="connsiteY9" fmla="*/ 163447 h 429362"/>
              <a:gd name="connsiteX10" fmla="*/ 176375 w 209329"/>
              <a:gd name="connsiteY10" fmla="*/ 45881 h 429362"/>
              <a:gd name="connsiteX11" fmla="*/ 209032 w 209329"/>
              <a:gd name="connsiteY11" fmla="*/ 143852 h 429362"/>
              <a:gd name="connsiteX12" fmla="*/ 182907 w 209329"/>
              <a:gd name="connsiteY12" fmla="*/ 39349 h 429362"/>
              <a:gd name="connsiteX13" fmla="*/ 49012 w 209329"/>
              <a:gd name="connsiteY13" fmla="*/ 163447 h 429362"/>
              <a:gd name="connsiteX14" fmla="*/ 29418 w 209329"/>
              <a:gd name="connsiteY14" fmla="*/ 156915 h 429362"/>
              <a:gd name="connsiteX15" fmla="*/ 71872 w 209329"/>
              <a:gd name="connsiteY15" fmla="*/ 161 h 42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9329" h="429362">
                <a:moveTo>
                  <a:pt x="71872" y="161"/>
                </a:moveTo>
                <a:cubicBezTo>
                  <a:pt x="72416" y="5604"/>
                  <a:pt x="31051" y="146574"/>
                  <a:pt x="32684" y="189572"/>
                </a:cubicBezTo>
                <a:cubicBezTo>
                  <a:pt x="34317" y="232570"/>
                  <a:pt x="78403" y="252165"/>
                  <a:pt x="81669" y="258152"/>
                </a:cubicBezTo>
                <a:cubicBezTo>
                  <a:pt x="84935" y="264139"/>
                  <a:pt x="33772" y="197192"/>
                  <a:pt x="52278" y="225495"/>
                </a:cubicBezTo>
                <a:cubicBezTo>
                  <a:pt x="70784" y="253798"/>
                  <a:pt x="182362" y="412185"/>
                  <a:pt x="192704" y="427969"/>
                </a:cubicBezTo>
                <a:cubicBezTo>
                  <a:pt x="203046" y="443753"/>
                  <a:pt x="114327" y="320201"/>
                  <a:pt x="114327" y="320201"/>
                </a:cubicBezTo>
                <a:cubicBezTo>
                  <a:pt x="86568" y="282101"/>
                  <a:pt x="45202" y="222773"/>
                  <a:pt x="26152" y="199369"/>
                </a:cubicBezTo>
                <a:cubicBezTo>
                  <a:pt x="7102" y="175965"/>
                  <a:pt x="-517" y="190116"/>
                  <a:pt x="27" y="179775"/>
                </a:cubicBezTo>
                <a:cubicBezTo>
                  <a:pt x="571" y="169434"/>
                  <a:pt x="20165" y="140042"/>
                  <a:pt x="29418" y="137321"/>
                </a:cubicBezTo>
                <a:cubicBezTo>
                  <a:pt x="38671" y="134600"/>
                  <a:pt x="31051" y="178687"/>
                  <a:pt x="55544" y="163447"/>
                </a:cubicBezTo>
                <a:cubicBezTo>
                  <a:pt x="80037" y="148207"/>
                  <a:pt x="150794" y="49147"/>
                  <a:pt x="176375" y="45881"/>
                </a:cubicBezTo>
                <a:cubicBezTo>
                  <a:pt x="201956" y="42615"/>
                  <a:pt x="207943" y="144941"/>
                  <a:pt x="209032" y="143852"/>
                </a:cubicBezTo>
                <a:cubicBezTo>
                  <a:pt x="210121" y="142763"/>
                  <a:pt x="209577" y="36083"/>
                  <a:pt x="182907" y="39349"/>
                </a:cubicBezTo>
                <a:cubicBezTo>
                  <a:pt x="156237" y="42615"/>
                  <a:pt x="74593" y="143853"/>
                  <a:pt x="49012" y="163447"/>
                </a:cubicBezTo>
                <a:cubicBezTo>
                  <a:pt x="23431" y="183041"/>
                  <a:pt x="22887" y="185762"/>
                  <a:pt x="29418" y="156915"/>
                </a:cubicBezTo>
                <a:cubicBezTo>
                  <a:pt x="35949" y="128068"/>
                  <a:pt x="71328" y="-5282"/>
                  <a:pt x="71872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B1EF7A5D-6E15-46E4-B0E3-D483E7179FCC}"/>
              </a:ext>
            </a:extLst>
          </p:cNvPr>
          <p:cNvSpPr/>
          <p:nvPr/>
        </p:nvSpPr>
        <p:spPr>
          <a:xfrm>
            <a:off x="4909867" y="5802179"/>
            <a:ext cx="291663" cy="86251"/>
          </a:xfrm>
          <a:custGeom>
            <a:avLst/>
            <a:gdLst>
              <a:gd name="connsiteX0" fmla="*/ 1767 w 291663"/>
              <a:gd name="connsiteY0" fmla="*/ 85904 h 86251"/>
              <a:gd name="connsiteX1" fmla="*/ 249962 w 291663"/>
              <a:gd name="connsiteY1" fmla="*/ 4261 h 86251"/>
              <a:gd name="connsiteX2" fmla="*/ 289150 w 291663"/>
              <a:gd name="connsiteY2" fmla="*/ 10792 h 86251"/>
              <a:gd name="connsiteX3" fmla="*/ 223836 w 291663"/>
              <a:gd name="connsiteY3" fmla="*/ 4261 h 86251"/>
              <a:gd name="connsiteX4" fmla="*/ 89942 w 291663"/>
              <a:gd name="connsiteY4" fmla="*/ 36918 h 86251"/>
              <a:gd name="connsiteX5" fmla="*/ 135662 w 291663"/>
              <a:gd name="connsiteY5" fmla="*/ 33652 h 86251"/>
              <a:gd name="connsiteX6" fmla="*/ 1767 w 291663"/>
              <a:gd name="connsiteY6" fmla="*/ 85904 h 8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663" h="86251">
                <a:moveTo>
                  <a:pt x="1767" y="85904"/>
                </a:moveTo>
                <a:cubicBezTo>
                  <a:pt x="20817" y="81005"/>
                  <a:pt x="202065" y="16780"/>
                  <a:pt x="249962" y="4261"/>
                </a:cubicBezTo>
                <a:cubicBezTo>
                  <a:pt x="297859" y="-8258"/>
                  <a:pt x="293504" y="10792"/>
                  <a:pt x="289150" y="10792"/>
                </a:cubicBezTo>
                <a:cubicBezTo>
                  <a:pt x="284796" y="10792"/>
                  <a:pt x="257037" y="-93"/>
                  <a:pt x="223836" y="4261"/>
                </a:cubicBezTo>
                <a:cubicBezTo>
                  <a:pt x="190635" y="8615"/>
                  <a:pt x="104638" y="32019"/>
                  <a:pt x="89942" y="36918"/>
                </a:cubicBezTo>
                <a:cubicBezTo>
                  <a:pt x="75246" y="41816"/>
                  <a:pt x="147636" y="24943"/>
                  <a:pt x="135662" y="33652"/>
                </a:cubicBezTo>
                <a:cubicBezTo>
                  <a:pt x="123688" y="42361"/>
                  <a:pt x="-17283" y="90803"/>
                  <a:pt x="1767" y="85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B789075C-120E-A8AA-51A4-E5DFEAB03F81}"/>
              </a:ext>
            </a:extLst>
          </p:cNvPr>
          <p:cNvSpPr/>
          <p:nvPr/>
        </p:nvSpPr>
        <p:spPr>
          <a:xfrm>
            <a:off x="4317273" y="5734582"/>
            <a:ext cx="450780" cy="206300"/>
          </a:xfrm>
          <a:custGeom>
            <a:avLst/>
            <a:gdLst>
              <a:gd name="connsiteX0" fmla="*/ 1 w 450780"/>
              <a:gd name="connsiteY0" fmla="*/ 88187 h 206300"/>
              <a:gd name="connsiteX1" fmla="*/ 218804 w 450780"/>
              <a:gd name="connsiteY1" fmla="*/ 114312 h 206300"/>
              <a:gd name="connsiteX2" fmla="*/ 444138 w 450780"/>
              <a:gd name="connsiteY2" fmla="*/ 205752 h 206300"/>
              <a:gd name="connsiteX3" fmla="*/ 391887 w 450780"/>
              <a:gd name="connsiteY3" fmla="*/ 150235 h 206300"/>
              <a:gd name="connsiteX4" fmla="*/ 401684 w 450780"/>
              <a:gd name="connsiteY4" fmla="*/ 104515 h 206300"/>
              <a:gd name="connsiteX5" fmla="*/ 444138 w 450780"/>
              <a:gd name="connsiteY5" fmla="*/ 32669 h 206300"/>
              <a:gd name="connsiteX6" fmla="*/ 382090 w 450780"/>
              <a:gd name="connsiteY6" fmla="*/ 101249 h 206300"/>
              <a:gd name="connsiteX7" fmla="*/ 316776 w 450780"/>
              <a:gd name="connsiteY7" fmla="*/ 104515 h 206300"/>
              <a:gd name="connsiteX8" fmla="*/ 444138 w 450780"/>
              <a:gd name="connsiteY8" fmla="*/ 16341 h 206300"/>
              <a:gd name="connsiteX9" fmla="*/ 333104 w 450780"/>
              <a:gd name="connsiteY9" fmla="*/ 91452 h 206300"/>
              <a:gd name="connsiteX10" fmla="*/ 326573 w 450780"/>
              <a:gd name="connsiteY10" fmla="*/ 104515 h 206300"/>
              <a:gd name="connsiteX11" fmla="*/ 382090 w 450780"/>
              <a:gd name="connsiteY11" fmla="*/ 140438 h 206300"/>
              <a:gd name="connsiteX12" fmla="*/ 408216 w 450780"/>
              <a:gd name="connsiteY12" fmla="*/ 173095 h 206300"/>
              <a:gd name="connsiteX13" fmla="*/ 284118 w 450780"/>
              <a:gd name="connsiteY13" fmla="*/ 91452 h 206300"/>
              <a:gd name="connsiteX14" fmla="*/ 287384 w 450780"/>
              <a:gd name="connsiteY14" fmla="*/ 12 h 206300"/>
              <a:gd name="connsiteX15" fmla="*/ 274321 w 450780"/>
              <a:gd name="connsiteY15" fmla="*/ 84921 h 206300"/>
              <a:gd name="connsiteX16" fmla="*/ 222070 w 450780"/>
              <a:gd name="connsiteY16" fmla="*/ 97984 h 206300"/>
              <a:gd name="connsiteX17" fmla="*/ 1 w 450780"/>
              <a:gd name="connsiteY17" fmla="*/ 88187 h 20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0780" h="206300">
                <a:moveTo>
                  <a:pt x="1" y="88187"/>
                </a:moveTo>
                <a:cubicBezTo>
                  <a:pt x="-543" y="90908"/>
                  <a:pt x="144781" y="94718"/>
                  <a:pt x="218804" y="114312"/>
                </a:cubicBezTo>
                <a:cubicBezTo>
                  <a:pt x="292827" y="133906"/>
                  <a:pt x="415291" y="199765"/>
                  <a:pt x="444138" y="205752"/>
                </a:cubicBezTo>
                <a:cubicBezTo>
                  <a:pt x="472985" y="211739"/>
                  <a:pt x="398963" y="167108"/>
                  <a:pt x="391887" y="150235"/>
                </a:cubicBezTo>
                <a:cubicBezTo>
                  <a:pt x="384811" y="133362"/>
                  <a:pt x="392976" y="124109"/>
                  <a:pt x="401684" y="104515"/>
                </a:cubicBezTo>
                <a:cubicBezTo>
                  <a:pt x="410392" y="84921"/>
                  <a:pt x="447404" y="33213"/>
                  <a:pt x="444138" y="32669"/>
                </a:cubicBezTo>
                <a:cubicBezTo>
                  <a:pt x="440872" y="32125"/>
                  <a:pt x="403317" y="89275"/>
                  <a:pt x="382090" y="101249"/>
                </a:cubicBezTo>
                <a:cubicBezTo>
                  <a:pt x="360863" y="113223"/>
                  <a:pt x="306435" y="118666"/>
                  <a:pt x="316776" y="104515"/>
                </a:cubicBezTo>
                <a:cubicBezTo>
                  <a:pt x="327117" y="90364"/>
                  <a:pt x="441417" y="18518"/>
                  <a:pt x="444138" y="16341"/>
                </a:cubicBezTo>
                <a:cubicBezTo>
                  <a:pt x="446859" y="14164"/>
                  <a:pt x="352698" y="76756"/>
                  <a:pt x="333104" y="91452"/>
                </a:cubicBezTo>
                <a:cubicBezTo>
                  <a:pt x="313510" y="106148"/>
                  <a:pt x="318409" y="96351"/>
                  <a:pt x="326573" y="104515"/>
                </a:cubicBezTo>
                <a:cubicBezTo>
                  <a:pt x="334737" y="112679"/>
                  <a:pt x="368483" y="129008"/>
                  <a:pt x="382090" y="140438"/>
                </a:cubicBezTo>
                <a:cubicBezTo>
                  <a:pt x="395697" y="151868"/>
                  <a:pt x="424545" y="181259"/>
                  <a:pt x="408216" y="173095"/>
                </a:cubicBezTo>
                <a:cubicBezTo>
                  <a:pt x="391887" y="164931"/>
                  <a:pt x="304257" y="120299"/>
                  <a:pt x="284118" y="91452"/>
                </a:cubicBezTo>
                <a:cubicBezTo>
                  <a:pt x="263979" y="62605"/>
                  <a:pt x="289017" y="1100"/>
                  <a:pt x="287384" y="12"/>
                </a:cubicBezTo>
                <a:cubicBezTo>
                  <a:pt x="285751" y="-1076"/>
                  <a:pt x="285207" y="68592"/>
                  <a:pt x="274321" y="84921"/>
                </a:cubicBezTo>
                <a:cubicBezTo>
                  <a:pt x="263435" y="101250"/>
                  <a:pt x="260714" y="96351"/>
                  <a:pt x="222070" y="97984"/>
                </a:cubicBezTo>
                <a:cubicBezTo>
                  <a:pt x="183426" y="99617"/>
                  <a:pt x="545" y="85466"/>
                  <a:pt x="1" y="8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1260C136-6359-867A-48F6-FB00ABBE081C}"/>
              </a:ext>
            </a:extLst>
          </p:cNvPr>
          <p:cNvSpPr/>
          <p:nvPr/>
        </p:nvSpPr>
        <p:spPr>
          <a:xfrm>
            <a:off x="4450829" y="5614981"/>
            <a:ext cx="356782" cy="265467"/>
          </a:xfrm>
          <a:custGeom>
            <a:avLst/>
            <a:gdLst>
              <a:gd name="connsiteX0" fmla="*/ 521 w 356782"/>
              <a:gd name="connsiteY0" fmla="*/ 1594 h 265467"/>
              <a:gd name="connsiteX1" fmla="*/ 133871 w 356782"/>
              <a:gd name="connsiteY1" fmla="*/ 195269 h 265467"/>
              <a:gd name="connsiteX2" fmla="*/ 152921 w 356782"/>
              <a:gd name="connsiteY2" fmla="*/ 195269 h 265467"/>
              <a:gd name="connsiteX3" fmla="*/ 194196 w 356782"/>
              <a:gd name="connsiteY3" fmla="*/ 265119 h 265467"/>
              <a:gd name="connsiteX4" fmla="*/ 197371 w 356782"/>
              <a:gd name="connsiteY4" fmla="*/ 220669 h 265467"/>
              <a:gd name="connsiteX5" fmla="*/ 232296 w 356782"/>
              <a:gd name="connsiteY5" fmla="*/ 185744 h 265467"/>
              <a:gd name="connsiteX6" fmla="*/ 356121 w 356782"/>
              <a:gd name="connsiteY6" fmla="*/ 106369 h 265467"/>
              <a:gd name="connsiteX7" fmla="*/ 276746 w 356782"/>
              <a:gd name="connsiteY7" fmla="*/ 160344 h 265467"/>
              <a:gd name="connsiteX8" fmla="*/ 175146 w 356782"/>
              <a:gd name="connsiteY8" fmla="*/ 138119 h 265467"/>
              <a:gd name="connsiteX9" fmla="*/ 206896 w 356782"/>
              <a:gd name="connsiteY9" fmla="*/ 176219 h 265467"/>
              <a:gd name="connsiteX10" fmla="*/ 178321 w 356782"/>
              <a:gd name="connsiteY10" fmla="*/ 179394 h 265467"/>
              <a:gd name="connsiteX11" fmla="*/ 117996 w 356782"/>
              <a:gd name="connsiteY11" fmla="*/ 65094 h 265467"/>
              <a:gd name="connsiteX12" fmla="*/ 133871 w 356782"/>
              <a:gd name="connsiteY12" fmla="*/ 173044 h 265467"/>
              <a:gd name="connsiteX13" fmla="*/ 89421 w 356782"/>
              <a:gd name="connsiteY13" fmla="*/ 106369 h 265467"/>
              <a:gd name="connsiteX14" fmla="*/ 521 w 356782"/>
              <a:gd name="connsiteY14" fmla="*/ 1594 h 2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782" h="265467">
                <a:moveTo>
                  <a:pt x="521" y="1594"/>
                </a:moveTo>
                <a:cubicBezTo>
                  <a:pt x="7929" y="16411"/>
                  <a:pt x="108471" y="162990"/>
                  <a:pt x="133871" y="195269"/>
                </a:cubicBezTo>
                <a:cubicBezTo>
                  <a:pt x="159271" y="227548"/>
                  <a:pt x="142867" y="183627"/>
                  <a:pt x="152921" y="195269"/>
                </a:cubicBezTo>
                <a:cubicBezTo>
                  <a:pt x="162975" y="206911"/>
                  <a:pt x="186788" y="260886"/>
                  <a:pt x="194196" y="265119"/>
                </a:cubicBezTo>
                <a:cubicBezTo>
                  <a:pt x="201604" y="269352"/>
                  <a:pt x="191021" y="233898"/>
                  <a:pt x="197371" y="220669"/>
                </a:cubicBezTo>
                <a:cubicBezTo>
                  <a:pt x="203721" y="207440"/>
                  <a:pt x="205838" y="204794"/>
                  <a:pt x="232296" y="185744"/>
                </a:cubicBezTo>
                <a:cubicBezTo>
                  <a:pt x="258754" y="166694"/>
                  <a:pt x="348713" y="110602"/>
                  <a:pt x="356121" y="106369"/>
                </a:cubicBezTo>
                <a:cubicBezTo>
                  <a:pt x="363529" y="102136"/>
                  <a:pt x="306908" y="155052"/>
                  <a:pt x="276746" y="160344"/>
                </a:cubicBezTo>
                <a:cubicBezTo>
                  <a:pt x="246584" y="165636"/>
                  <a:pt x="186788" y="135473"/>
                  <a:pt x="175146" y="138119"/>
                </a:cubicBezTo>
                <a:cubicBezTo>
                  <a:pt x="163504" y="140765"/>
                  <a:pt x="206367" y="169340"/>
                  <a:pt x="206896" y="176219"/>
                </a:cubicBezTo>
                <a:cubicBezTo>
                  <a:pt x="207425" y="183098"/>
                  <a:pt x="193138" y="197915"/>
                  <a:pt x="178321" y="179394"/>
                </a:cubicBezTo>
                <a:cubicBezTo>
                  <a:pt x="163504" y="160873"/>
                  <a:pt x="125404" y="66152"/>
                  <a:pt x="117996" y="65094"/>
                </a:cubicBezTo>
                <a:cubicBezTo>
                  <a:pt x="110588" y="64036"/>
                  <a:pt x="138633" y="166165"/>
                  <a:pt x="133871" y="173044"/>
                </a:cubicBezTo>
                <a:cubicBezTo>
                  <a:pt x="129109" y="179923"/>
                  <a:pt x="112175" y="133357"/>
                  <a:pt x="89421" y="106369"/>
                </a:cubicBezTo>
                <a:cubicBezTo>
                  <a:pt x="66667" y="79382"/>
                  <a:pt x="-6887" y="-13223"/>
                  <a:pt x="521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F0870E7-780B-A22D-AD5F-4D3542776D77}"/>
              </a:ext>
            </a:extLst>
          </p:cNvPr>
          <p:cNvSpPr/>
          <p:nvPr/>
        </p:nvSpPr>
        <p:spPr>
          <a:xfrm>
            <a:off x="4269920" y="5702215"/>
            <a:ext cx="174095" cy="75008"/>
          </a:xfrm>
          <a:custGeom>
            <a:avLst/>
            <a:gdLst>
              <a:gd name="connsiteX0" fmla="*/ 121105 w 174095"/>
              <a:gd name="connsiteY0" fmla="*/ 63585 h 75008"/>
              <a:gd name="connsiteX1" fmla="*/ 455 w 174095"/>
              <a:gd name="connsiteY1" fmla="*/ 69935 h 75008"/>
              <a:gd name="connsiteX2" fmla="*/ 171905 w 174095"/>
              <a:gd name="connsiteY2" fmla="*/ 3260 h 75008"/>
              <a:gd name="connsiteX3" fmla="*/ 102055 w 174095"/>
              <a:gd name="connsiteY3" fmla="*/ 9610 h 75008"/>
              <a:gd name="connsiteX4" fmla="*/ 121105 w 174095"/>
              <a:gd name="connsiteY4" fmla="*/ 63585 h 7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95" h="75008">
                <a:moveTo>
                  <a:pt x="121105" y="63585"/>
                </a:moveTo>
                <a:cubicBezTo>
                  <a:pt x="104172" y="73639"/>
                  <a:pt x="-8012" y="79989"/>
                  <a:pt x="455" y="69935"/>
                </a:cubicBezTo>
                <a:cubicBezTo>
                  <a:pt x="8922" y="59881"/>
                  <a:pt x="154972" y="13314"/>
                  <a:pt x="171905" y="3260"/>
                </a:cubicBezTo>
                <a:cubicBezTo>
                  <a:pt x="188838" y="-6794"/>
                  <a:pt x="102055" y="9610"/>
                  <a:pt x="102055" y="9610"/>
                </a:cubicBezTo>
                <a:cubicBezTo>
                  <a:pt x="90942" y="12256"/>
                  <a:pt x="138038" y="53531"/>
                  <a:pt x="121105" y="63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C2C70C3-4D57-516E-A0B5-02F7A12453EA}"/>
              </a:ext>
            </a:extLst>
          </p:cNvPr>
          <p:cNvSpPr/>
          <p:nvPr/>
        </p:nvSpPr>
        <p:spPr>
          <a:xfrm>
            <a:off x="4949629" y="5693943"/>
            <a:ext cx="306590" cy="167739"/>
          </a:xfrm>
          <a:custGeom>
            <a:avLst/>
            <a:gdLst>
              <a:gd name="connsiteX0" fmla="*/ 196 w 306590"/>
              <a:gd name="connsiteY0" fmla="*/ 27407 h 167739"/>
              <a:gd name="connsiteX1" fmla="*/ 158946 w 306590"/>
              <a:gd name="connsiteY1" fmla="*/ 5182 h 167739"/>
              <a:gd name="connsiteX2" fmla="*/ 235146 w 306590"/>
              <a:gd name="connsiteY2" fmla="*/ 36932 h 167739"/>
              <a:gd name="connsiteX3" fmla="*/ 235146 w 306590"/>
              <a:gd name="connsiteY3" fmla="*/ 5182 h 167739"/>
              <a:gd name="connsiteX4" fmla="*/ 304996 w 306590"/>
              <a:gd name="connsiteY4" fmla="*/ 167107 h 167739"/>
              <a:gd name="connsiteX5" fmla="*/ 279596 w 306590"/>
              <a:gd name="connsiteY5" fmla="*/ 59157 h 167739"/>
              <a:gd name="connsiteX6" fmla="*/ 228796 w 306590"/>
              <a:gd name="connsiteY6" fmla="*/ 2007 h 167739"/>
              <a:gd name="connsiteX7" fmla="*/ 54171 w 306590"/>
              <a:gd name="connsiteY7" fmla="*/ 14707 h 167739"/>
              <a:gd name="connsiteX8" fmla="*/ 193871 w 306590"/>
              <a:gd name="connsiteY8" fmla="*/ 14707 h 167739"/>
              <a:gd name="connsiteX9" fmla="*/ 196 w 306590"/>
              <a:gd name="connsiteY9" fmla="*/ 27407 h 16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590" h="167739">
                <a:moveTo>
                  <a:pt x="196" y="27407"/>
                </a:moveTo>
                <a:cubicBezTo>
                  <a:pt x="-5625" y="25819"/>
                  <a:pt x="119788" y="3595"/>
                  <a:pt x="158946" y="5182"/>
                </a:cubicBezTo>
                <a:cubicBezTo>
                  <a:pt x="198104" y="6769"/>
                  <a:pt x="222446" y="36932"/>
                  <a:pt x="235146" y="36932"/>
                </a:cubicBezTo>
                <a:cubicBezTo>
                  <a:pt x="247846" y="36932"/>
                  <a:pt x="223504" y="-16514"/>
                  <a:pt x="235146" y="5182"/>
                </a:cubicBezTo>
                <a:cubicBezTo>
                  <a:pt x="246788" y="26878"/>
                  <a:pt x="297588" y="158111"/>
                  <a:pt x="304996" y="167107"/>
                </a:cubicBezTo>
                <a:cubicBezTo>
                  <a:pt x="312404" y="176103"/>
                  <a:pt x="292296" y="86674"/>
                  <a:pt x="279596" y="59157"/>
                </a:cubicBezTo>
                <a:cubicBezTo>
                  <a:pt x="266896" y="31640"/>
                  <a:pt x="266367" y="9415"/>
                  <a:pt x="228796" y="2007"/>
                </a:cubicBezTo>
                <a:cubicBezTo>
                  <a:pt x="191225" y="-5401"/>
                  <a:pt x="59992" y="12590"/>
                  <a:pt x="54171" y="14707"/>
                </a:cubicBezTo>
                <a:cubicBezTo>
                  <a:pt x="48350" y="16824"/>
                  <a:pt x="197046" y="11532"/>
                  <a:pt x="193871" y="14707"/>
                </a:cubicBezTo>
                <a:cubicBezTo>
                  <a:pt x="190696" y="17882"/>
                  <a:pt x="6017" y="28995"/>
                  <a:pt x="196" y="27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61AF7D98-BA9D-540D-64BB-C04268E40FA7}"/>
              </a:ext>
            </a:extLst>
          </p:cNvPr>
          <p:cNvSpPr/>
          <p:nvPr/>
        </p:nvSpPr>
        <p:spPr>
          <a:xfrm>
            <a:off x="4824130" y="5687150"/>
            <a:ext cx="184560" cy="168407"/>
          </a:xfrm>
          <a:custGeom>
            <a:avLst/>
            <a:gdLst>
              <a:gd name="connsiteX0" fmla="*/ 1870 w 184560"/>
              <a:gd name="connsiteY0" fmla="*/ 167550 h 168407"/>
              <a:gd name="connsiteX1" fmla="*/ 179670 w 184560"/>
              <a:gd name="connsiteY1" fmla="*/ 5625 h 168407"/>
              <a:gd name="connsiteX2" fmla="*/ 138395 w 184560"/>
              <a:gd name="connsiteY2" fmla="*/ 34200 h 168407"/>
              <a:gd name="connsiteX3" fmla="*/ 87595 w 184560"/>
              <a:gd name="connsiteY3" fmla="*/ 69125 h 168407"/>
              <a:gd name="connsiteX4" fmla="*/ 1870 w 184560"/>
              <a:gd name="connsiteY4" fmla="*/ 167550 h 1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560" h="168407">
                <a:moveTo>
                  <a:pt x="1870" y="167550"/>
                </a:moveTo>
                <a:cubicBezTo>
                  <a:pt x="17216" y="156967"/>
                  <a:pt x="156916" y="27850"/>
                  <a:pt x="179670" y="5625"/>
                </a:cubicBezTo>
                <a:cubicBezTo>
                  <a:pt x="202424" y="-16600"/>
                  <a:pt x="138395" y="34200"/>
                  <a:pt x="138395" y="34200"/>
                </a:cubicBezTo>
                <a:cubicBezTo>
                  <a:pt x="123049" y="44783"/>
                  <a:pt x="105058" y="50604"/>
                  <a:pt x="87595" y="69125"/>
                </a:cubicBezTo>
                <a:cubicBezTo>
                  <a:pt x="70133" y="87646"/>
                  <a:pt x="-13476" y="178133"/>
                  <a:pt x="1870" y="167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7A98E48A-4B49-06CE-FA95-DB300351D8C0}"/>
              </a:ext>
            </a:extLst>
          </p:cNvPr>
          <p:cNvSpPr/>
          <p:nvPr/>
        </p:nvSpPr>
        <p:spPr>
          <a:xfrm>
            <a:off x="4698125" y="7327851"/>
            <a:ext cx="878423" cy="560176"/>
          </a:xfrm>
          <a:custGeom>
            <a:avLst/>
            <a:gdLst>
              <a:gd name="connsiteX0" fmla="*/ 875 w 878423"/>
              <a:gd name="connsiteY0" fmla="*/ 49 h 560176"/>
              <a:gd name="connsiteX1" fmla="*/ 280275 w 878423"/>
              <a:gd name="connsiteY1" fmla="*/ 368349 h 560176"/>
              <a:gd name="connsiteX2" fmla="*/ 178675 w 878423"/>
              <a:gd name="connsiteY2" fmla="*/ 558849 h 560176"/>
              <a:gd name="connsiteX3" fmla="*/ 369175 w 878423"/>
              <a:gd name="connsiteY3" fmla="*/ 279449 h 560176"/>
              <a:gd name="connsiteX4" fmla="*/ 877175 w 878423"/>
              <a:gd name="connsiteY4" fmla="*/ 63549 h 560176"/>
              <a:gd name="connsiteX5" fmla="*/ 521575 w 878423"/>
              <a:gd name="connsiteY5" fmla="*/ 88949 h 560176"/>
              <a:gd name="connsiteX6" fmla="*/ 813675 w 878423"/>
              <a:gd name="connsiteY6" fmla="*/ 88949 h 560176"/>
              <a:gd name="connsiteX7" fmla="*/ 432675 w 878423"/>
              <a:gd name="connsiteY7" fmla="*/ 228649 h 560176"/>
              <a:gd name="connsiteX8" fmla="*/ 178675 w 878423"/>
              <a:gd name="connsiteY8" fmla="*/ 508049 h 560176"/>
              <a:gd name="connsiteX9" fmla="*/ 191375 w 878423"/>
              <a:gd name="connsiteY9" fmla="*/ 342949 h 560176"/>
              <a:gd name="connsiteX10" fmla="*/ 875 w 878423"/>
              <a:gd name="connsiteY10" fmla="*/ 49 h 5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8423" h="560176">
                <a:moveTo>
                  <a:pt x="875" y="49"/>
                </a:moveTo>
                <a:cubicBezTo>
                  <a:pt x="15692" y="4282"/>
                  <a:pt x="250642" y="275216"/>
                  <a:pt x="280275" y="368349"/>
                </a:cubicBezTo>
                <a:cubicBezTo>
                  <a:pt x="309908" y="461482"/>
                  <a:pt x="163858" y="573666"/>
                  <a:pt x="178675" y="558849"/>
                </a:cubicBezTo>
                <a:cubicBezTo>
                  <a:pt x="193492" y="544032"/>
                  <a:pt x="252758" y="361999"/>
                  <a:pt x="369175" y="279449"/>
                </a:cubicBezTo>
                <a:cubicBezTo>
                  <a:pt x="485592" y="196899"/>
                  <a:pt x="851775" y="95299"/>
                  <a:pt x="877175" y="63549"/>
                </a:cubicBezTo>
                <a:cubicBezTo>
                  <a:pt x="902575" y="31799"/>
                  <a:pt x="532158" y="84716"/>
                  <a:pt x="521575" y="88949"/>
                </a:cubicBezTo>
                <a:cubicBezTo>
                  <a:pt x="510992" y="93182"/>
                  <a:pt x="828492" y="65666"/>
                  <a:pt x="813675" y="88949"/>
                </a:cubicBezTo>
                <a:cubicBezTo>
                  <a:pt x="798858" y="112232"/>
                  <a:pt x="538508" y="158799"/>
                  <a:pt x="432675" y="228649"/>
                </a:cubicBezTo>
                <a:cubicBezTo>
                  <a:pt x="326842" y="298499"/>
                  <a:pt x="218892" y="488999"/>
                  <a:pt x="178675" y="508049"/>
                </a:cubicBezTo>
                <a:cubicBezTo>
                  <a:pt x="138458" y="527099"/>
                  <a:pt x="218892" y="423382"/>
                  <a:pt x="191375" y="342949"/>
                </a:cubicBezTo>
                <a:cubicBezTo>
                  <a:pt x="163858" y="262516"/>
                  <a:pt x="-13942" y="-4184"/>
                  <a:pt x="875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AE0BAABF-67A0-B0CB-2570-D19334D5AE76}"/>
              </a:ext>
            </a:extLst>
          </p:cNvPr>
          <p:cNvSpPr/>
          <p:nvPr/>
        </p:nvSpPr>
        <p:spPr>
          <a:xfrm>
            <a:off x="2549720" y="4776622"/>
            <a:ext cx="353241" cy="1432384"/>
          </a:xfrm>
          <a:custGeom>
            <a:avLst/>
            <a:gdLst>
              <a:gd name="connsiteX0" fmla="*/ 187904 w 353241"/>
              <a:gd name="connsiteY0" fmla="*/ 1676 h 1432384"/>
              <a:gd name="connsiteX1" fmla="*/ 65241 w 353241"/>
              <a:gd name="connsiteY1" fmla="*/ 681900 h 1432384"/>
              <a:gd name="connsiteX2" fmla="*/ 98695 w 353241"/>
              <a:gd name="connsiteY2" fmla="*/ 999710 h 1432384"/>
              <a:gd name="connsiteX3" fmla="*/ 87543 w 353241"/>
              <a:gd name="connsiteY3" fmla="*/ 927227 h 1432384"/>
              <a:gd name="connsiteX4" fmla="*/ 120997 w 353241"/>
              <a:gd name="connsiteY4" fmla="*/ 1217158 h 1432384"/>
              <a:gd name="connsiteX5" fmla="*/ 120997 w 353241"/>
              <a:gd name="connsiteY5" fmla="*/ 1127949 h 1432384"/>
              <a:gd name="connsiteX6" fmla="*/ 349597 w 353241"/>
              <a:gd name="connsiteY6" fmla="*/ 1429032 h 1432384"/>
              <a:gd name="connsiteX7" fmla="*/ 243660 w 353241"/>
              <a:gd name="connsiteY7" fmla="*/ 1267339 h 1432384"/>
              <a:gd name="connsiteX8" fmla="*/ 9485 w 353241"/>
              <a:gd name="connsiteY8" fmla="*/ 932802 h 1432384"/>
              <a:gd name="connsiteX9" fmla="*/ 54090 w 353241"/>
              <a:gd name="connsiteY9" fmla="*/ 994134 h 1432384"/>
              <a:gd name="connsiteX10" fmla="*/ 132148 w 353241"/>
              <a:gd name="connsiteY10" fmla="*/ 681900 h 1432384"/>
              <a:gd name="connsiteX11" fmla="*/ 93119 w 353241"/>
              <a:gd name="connsiteY11" fmla="*/ 815715 h 1432384"/>
              <a:gd name="connsiteX12" fmla="*/ 59665 w 353241"/>
              <a:gd name="connsiteY12" fmla="*/ 681900 h 1432384"/>
              <a:gd name="connsiteX13" fmla="*/ 76392 w 353241"/>
              <a:gd name="connsiteY13" fmla="*/ 419846 h 1432384"/>
              <a:gd name="connsiteX14" fmla="*/ 93119 w 353241"/>
              <a:gd name="connsiteY14" fmla="*/ 486754 h 1432384"/>
              <a:gd name="connsiteX15" fmla="*/ 187904 w 353241"/>
              <a:gd name="connsiteY15" fmla="*/ 1676 h 143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3241" h="1432384">
                <a:moveTo>
                  <a:pt x="187904" y="1676"/>
                </a:moveTo>
                <a:cubicBezTo>
                  <a:pt x="183258" y="34200"/>
                  <a:pt x="80109" y="515561"/>
                  <a:pt x="65241" y="681900"/>
                </a:cubicBezTo>
                <a:cubicBezTo>
                  <a:pt x="50373" y="848239"/>
                  <a:pt x="94978" y="958822"/>
                  <a:pt x="98695" y="999710"/>
                </a:cubicBezTo>
                <a:cubicBezTo>
                  <a:pt x="102412" y="1040598"/>
                  <a:pt x="83826" y="890986"/>
                  <a:pt x="87543" y="927227"/>
                </a:cubicBezTo>
                <a:cubicBezTo>
                  <a:pt x="91260" y="963468"/>
                  <a:pt x="115421" y="1183704"/>
                  <a:pt x="120997" y="1217158"/>
                </a:cubicBezTo>
                <a:cubicBezTo>
                  <a:pt x="126573" y="1250612"/>
                  <a:pt x="82897" y="1092637"/>
                  <a:pt x="120997" y="1127949"/>
                </a:cubicBezTo>
                <a:cubicBezTo>
                  <a:pt x="159097" y="1163261"/>
                  <a:pt x="329153" y="1405800"/>
                  <a:pt x="349597" y="1429032"/>
                </a:cubicBezTo>
                <a:cubicBezTo>
                  <a:pt x="370041" y="1452264"/>
                  <a:pt x="300345" y="1350044"/>
                  <a:pt x="243660" y="1267339"/>
                </a:cubicBezTo>
                <a:cubicBezTo>
                  <a:pt x="186975" y="1184634"/>
                  <a:pt x="41080" y="978336"/>
                  <a:pt x="9485" y="932802"/>
                </a:cubicBezTo>
                <a:cubicBezTo>
                  <a:pt x="-22110" y="887268"/>
                  <a:pt x="33646" y="1035951"/>
                  <a:pt x="54090" y="994134"/>
                </a:cubicBezTo>
                <a:cubicBezTo>
                  <a:pt x="74534" y="952317"/>
                  <a:pt x="125643" y="711636"/>
                  <a:pt x="132148" y="681900"/>
                </a:cubicBezTo>
                <a:cubicBezTo>
                  <a:pt x="138653" y="652164"/>
                  <a:pt x="105199" y="815715"/>
                  <a:pt x="93119" y="815715"/>
                </a:cubicBezTo>
                <a:cubicBezTo>
                  <a:pt x="81039" y="815715"/>
                  <a:pt x="62453" y="747878"/>
                  <a:pt x="59665" y="681900"/>
                </a:cubicBezTo>
                <a:cubicBezTo>
                  <a:pt x="56877" y="615922"/>
                  <a:pt x="70816" y="452370"/>
                  <a:pt x="76392" y="419846"/>
                </a:cubicBezTo>
                <a:cubicBezTo>
                  <a:pt x="81968" y="387322"/>
                  <a:pt x="72675" y="553661"/>
                  <a:pt x="93119" y="486754"/>
                </a:cubicBezTo>
                <a:cubicBezTo>
                  <a:pt x="113563" y="419847"/>
                  <a:pt x="192550" y="-30848"/>
                  <a:pt x="187904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F8BC1143-706C-8DE5-C18D-1B8ECA02FF3D}"/>
              </a:ext>
            </a:extLst>
          </p:cNvPr>
          <p:cNvSpPr/>
          <p:nvPr/>
        </p:nvSpPr>
        <p:spPr>
          <a:xfrm>
            <a:off x="2681506" y="6152377"/>
            <a:ext cx="270086" cy="469057"/>
          </a:xfrm>
          <a:custGeom>
            <a:avLst/>
            <a:gdLst>
              <a:gd name="connsiteX0" fmla="*/ 5938 w 270086"/>
              <a:gd name="connsiteY0" fmla="*/ 14247 h 469057"/>
              <a:gd name="connsiteX1" fmla="*/ 234538 w 270086"/>
              <a:gd name="connsiteY1" fmla="*/ 298603 h 469057"/>
              <a:gd name="connsiteX2" fmla="*/ 267992 w 270086"/>
              <a:gd name="connsiteY2" fmla="*/ 465872 h 469057"/>
              <a:gd name="connsiteX3" fmla="*/ 245689 w 270086"/>
              <a:gd name="connsiteY3" fmla="*/ 382238 h 469057"/>
              <a:gd name="connsiteX4" fmla="*/ 78421 w 270086"/>
              <a:gd name="connsiteY4" fmla="*/ 75579 h 469057"/>
              <a:gd name="connsiteX5" fmla="*/ 5938 w 270086"/>
              <a:gd name="connsiteY5" fmla="*/ 14247 h 46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86" h="469057">
                <a:moveTo>
                  <a:pt x="5938" y="14247"/>
                </a:moveTo>
                <a:cubicBezTo>
                  <a:pt x="31958" y="51418"/>
                  <a:pt x="190862" y="223332"/>
                  <a:pt x="234538" y="298603"/>
                </a:cubicBezTo>
                <a:cubicBezTo>
                  <a:pt x="278214" y="373874"/>
                  <a:pt x="266133" y="451933"/>
                  <a:pt x="267992" y="465872"/>
                </a:cubicBezTo>
                <a:cubicBezTo>
                  <a:pt x="269851" y="479811"/>
                  <a:pt x="277284" y="447287"/>
                  <a:pt x="245689" y="382238"/>
                </a:cubicBezTo>
                <a:cubicBezTo>
                  <a:pt x="214094" y="317189"/>
                  <a:pt x="110945" y="133194"/>
                  <a:pt x="78421" y="75579"/>
                </a:cubicBezTo>
                <a:cubicBezTo>
                  <a:pt x="45897" y="17964"/>
                  <a:pt x="-20082" y="-22924"/>
                  <a:pt x="5938" y="14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61716FD-83AB-3DC1-75BF-9BCA9C8659E0}"/>
              </a:ext>
            </a:extLst>
          </p:cNvPr>
          <p:cNvSpPr/>
          <p:nvPr/>
        </p:nvSpPr>
        <p:spPr>
          <a:xfrm>
            <a:off x="2922748" y="6910768"/>
            <a:ext cx="1466315" cy="875838"/>
          </a:xfrm>
          <a:custGeom>
            <a:avLst/>
            <a:gdLst>
              <a:gd name="connsiteX0" fmla="*/ 43476 w 1466315"/>
              <a:gd name="connsiteY0" fmla="*/ 19715 h 875838"/>
              <a:gd name="connsiteX1" fmla="*/ 1097267 w 1466315"/>
              <a:gd name="connsiteY1" fmla="*/ 521520 h 875838"/>
              <a:gd name="connsiteX2" fmla="*/ 1108418 w 1466315"/>
              <a:gd name="connsiteY2" fmla="*/ 521520 h 875838"/>
              <a:gd name="connsiteX3" fmla="*/ 1465257 w 1466315"/>
              <a:gd name="connsiteY3" fmla="*/ 872783 h 875838"/>
              <a:gd name="connsiteX4" fmla="*/ 1208779 w 1466315"/>
              <a:gd name="connsiteY4" fmla="*/ 688788 h 875838"/>
              <a:gd name="connsiteX5" fmla="*/ 941150 w 1466315"/>
              <a:gd name="connsiteY5" fmla="*/ 627456 h 875838"/>
              <a:gd name="connsiteX6" fmla="*/ 1214354 w 1466315"/>
              <a:gd name="connsiteY6" fmla="*/ 677637 h 875838"/>
              <a:gd name="connsiteX7" fmla="*/ 985754 w 1466315"/>
              <a:gd name="connsiteY7" fmla="*/ 476915 h 875838"/>
              <a:gd name="connsiteX8" fmla="*/ 690247 w 1466315"/>
              <a:gd name="connsiteY8" fmla="*/ 331949 h 875838"/>
              <a:gd name="connsiteX9" fmla="*/ 400315 w 1466315"/>
              <a:gd name="connsiteY9" fmla="*/ 131227 h 875838"/>
              <a:gd name="connsiteX10" fmla="*/ 389164 w 1466315"/>
              <a:gd name="connsiteY10" fmla="*/ 97773 h 875838"/>
              <a:gd name="connsiteX11" fmla="*/ 221896 w 1466315"/>
              <a:gd name="connsiteY11" fmla="*/ 97773 h 875838"/>
              <a:gd name="connsiteX12" fmla="*/ 43476 w 1466315"/>
              <a:gd name="connsiteY12" fmla="*/ 197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6315" h="875838">
                <a:moveTo>
                  <a:pt x="43476" y="19715"/>
                </a:moveTo>
                <a:lnTo>
                  <a:pt x="1097267" y="521520"/>
                </a:lnTo>
                <a:cubicBezTo>
                  <a:pt x="1274757" y="605154"/>
                  <a:pt x="1047086" y="462976"/>
                  <a:pt x="1108418" y="521520"/>
                </a:cubicBezTo>
                <a:cubicBezTo>
                  <a:pt x="1169750" y="580064"/>
                  <a:pt x="1448530" y="844905"/>
                  <a:pt x="1465257" y="872783"/>
                </a:cubicBezTo>
                <a:cubicBezTo>
                  <a:pt x="1481984" y="900661"/>
                  <a:pt x="1296130" y="729676"/>
                  <a:pt x="1208779" y="688788"/>
                </a:cubicBezTo>
                <a:cubicBezTo>
                  <a:pt x="1121428" y="647900"/>
                  <a:pt x="940221" y="629314"/>
                  <a:pt x="941150" y="627456"/>
                </a:cubicBezTo>
                <a:cubicBezTo>
                  <a:pt x="942079" y="625598"/>
                  <a:pt x="1206920" y="702727"/>
                  <a:pt x="1214354" y="677637"/>
                </a:cubicBezTo>
                <a:cubicBezTo>
                  <a:pt x="1221788" y="652547"/>
                  <a:pt x="1073105" y="534530"/>
                  <a:pt x="985754" y="476915"/>
                </a:cubicBezTo>
                <a:cubicBezTo>
                  <a:pt x="898403" y="419300"/>
                  <a:pt x="787820" y="389564"/>
                  <a:pt x="690247" y="331949"/>
                </a:cubicBezTo>
                <a:cubicBezTo>
                  <a:pt x="592674" y="274334"/>
                  <a:pt x="450496" y="170256"/>
                  <a:pt x="400315" y="131227"/>
                </a:cubicBezTo>
                <a:cubicBezTo>
                  <a:pt x="350135" y="92198"/>
                  <a:pt x="418901" y="103349"/>
                  <a:pt x="389164" y="97773"/>
                </a:cubicBezTo>
                <a:cubicBezTo>
                  <a:pt x="359428" y="92197"/>
                  <a:pt x="283228" y="105207"/>
                  <a:pt x="221896" y="97773"/>
                </a:cubicBezTo>
                <a:cubicBezTo>
                  <a:pt x="160564" y="90339"/>
                  <a:pt x="-102419" y="-50909"/>
                  <a:pt x="43476" y="197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898D55C5-B068-3429-A2B7-5783AA15E777}"/>
              </a:ext>
            </a:extLst>
          </p:cNvPr>
          <p:cNvSpPr/>
          <p:nvPr/>
        </p:nvSpPr>
        <p:spPr>
          <a:xfrm>
            <a:off x="5302883" y="7231891"/>
            <a:ext cx="1879609" cy="2515582"/>
          </a:xfrm>
          <a:custGeom>
            <a:avLst/>
            <a:gdLst>
              <a:gd name="connsiteX0" fmla="*/ 1363924 w 1879609"/>
              <a:gd name="connsiteY0" fmla="*/ 182 h 2515582"/>
              <a:gd name="connsiteX1" fmla="*/ 349772 w 1879609"/>
              <a:gd name="connsiteY1" fmla="*/ 1247091 h 2515582"/>
              <a:gd name="connsiteX2" fmla="*/ 449524 w 1879609"/>
              <a:gd name="connsiteY2" fmla="*/ 2194742 h 2515582"/>
              <a:gd name="connsiteX3" fmla="*/ 399648 w 1879609"/>
              <a:gd name="connsiteY3" fmla="*/ 1862233 h 2515582"/>
              <a:gd name="connsiteX4" fmla="*/ 715532 w 1879609"/>
              <a:gd name="connsiteY4" fmla="*/ 2510625 h 2515582"/>
              <a:gd name="connsiteX5" fmla="*/ 516026 w 1879609"/>
              <a:gd name="connsiteY5" fmla="*/ 2128240 h 2515582"/>
              <a:gd name="connsiteX6" fmla="*/ 637 w 1879609"/>
              <a:gd name="connsiteY6" fmla="*/ 1529724 h 2515582"/>
              <a:gd name="connsiteX7" fmla="*/ 416273 w 1879609"/>
              <a:gd name="connsiteY7" fmla="*/ 1346844 h 2515582"/>
              <a:gd name="connsiteX8" fmla="*/ 715532 w 1879609"/>
              <a:gd name="connsiteY8" fmla="*/ 1263716 h 2515582"/>
              <a:gd name="connsiteX9" fmla="*/ 1879313 w 1879609"/>
              <a:gd name="connsiteY9" fmla="*/ 249564 h 2515582"/>
              <a:gd name="connsiteX10" fmla="*/ 599153 w 1879609"/>
              <a:gd name="connsiteY10" fmla="*/ 1147338 h 2515582"/>
              <a:gd name="connsiteX11" fmla="*/ 1363924 w 1879609"/>
              <a:gd name="connsiteY11" fmla="*/ 182 h 251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9609" h="2515582">
                <a:moveTo>
                  <a:pt x="1363924" y="182"/>
                </a:moveTo>
                <a:cubicBezTo>
                  <a:pt x="1322360" y="16808"/>
                  <a:pt x="502172" y="881331"/>
                  <a:pt x="349772" y="1247091"/>
                </a:cubicBezTo>
                <a:cubicBezTo>
                  <a:pt x="197372" y="1612851"/>
                  <a:pt x="441211" y="2092218"/>
                  <a:pt x="449524" y="2194742"/>
                </a:cubicBezTo>
                <a:cubicBezTo>
                  <a:pt x="457837" y="2297266"/>
                  <a:pt x="355313" y="1809586"/>
                  <a:pt x="399648" y="1862233"/>
                </a:cubicBezTo>
                <a:cubicBezTo>
                  <a:pt x="443983" y="1914880"/>
                  <a:pt x="696136" y="2466291"/>
                  <a:pt x="715532" y="2510625"/>
                </a:cubicBezTo>
                <a:cubicBezTo>
                  <a:pt x="734928" y="2554959"/>
                  <a:pt x="635175" y="2291724"/>
                  <a:pt x="516026" y="2128240"/>
                </a:cubicBezTo>
                <a:cubicBezTo>
                  <a:pt x="396877" y="1964757"/>
                  <a:pt x="17262" y="1659957"/>
                  <a:pt x="637" y="1529724"/>
                </a:cubicBezTo>
                <a:cubicBezTo>
                  <a:pt x="-15989" y="1399491"/>
                  <a:pt x="297124" y="1391179"/>
                  <a:pt x="416273" y="1346844"/>
                </a:cubicBezTo>
                <a:cubicBezTo>
                  <a:pt x="535422" y="1302509"/>
                  <a:pt x="471692" y="1446596"/>
                  <a:pt x="715532" y="1263716"/>
                </a:cubicBezTo>
                <a:cubicBezTo>
                  <a:pt x="959372" y="1080836"/>
                  <a:pt x="1898710" y="268960"/>
                  <a:pt x="1879313" y="249564"/>
                </a:cubicBezTo>
                <a:cubicBezTo>
                  <a:pt x="1859917" y="230168"/>
                  <a:pt x="682280" y="1186131"/>
                  <a:pt x="599153" y="1147338"/>
                </a:cubicBezTo>
                <a:cubicBezTo>
                  <a:pt x="516026" y="1108545"/>
                  <a:pt x="1405488" y="-16444"/>
                  <a:pt x="136392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431048AC-E1FE-C038-BC95-EF1C2DD486B0}"/>
              </a:ext>
            </a:extLst>
          </p:cNvPr>
          <p:cNvSpPr/>
          <p:nvPr/>
        </p:nvSpPr>
        <p:spPr>
          <a:xfrm>
            <a:off x="4543468" y="7479934"/>
            <a:ext cx="1860514" cy="2404229"/>
          </a:xfrm>
          <a:custGeom>
            <a:avLst/>
            <a:gdLst>
              <a:gd name="connsiteX0" fmla="*/ 1325317 w 1860514"/>
              <a:gd name="connsiteY0" fmla="*/ 1521 h 2404229"/>
              <a:gd name="connsiteX1" fmla="*/ 410917 w 1860514"/>
              <a:gd name="connsiteY1" fmla="*/ 1015673 h 2404229"/>
              <a:gd name="connsiteX2" fmla="*/ 527296 w 1860514"/>
              <a:gd name="connsiteY2" fmla="*/ 2029826 h 2404229"/>
              <a:gd name="connsiteX3" fmla="*/ 444168 w 1860514"/>
              <a:gd name="connsiteY3" fmla="*/ 1630815 h 2404229"/>
              <a:gd name="connsiteX4" fmla="*/ 45157 w 1860514"/>
              <a:gd name="connsiteY4" fmla="*/ 2395586 h 2404229"/>
              <a:gd name="connsiteX5" fmla="*/ 211412 w 1860514"/>
              <a:gd name="connsiteY5" fmla="*/ 1963324 h 2404229"/>
              <a:gd name="connsiteX6" fmla="*/ 1840707 w 1860514"/>
              <a:gd name="connsiteY6" fmla="*/ 782917 h 2404229"/>
              <a:gd name="connsiteX7" fmla="*/ 1075936 w 1860514"/>
              <a:gd name="connsiteY7" fmla="*/ 1248430 h 2404229"/>
              <a:gd name="connsiteX8" fmla="*/ 477419 w 1860514"/>
              <a:gd name="connsiteY8" fmla="*/ 1547688 h 2404229"/>
              <a:gd name="connsiteX9" fmla="*/ 494045 w 1860514"/>
              <a:gd name="connsiteY9" fmla="*/ 1148677 h 2404229"/>
              <a:gd name="connsiteX10" fmla="*/ 942932 w 1860514"/>
              <a:gd name="connsiteY10" fmla="*/ 666539 h 2404229"/>
              <a:gd name="connsiteX11" fmla="*/ 560547 w 1860514"/>
              <a:gd name="connsiteY11" fmla="*/ 932546 h 2404229"/>
              <a:gd name="connsiteX12" fmla="*/ 826554 w 1860514"/>
              <a:gd name="connsiteY12" fmla="*/ 649913 h 2404229"/>
              <a:gd name="connsiteX13" fmla="*/ 593797 w 1860514"/>
              <a:gd name="connsiteY13" fmla="*/ 782917 h 2404229"/>
              <a:gd name="connsiteX14" fmla="*/ 1325317 w 1860514"/>
              <a:gd name="connsiteY14" fmla="*/ 1521 h 240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60514" h="2404229">
                <a:moveTo>
                  <a:pt x="1325317" y="1521"/>
                </a:moveTo>
                <a:cubicBezTo>
                  <a:pt x="1294837" y="40314"/>
                  <a:pt x="543920" y="677622"/>
                  <a:pt x="410917" y="1015673"/>
                </a:cubicBezTo>
                <a:cubicBezTo>
                  <a:pt x="277914" y="1353724"/>
                  <a:pt x="521754" y="1927302"/>
                  <a:pt x="527296" y="2029826"/>
                </a:cubicBezTo>
                <a:cubicBezTo>
                  <a:pt x="532838" y="2132350"/>
                  <a:pt x="524524" y="1569855"/>
                  <a:pt x="444168" y="1630815"/>
                </a:cubicBezTo>
                <a:cubicBezTo>
                  <a:pt x="363812" y="1691775"/>
                  <a:pt x="83950" y="2340168"/>
                  <a:pt x="45157" y="2395586"/>
                </a:cubicBezTo>
                <a:cubicBezTo>
                  <a:pt x="6364" y="2451004"/>
                  <a:pt x="-87846" y="2232102"/>
                  <a:pt x="211412" y="1963324"/>
                </a:cubicBezTo>
                <a:cubicBezTo>
                  <a:pt x="510670" y="1694546"/>
                  <a:pt x="1696620" y="902066"/>
                  <a:pt x="1840707" y="782917"/>
                </a:cubicBezTo>
                <a:cubicBezTo>
                  <a:pt x="1984794" y="663768"/>
                  <a:pt x="1303151" y="1120968"/>
                  <a:pt x="1075936" y="1248430"/>
                </a:cubicBezTo>
                <a:cubicBezTo>
                  <a:pt x="848721" y="1375892"/>
                  <a:pt x="574401" y="1564313"/>
                  <a:pt x="477419" y="1547688"/>
                </a:cubicBezTo>
                <a:cubicBezTo>
                  <a:pt x="380437" y="1531063"/>
                  <a:pt x="416459" y="1295535"/>
                  <a:pt x="494045" y="1148677"/>
                </a:cubicBezTo>
                <a:cubicBezTo>
                  <a:pt x="571630" y="1001819"/>
                  <a:pt x="931848" y="702561"/>
                  <a:pt x="942932" y="666539"/>
                </a:cubicBezTo>
                <a:cubicBezTo>
                  <a:pt x="954016" y="630517"/>
                  <a:pt x="579943" y="935317"/>
                  <a:pt x="560547" y="932546"/>
                </a:cubicBezTo>
                <a:cubicBezTo>
                  <a:pt x="541151" y="929775"/>
                  <a:pt x="821012" y="674851"/>
                  <a:pt x="826554" y="649913"/>
                </a:cubicBezTo>
                <a:cubicBezTo>
                  <a:pt x="832096" y="624975"/>
                  <a:pt x="507899" y="888212"/>
                  <a:pt x="593797" y="782917"/>
                </a:cubicBezTo>
                <a:cubicBezTo>
                  <a:pt x="679695" y="677623"/>
                  <a:pt x="1355797" y="-37272"/>
                  <a:pt x="1325317" y="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0F8EEAE5-E959-7243-CB91-FCEDEF07A815}"/>
              </a:ext>
            </a:extLst>
          </p:cNvPr>
          <p:cNvSpPr/>
          <p:nvPr/>
        </p:nvSpPr>
        <p:spPr>
          <a:xfrm>
            <a:off x="4666956" y="8442428"/>
            <a:ext cx="861537" cy="1637607"/>
          </a:xfrm>
          <a:custGeom>
            <a:avLst/>
            <a:gdLst>
              <a:gd name="connsiteX0" fmla="*/ 503560 w 861537"/>
              <a:gd name="connsiteY0" fmla="*/ 3303 h 1637607"/>
              <a:gd name="connsiteX1" fmla="*/ 237553 w 861537"/>
              <a:gd name="connsiteY1" fmla="*/ 585194 h 1637607"/>
              <a:gd name="connsiteX2" fmla="*/ 187677 w 861537"/>
              <a:gd name="connsiteY2" fmla="*/ 1283463 h 1637607"/>
              <a:gd name="connsiteX3" fmla="*/ 403808 w 861537"/>
              <a:gd name="connsiteY3" fmla="*/ 917703 h 1637607"/>
              <a:gd name="connsiteX4" fmla="*/ 719691 w 861537"/>
              <a:gd name="connsiteY4" fmla="*/ 1499594 h 1637607"/>
              <a:gd name="connsiteX5" fmla="*/ 852695 w 861537"/>
              <a:gd name="connsiteY5" fmla="*/ 1615972 h 1637607"/>
              <a:gd name="connsiteX6" fmla="*/ 486935 w 861537"/>
              <a:gd name="connsiteY6" fmla="*/ 1167085 h 1637607"/>
              <a:gd name="connsiteX7" fmla="*/ 387182 w 861537"/>
              <a:gd name="connsiteY7" fmla="*/ 1017456 h 1637607"/>
              <a:gd name="connsiteX8" fmla="*/ 387182 w 861537"/>
              <a:gd name="connsiteY8" fmla="*/ 1399841 h 1637607"/>
              <a:gd name="connsiteX9" fmla="*/ 204302 w 861537"/>
              <a:gd name="connsiteY9" fmla="*/ 1150459 h 1637607"/>
              <a:gd name="connsiteX10" fmla="*/ 104549 w 861537"/>
              <a:gd name="connsiteY10" fmla="*/ 1167085 h 1637607"/>
              <a:gd name="connsiteX11" fmla="*/ 254179 w 861537"/>
              <a:gd name="connsiteY11" fmla="*/ 718197 h 1637607"/>
              <a:gd name="connsiteX12" fmla="*/ 4797 w 861537"/>
              <a:gd name="connsiteY12" fmla="*/ 851201 h 1637607"/>
              <a:gd name="connsiteX13" fmla="*/ 503560 w 861537"/>
              <a:gd name="connsiteY13" fmla="*/ 3303 h 163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1537" h="1637607">
                <a:moveTo>
                  <a:pt x="503560" y="3303"/>
                </a:moveTo>
                <a:cubicBezTo>
                  <a:pt x="542353" y="-41032"/>
                  <a:pt x="290200" y="371834"/>
                  <a:pt x="237553" y="585194"/>
                </a:cubicBezTo>
                <a:cubicBezTo>
                  <a:pt x="184906" y="798554"/>
                  <a:pt x="159968" y="1228045"/>
                  <a:pt x="187677" y="1283463"/>
                </a:cubicBezTo>
                <a:cubicBezTo>
                  <a:pt x="215386" y="1338881"/>
                  <a:pt x="315139" y="881681"/>
                  <a:pt x="403808" y="917703"/>
                </a:cubicBezTo>
                <a:cubicBezTo>
                  <a:pt x="492477" y="953725"/>
                  <a:pt x="644877" y="1383216"/>
                  <a:pt x="719691" y="1499594"/>
                </a:cubicBezTo>
                <a:cubicBezTo>
                  <a:pt x="794505" y="1615972"/>
                  <a:pt x="891488" y="1671390"/>
                  <a:pt x="852695" y="1615972"/>
                </a:cubicBezTo>
                <a:cubicBezTo>
                  <a:pt x="813902" y="1560554"/>
                  <a:pt x="564520" y="1266838"/>
                  <a:pt x="486935" y="1167085"/>
                </a:cubicBezTo>
                <a:cubicBezTo>
                  <a:pt x="409350" y="1067332"/>
                  <a:pt x="403807" y="978663"/>
                  <a:pt x="387182" y="1017456"/>
                </a:cubicBezTo>
                <a:cubicBezTo>
                  <a:pt x="370556" y="1056249"/>
                  <a:pt x="417662" y="1377674"/>
                  <a:pt x="387182" y="1399841"/>
                </a:cubicBezTo>
                <a:cubicBezTo>
                  <a:pt x="356702" y="1422008"/>
                  <a:pt x="251407" y="1189252"/>
                  <a:pt x="204302" y="1150459"/>
                </a:cubicBezTo>
                <a:cubicBezTo>
                  <a:pt x="157196" y="1111666"/>
                  <a:pt x="96236" y="1239129"/>
                  <a:pt x="104549" y="1167085"/>
                </a:cubicBezTo>
                <a:cubicBezTo>
                  <a:pt x="112862" y="1095041"/>
                  <a:pt x="270804" y="770844"/>
                  <a:pt x="254179" y="718197"/>
                </a:cubicBezTo>
                <a:cubicBezTo>
                  <a:pt x="237554" y="665550"/>
                  <a:pt x="-39537" y="970350"/>
                  <a:pt x="4797" y="851201"/>
                </a:cubicBezTo>
                <a:cubicBezTo>
                  <a:pt x="49131" y="732052"/>
                  <a:pt x="464767" y="47638"/>
                  <a:pt x="503560" y="3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6B14E03A-0DBA-DEAA-C6ED-81907AA940EC}"/>
              </a:ext>
            </a:extLst>
          </p:cNvPr>
          <p:cNvSpPr/>
          <p:nvPr/>
        </p:nvSpPr>
        <p:spPr>
          <a:xfrm>
            <a:off x="6035040" y="8147359"/>
            <a:ext cx="2561193" cy="913683"/>
          </a:xfrm>
          <a:custGeom>
            <a:avLst/>
            <a:gdLst>
              <a:gd name="connsiteX0" fmla="*/ 0 w 2561193"/>
              <a:gd name="connsiteY0" fmla="*/ 148743 h 913683"/>
              <a:gd name="connsiteX1" fmla="*/ 1064029 w 2561193"/>
              <a:gd name="connsiteY1" fmla="*/ 32365 h 913683"/>
              <a:gd name="connsiteX2" fmla="*/ 2244436 w 2561193"/>
              <a:gd name="connsiteY2" fmla="*/ 664132 h 913683"/>
              <a:gd name="connsiteX3" fmla="*/ 1895302 w 2561193"/>
              <a:gd name="connsiteY3" fmla="*/ 581005 h 913683"/>
              <a:gd name="connsiteX4" fmla="*/ 2560320 w 2561193"/>
              <a:gd name="connsiteY4" fmla="*/ 913514 h 913683"/>
              <a:gd name="connsiteX5" fmla="*/ 1729047 w 2561193"/>
              <a:gd name="connsiteY5" fmla="*/ 531128 h 913683"/>
              <a:gd name="connsiteX6" fmla="*/ 581891 w 2561193"/>
              <a:gd name="connsiteY6" fmla="*/ 348248 h 913683"/>
              <a:gd name="connsiteX7" fmla="*/ 1695796 w 2561193"/>
              <a:gd name="connsiteY7" fmla="*/ 314997 h 913683"/>
              <a:gd name="connsiteX8" fmla="*/ 1180407 w 2561193"/>
              <a:gd name="connsiteY8" fmla="*/ 82241 h 913683"/>
              <a:gd name="connsiteX9" fmla="*/ 315884 w 2561193"/>
              <a:gd name="connsiteY9" fmla="*/ 132117 h 913683"/>
              <a:gd name="connsiteX10" fmla="*/ 0 w 2561193"/>
              <a:gd name="connsiteY10" fmla="*/ 148743 h 91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1193" h="913683">
                <a:moveTo>
                  <a:pt x="0" y="148743"/>
                </a:moveTo>
                <a:cubicBezTo>
                  <a:pt x="344978" y="47605"/>
                  <a:pt x="689956" y="-53533"/>
                  <a:pt x="1064029" y="32365"/>
                </a:cubicBezTo>
                <a:cubicBezTo>
                  <a:pt x="1438102" y="118263"/>
                  <a:pt x="2105891" y="572692"/>
                  <a:pt x="2244436" y="664132"/>
                </a:cubicBezTo>
                <a:cubicBezTo>
                  <a:pt x="2382981" y="755572"/>
                  <a:pt x="1842655" y="539441"/>
                  <a:pt x="1895302" y="581005"/>
                </a:cubicBezTo>
                <a:cubicBezTo>
                  <a:pt x="1947949" y="622569"/>
                  <a:pt x="2588029" y="921827"/>
                  <a:pt x="2560320" y="913514"/>
                </a:cubicBezTo>
                <a:cubicBezTo>
                  <a:pt x="2532611" y="905201"/>
                  <a:pt x="2058785" y="625339"/>
                  <a:pt x="1729047" y="531128"/>
                </a:cubicBezTo>
                <a:cubicBezTo>
                  <a:pt x="1399309" y="436917"/>
                  <a:pt x="587433" y="384270"/>
                  <a:pt x="581891" y="348248"/>
                </a:cubicBezTo>
                <a:cubicBezTo>
                  <a:pt x="576349" y="312226"/>
                  <a:pt x="1596043" y="359331"/>
                  <a:pt x="1695796" y="314997"/>
                </a:cubicBezTo>
                <a:cubicBezTo>
                  <a:pt x="1795549" y="270663"/>
                  <a:pt x="1410392" y="112721"/>
                  <a:pt x="1180407" y="82241"/>
                </a:cubicBezTo>
                <a:cubicBezTo>
                  <a:pt x="950422" y="51761"/>
                  <a:pt x="315884" y="132117"/>
                  <a:pt x="315884" y="132117"/>
                </a:cubicBezTo>
                <a:lnTo>
                  <a:pt x="0" y="1487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0A3AB5CE-FCB8-1833-C8B0-DD2CB9B9CE86}"/>
              </a:ext>
            </a:extLst>
          </p:cNvPr>
          <p:cNvSpPr/>
          <p:nvPr/>
        </p:nvSpPr>
        <p:spPr>
          <a:xfrm>
            <a:off x="5219851" y="7564127"/>
            <a:ext cx="2226228" cy="2030846"/>
          </a:xfrm>
          <a:custGeom>
            <a:avLst/>
            <a:gdLst>
              <a:gd name="connsiteX0" fmla="*/ 2195102 w 2226228"/>
              <a:gd name="connsiteY0" fmla="*/ 17080 h 2030846"/>
              <a:gd name="connsiteX1" fmla="*/ 865065 w 2226228"/>
              <a:gd name="connsiteY1" fmla="*/ 914855 h 2030846"/>
              <a:gd name="connsiteX2" fmla="*/ 1214200 w 2226228"/>
              <a:gd name="connsiteY2" fmla="*/ 964731 h 2030846"/>
              <a:gd name="connsiteX3" fmla="*/ 781938 w 2226228"/>
              <a:gd name="connsiteY3" fmla="*/ 1629749 h 2030846"/>
              <a:gd name="connsiteX4" fmla="*/ 948193 w 2226228"/>
              <a:gd name="connsiteY4" fmla="*/ 1330491 h 2030846"/>
              <a:gd name="connsiteX5" fmla="*/ 542 w 2226228"/>
              <a:gd name="connsiteY5" fmla="*/ 2028760 h 2030846"/>
              <a:gd name="connsiteX6" fmla="*/ 1097822 w 2226228"/>
              <a:gd name="connsiteY6" fmla="*/ 1064484 h 2030846"/>
              <a:gd name="connsiteX7" fmla="*/ 1330578 w 2226228"/>
              <a:gd name="connsiteY7" fmla="*/ 981357 h 2030846"/>
              <a:gd name="connsiteX8" fmla="*/ 2111974 w 2226228"/>
              <a:gd name="connsiteY8" fmla="*/ 864978 h 2030846"/>
              <a:gd name="connsiteX9" fmla="*/ 1097822 w 2226228"/>
              <a:gd name="connsiteY9" fmla="*/ 864978 h 2030846"/>
              <a:gd name="connsiteX10" fmla="*/ 1280702 w 2226228"/>
              <a:gd name="connsiteY10" fmla="*/ 615597 h 2030846"/>
              <a:gd name="connsiteX11" fmla="*/ 865065 w 2226228"/>
              <a:gd name="connsiteY11" fmla="*/ 665473 h 2030846"/>
              <a:gd name="connsiteX12" fmla="*/ 1729589 w 2226228"/>
              <a:gd name="connsiteY12" fmla="*/ 349589 h 2030846"/>
              <a:gd name="connsiteX13" fmla="*/ 2195102 w 2226228"/>
              <a:gd name="connsiteY13" fmla="*/ 17080 h 203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228" h="2030846">
                <a:moveTo>
                  <a:pt x="2195102" y="17080"/>
                </a:moveTo>
                <a:cubicBezTo>
                  <a:pt x="2051015" y="111291"/>
                  <a:pt x="1028549" y="756913"/>
                  <a:pt x="865065" y="914855"/>
                </a:cubicBezTo>
                <a:cubicBezTo>
                  <a:pt x="701581" y="1072797"/>
                  <a:pt x="1228054" y="845582"/>
                  <a:pt x="1214200" y="964731"/>
                </a:cubicBezTo>
                <a:cubicBezTo>
                  <a:pt x="1200346" y="1083880"/>
                  <a:pt x="826273" y="1568789"/>
                  <a:pt x="781938" y="1629749"/>
                </a:cubicBezTo>
                <a:cubicBezTo>
                  <a:pt x="737603" y="1690709"/>
                  <a:pt x="1078426" y="1263989"/>
                  <a:pt x="948193" y="1330491"/>
                </a:cubicBezTo>
                <a:cubicBezTo>
                  <a:pt x="817960" y="1396993"/>
                  <a:pt x="-24396" y="2073094"/>
                  <a:pt x="542" y="2028760"/>
                </a:cubicBezTo>
                <a:cubicBezTo>
                  <a:pt x="25480" y="1984426"/>
                  <a:pt x="876149" y="1239051"/>
                  <a:pt x="1097822" y="1064484"/>
                </a:cubicBezTo>
                <a:cubicBezTo>
                  <a:pt x="1319495" y="889917"/>
                  <a:pt x="1161553" y="1014608"/>
                  <a:pt x="1330578" y="981357"/>
                </a:cubicBezTo>
                <a:cubicBezTo>
                  <a:pt x="1499603" y="948106"/>
                  <a:pt x="2150767" y="884374"/>
                  <a:pt x="2111974" y="864978"/>
                </a:cubicBezTo>
                <a:cubicBezTo>
                  <a:pt x="2073181" y="845582"/>
                  <a:pt x="1236367" y="906541"/>
                  <a:pt x="1097822" y="864978"/>
                </a:cubicBezTo>
                <a:cubicBezTo>
                  <a:pt x="959277" y="823415"/>
                  <a:pt x="1319495" y="648848"/>
                  <a:pt x="1280702" y="615597"/>
                </a:cubicBezTo>
                <a:cubicBezTo>
                  <a:pt x="1241909" y="582346"/>
                  <a:pt x="790251" y="709808"/>
                  <a:pt x="865065" y="665473"/>
                </a:cubicBezTo>
                <a:cubicBezTo>
                  <a:pt x="939879" y="621138"/>
                  <a:pt x="1510687" y="454884"/>
                  <a:pt x="1729589" y="349589"/>
                </a:cubicBezTo>
                <a:cubicBezTo>
                  <a:pt x="1948491" y="244295"/>
                  <a:pt x="2339189" y="-77131"/>
                  <a:pt x="2195102" y="17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9F71B777-9C3F-8087-84D0-45C7F7FAA9F7}"/>
              </a:ext>
            </a:extLst>
          </p:cNvPr>
          <p:cNvSpPr/>
          <p:nvPr/>
        </p:nvSpPr>
        <p:spPr>
          <a:xfrm>
            <a:off x="3083129" y="7676023"/>
            <a:ext cx="878075" cy="2619160"/>
          </a:xfrm>
          <a:custGeom>
            <a:avLst/>
            <a:gdLst>
              <a:gd name="connsiteX0" fmla="*/ 9206 w 878075"/>
              <a:gd name="connsiteY0" fmla="*/ 38188 h 2619160"/>
              <a:gd name="connsiteX1" fmla="*/ 125584 w 878075"/>
              <a:gd name="connsiteY1" fmla="*/ 221068 h 2619160"/>
              <a:gd name="connsiteX2" fmla="*/ 541220 w 878075"/>
              <a:gd name="connsiteY2" fmla="*/ 1301722 h 2619160"/>
              <a:gd name="connsiteX3" fmla="*/ 790602 w 878075"/>
              <a:gd name="connsiteY3" fmla="*/ 1966741 h 2619160"/>
              <a:gd name="connsiteX4" fmla="*/ 840478 w 878075"/>
              <a:gd name="connsiteY4" fmla="*/ 2615133 h 2619160"/>
              <a:gd name="connsiteX5" fmla="*/ 823853 w 878075"/>
              <a:gd name="connsiteY5" fmla="*/ 2149621 h 2619160"/>
              <a:gd name="connsiteX6" fmla="*/ 192086 w 878075"/>
              <a:gd name="connsiteY6" fmla="*/ 487075 h 2619160"/>
              <a:gd name="connsiteX7" fmla="*/ 325089 w 878075"/>
              <a:gd name="connsiteY7" fmla="*/ 736457 h 2619160"/>
              <a:gd name="connsiteX8" fmla="*/ 9206 w 878075"/>
              <a:gd name="connsiteY8" fmla="*/ 38188 h 26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8075" h="2619160">
                <a:moveTo>
                  <a:pt x="9206" y="38188"/>
                </a:moveTo>
                <a:cubicBezTo>
                  <a:pt x="-24045" y="-47710"/>
                  <a:pt x="36915" y="10479"/>
                  <a:pt x="125584" y="221068"/>
                </a:cubicBezTo>
                <a:cubicBezTo>
                  <a:pt x="214253" y="431657"/>
                  <a:pt x="430384" y="1010777"/>
                  <a:pt x="541220" y="1301722"/>
                </a:cubicBezTo>
                <a:cubicBezTo>
                  <a:pt x="652056" y="1592668"/>
                  <a:pt x="740726" y="1747839"/>
                  <a:pt x="790602" y="1966741"/>
                </a:cubicBezTo>
                <a:cubicBezTo>
                  <a:pt x="840478" y="2185643"/>
                  <a:pt x="834936" y="2584653"/>
                  <a:pt x="840478" y="2615133"/>
                </a:cubicBezTo>
                <a:cubicBezTo>
                  <a:pt x="846020" y="2645613"/>
                  <a:pt x="931918" y="2504297"/>
                  <a:pt x="823853" y="2149621"/>
                </a:cubicBezTo>
                <a:cubicBezTo>
                  <a:pt x="715788" y="1794945"/>
                  <a:pt x="275213" y="722602"/>
                  <a:pt x="192086" y="487075"/>
                </a:cubicBezTo>
                <a:cubicBezTo>
                  <a:pt x="108959" y="251548"/>
                  <a:pt x="350027" y="816813"/>
                  <a:pt x="325089" y="736457"/>
                </a:cubicBezTo>
                <a:cubicBezTo>
                  <a:pt x="300151" y="656101"/>
                  <a:pt x="42457" y="124086"/>
                  <a:pt x="9206" y="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9321EF2C-F445-B934-5B4F-CB3146D558C0}"/>
              </a:ext>
            </a:extLst>
          </p:cNvPr>
          <p:cNvSpPr/>
          <p:nvPr/>
        </p:nvSpPr>
        <p:spPr>
          <a:xfrm>
            <a:off x="2077852" y="3132374"/>
            <a:ext cx="903304" cy="4112426"/>
          </a:xfrm>
          <a:custGeom>
            <a:avLst/>
            <a:gdLst>
              <a:gd name="connsiteX0" fmla="*/ 848228 w 903304"/>
              <a:gd name="connsiteY0" fmla="*/ 176091 h 4112426"/>
              <a:gd name="connsiteX1" fmla="*/ 831603 w 903304"/>
              <a:gd name="connsiteY1" fmla="*/ 225968 h 4112426"/>
              <a:gd name="connsiteX2" fmla="*/ 233086 w 903304"/>
              <a:gd name="connsiteY2" fmla="*/ 2354026 h 4112426"/>
              <a:gd name="connsiteX3" fmla="*/ 449217 w 903304"/>
              <a:gd name="connsiteY3" fmla="*/ 1838637 h 4112426"/>
              <a:gd name="connsiteX4" fmla="*/ 100083 w 903304"/>
              <a:gd name="connsiteY4" fmla="*/ 4066448 h 4112426"/>
              <a:gd name="connsiteX5" fmla="*/ 216461 w 903304"/>
              <a:gd name="connsiteY5" fmla="*/ 3102171 h 4112426"/>
              <a:gd name="connsiteX6" fmla="*/ 449217 w 903304"/>
              <a:gd name="connsiteY6" fmla="*/ 292470 h 4112426"/>
              <a:gd name="connsiteX7" fmla="*/ 330 w 903304"/>
              <a:gd name="connsiteY7" fmla="*/ 2553531 h 4112426"/>
              <a:gd name="connsiteX8" fmla="*/ 532344 w 903304"/>
              <a:gd name="connsiteY8" fmla="*/ 1007364 h 4112426"/>
              <a:gd name="connsiteX9" fmla="*/ 432592 w 903304"/>
              <a:gd name="connsiteY9" fmla="*/ 1240121 h 4112426"/>
              <a:gd name="connsiteX10" fmla="*/ 848228 w 903304"/>
              <a:gd name="connsiteY10" fmla="*/ 176091 h 4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3304" h="4112426">
                <a:moveTo>
                  <a:pt x="848228" y="176091"/>
                </a:moveTo>
                <a:cubicBezTo>
                  <a:pt x="914730" y="7066"/>
                  <a:pt x="934127" y="-137021"/>
                  <a:pt x="831603" y="225968"/>
                </a:cubicBezTo>
                <a:cubicBezTo>
                  <a:pt x="729079" y="588957"/>
                  <a:pt x="296817" y="2085248"/>
                  <a:pt x="233086" y="2354026"/>
                </a:cubicBezTo>
                <a:cubicBezTo>
                  <a:pt x="169355" y="2622804"/>
                  <a:pt x="471384" y="1553233"/>
                  <a:pt x="449217" y="1838637"/>
                </a:cubicBezTo>
                <a:cubicBezTo>
                  <a:pt x="427050" y="2124041"/>
                  <a:pt x="138876" y="3855859"/>
                  <a:pt x="100083" y="4066448"/>
                </a:cubicBezTo>
                <a:cubicBezTo>
                  <a:pt x="61290" y="4277037"/>
                  <a:pt x="158272" y="3731167"/>
                  <a:pt x="216461" y="3102171"/>
                </a:cubicBezTo>
                <a:cubicBezTo>
                  <a:pt x="274650" y="2473175"/>
                  <a:pt x="485239" y="383910"/>
                  <a:pt x="449217" y="292470"/>
                </a:cubicBezTo>
                <a:cubicBezTo>
                  <a:pt x="413195" y="201030"/>
                  <a:pt x="-13524" y="2434382"/>
                  <a:pt x="330" y="2553531"/>
                </a:cubicBezTo>
                <a:cubicBezTo>
                  <a:pt x="14184" y="2672680"/>
                  <a:pt x="460300" y="1226266"/>
                  <a:pt x="532344" y="1007364"/>
                </a:cubicBezTo>
                <a:cubicBezTo>
                  <a:pt x="604388" y="788462"/>
                  <a:pt x="379945" y="1384208"/>
                  <a:pt x="432592" y="1240121"/>
                </a:cubicBezTo>
                <a:cubicBezTo>
                  <a:pt x="485239" y="1096034"/>
                  <a:pt x="781726" y="345116"/>
                  <a:pt x="848228" y="176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61DF17A-4C40-A665-0BE2-48F6AF4DED3F}"/>
              </a:ext>
            </a:extLst>
          </p:cNvPr>
          <p:cNvSpPr/>
          <p:nvPr/>
        </p:nvSpPr>
        <p:spPr>
          <a:xfrm>
            <a:off x="3590491" y="3890625"/>
            <a:ext cx="575511" cy="281408"/>
          </a:xfrm>
          <a:custGeom>
            <a:avLst/>
            <a:gdLst>
              <a:gd name="connsiteX0" fmla="*/ 284558 w 575511"/>
              <a:gd name="connsiteY0" fmla="*/ 1151 h 281408"/>
              <a:gd name="connsiteX1" fmla="*/ 468553 w 575511"/>
              <a:gd name="connsiteY1" fmla="*/ 179570 h 281408"/>
              <a:gd name="connsiteX2" fmla="*/ 468553 w 575511"/>
              <a:gd name="connsiteY2" fmla="*/ 123814 h 281408"/>
              <a:gd name="connsiteX3" fmla="*/ 574489 w 575511"/>
              <a:gd name="connsiteY3" fmla="*/ 279931 h 281408"/>
              <a:gd name="connsiteX4" fmla="*/ 513158 w 575511"/>
              <a:gd name="connsiteY4" fmla="*/ 196297 h 281408"/>
              <a:gd name="connsiteX5" fmla="*/ 368192 w 575511"/>
              <a:gd name="connsiteY5" fmla="*/ 95936 h 281408"/>
              <a:gd name="connsiteX6" fmla="*/ 202 w 575511"/>
              <a:gd name="connsiteY6" fmla="*/ 79209 h 281408"/>
              <a:gd name="connsiteX7" fmla="*/ 318011 w 575511"/>
              <a:gd name="connsiteY7" fmla="*/ 84785 h 281408"/>
              <a:gd name="connsiteX8" fmla="*/ 435099 w 575511"/>
              <a:gd name="connsiteY8" fmla="*/ 101512 h 281408"/>
              <a:gd name="connsiteX9" fmla="*/ 284558 w 575511"/>
              <a:gd name="connsiteY9" fmla="*/ 1151 h 28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511" h="281408">
                <a:moveTo>
                  <a:pt x="284558" y="1151"/>
                </a:moveTo>
                <a:cubicBezTo>
                  <a:pt x="290134" y="14161"/>
                  <a:pt x="437887" y="159126"/>
                  <a:pt x="468553" y="179570"/>
                </a:cubicBezTo>
                <a:cubicBezTo>
                  <a:pt x="499219" y="200014"/>
                  <a:pt x="450897" y="107087"/>
                  <a:pt x="468553" y="123814"/>
                </a:cubicBezTo>
                <a:cubicBezTo>
                  <a:pt x="486209" y="140541"/>
                  <a:pt x="567055" y="267850"/>
                  <a:pt x="574489" y="279931"/>
                </a:cubicBezTo>
                <a:cubicBezTo>
                  <a:pt x="581923" y="292012"/>
                  <a:pt x="547541" y="226963"/>
                  <a:pt x="513158" y="196297"/>
                </a:cubicBezTo>
                <a:cubicBezTo>
                  <a:pt x="478775" y="165631"/>
                  <a:pt x="453685" y="115451"/>
                  <a:pt x="368192" y="95936"/>
                </a:cubicBezTo>
                <a:cubicBezTo>
                  <a:pt x="282699" y="76421"/>
                  <a:pt x="8565" y="81067"/>
                  <a:pt x="202" y="79209"/>
                </a:cubicBezTo>
                <a:cubicBezTo>
                  <a:pt x="-8161" y="77351"/>
                  <a:pt x="245528" y="81068"/>
                  <a:pt x="318011" y="84785"/>
                </a:cubicBezTo>
                <a:cubicBezTo>
                  <a:pt x="390494" y="88502"/>
                  <a:pt x="439745" y="113592"/>
                  <a:pt x="435099" y="101512"/>
                </a:cubicBezTo>
                <a:cubicBezTo>
                  <a:pt x="430453" y="89432"/>
                  <a:pt x="278982" y="-11859"/>
                  <a:pt x="284558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47AC3AE4-6ECE-9ADC-F12B-1E01A898C134}"/>
              </a:ext>
            </a:extLst>
          </p:cNvPr>
          <p:cNvSpPr/>
          <p:nvPr/>
        </p:nvSpPr>
        <p:spPr>
          <a:xfrm>
            <a:off x="5307902" y="3935871"/>
            <a:ext cx="881025" cy="173390"/>
          </a:xfrm>
          <a:custGeom>
            <a:avLst/>
            <a:gdLst>
              <a:gd name="connsiteX0" fmla="*/ 78 w 881025"/>
              <a:gd name="connsiteY0" fmla="*/ 145475 h 173390"/>
              <a:gd name="connsiteX1" fmla="*/ 273283 w 881025"/>
              <a:gd name="connsiteY1" fmla="*/ 50690 h 173390"/>
              <a:gd name="connsiteX2" fmla="*/ 457278 w 881025"/>
              <a:gd name="connsiteY2" fmla="*/ 72992 h 173390"/>
              <a:gd name="connsiteX3" fmla="*/ 440552 w 881025"/>
              <a:gd name="connsiteY3" fmla="*/ 33963 h 173390"/>
              <a:gd name="connsiteX4" fmla="*/ 697030 w 881025"/>
              <a:gd name="connsiteY4" fmla="*/ 67417 h 173390"/>
              <a:gd name="connsiteX5" fmla="*/ 881025 w 881025"/>
              <a:gd name="connsiteY5" fmla="*/ 173353 h 173390"/>
              <a:gd name="connsiteX6" fmla="*/ 697030 w 881025"/>
              <a:gd name="connsiteY6" fmla="*/ 78568 h 173390"/>
              <a:gd name="connsiteX7" fmla="*/ 457278 w 881025"/>
              <a:gd name="connsiteY7" fmla="*/ 509 h 173390"/>
              <a:gd name="connsiteX8" fmla="*/ 78137 w 881025"/>
              <a:gd name="connsiteY8" fmla="*/ 45114 h 173390"/>
              <a:gd name="connsiteX9" fmla="*/ 301161 w 881025"/>
              <a:gd name="connsiteY9" fmla="*/ 50690 h 173390"/>
              <a:gd name="connsiteX10" fmla="*/ 78 w 881025"/>
              <a:gd name="connsiteY10" fmla="*/ 145475 h 17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1025" h="173390">
                <a:moveTo>
                  <a:pt x="78" y="145475"/>
                </a:moveTo>
                <a:cubicBezTo>
                  <a:pt x="-4568" y="145475"/>
                  <a:pt x="197083" y="62770"/>
                  <a:pt x="273283" y="50690"/>
                </a:cubicBezTo>
                <a:cubicBezTo>
                  <a:pt x="349483" y="38610"/>
                  <a:pt x="429400" y="75780"/>
                  <a:pt x="457278" y="72992"/>
                </a:cubicBezTo>
                <a:cubicBezTo>
                  <a:pt x="485156" y="70204"/>
                  <a:pt x="400593" y="34892"/>
                  <a:pt x="440552" y="33963"/>
                </a:cubicBezTo>
                <a:cubicBezTo>
                  <a:pt x="480511" y="33034"/>
                  <a:pt x="623618" y="44185"/>
                  <a:pt x="697030" y="67417"/>
                </a:cubicBezTo>
                <a:cubicBezTo>
                  <a:pt x="770442" y="90649"/>
                  <a:pt x="881025" y="171495"/>
                  <a:pt x="881025" y="173353"/>
                </a:cubicBezTo>
                <a:cubicBezTo>
                  <a:pt x="881025" y="175211"/>
                  <a:pt x="767655" y="107375"/>
                  <a:pt x="697030" y="78568"/>
                </a:cubicBezTo>
                <a:cubicBezTo>
                  <a:pt x="626406" y="49761"/>
                  <a:pt x="560427" y="6085"/>
                  <a:pt x="457278" y="509"/>
                </a:cubicBezTo>
                <a:cubicBezTo>
                  <a:pt x="354129" y="-5067"/>
                  <a:pt x="104156" y="36751"/>
                  <a:pt x="78137" y="45114"/>
                </a:cubicBezTo>
                <a:cubicBezTo>
                  <a:pt x="52118" y="53477"/>
                  <a:pt x="314171" y="40468"/>
                  <a:pt x="301161" y="50690"/>
                </a:cubicBezTo>
                <a:cubicBezTo>
                  <a:pt x="288151" y="60912"/>
                  <a:pt x="4724" y="145475"/>
                  <a:pt x="78" y="145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8C0D4F5-3CC5-3F45-622C-65130EC34EB2}"/>
              </a:ext>
            </a:extLst>
          </p:cNvPr>
          <p:cNvSpPr/>
          <p:nvPr/>
        </p:nvSpPr>
        <p:spPr>
          <a:xfrm>
            <a:off x="2714714" y="3969812"/>
            <a:ext cx="270206" cy="724863"/>
          </a:xfrm>
          <a:custGeom>
            <a:avLst/>
            <a:gdLst>
              <a:gd name="connsiteX0" fmla="*/ 262662 w 270206"/>
              <a:gd name="connsiteY0" fmla="*/ 22 h 724863"/>
              <a:gd name="connsiteX1" fmla="*/ 134423 w 270206"/>
              <a:gd name="connsiteY1" fmla="*/ 306681 h 724863"/>
              <a:gd name="connsiteX2" fmla="*/ 67515 w 270206"/>
              <a:gd name="connsiteY2" fmla="*/ 618915 h 724863"/>
              <a:gd name="connsiteX3" fmla="*/ 106545 w 270206"/>
              <a:gd name="connsiteY3" fmla="*/ 501827 h 724863"/>
              <a:gd name="connsiteX4" fmla="*/ 608 w 270206"/>
              <a:gd name="connsiteY4" fmla="*/ 724851 h 724863"/>
              <a:gd name="connsiteX5" fmla="*/ 73091 w 270206"/>
              <a:gd name="connsiteY5" fmla="*/ 490676 h 724863"/>
              <a:gd name="connsiteX6" fmla="*/ 268237 w 270206"/>
              <a:gd name="connsiteY6" fmla="*/ 189593 h 724863"/>
              <a:gd name="connsiteX7" fmla="*/ 179027 w 270206"/>
              <a:gd name="connsiteY7" fmla="*/ 289954 h 724863"/>
              <a:gd name="connsiteX8" fmla="*/ 262662 w 270206"/>
              <a:gd name="connsiteY8" fmla="*/ 22 h 72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206" h="724863">
                <a:moveTo>
                  <a:pt x="262662" y="22"/>
                </a:moveTo>
                <a:cubicBezTo>
                  <a:pt x="255228" y="2810"/>
                  <a:pt x="166947" y="203532"/>
                  <a:pt x="134423" y="306681"/>
                </a:cubicBezTo>
                <a:cubicBezTo>
                  <a:pt x="101899" y="409830"/>
                  <a:pt x="72161" y="586391"/>
                  <a:pt x="67515" y="618915"/>
                </a:cubicBezTo>
                <a:cubicBezTo>
                  <a:pt x="62869" y="651439"/>
                  <a:pt x="117696" y="484171"/>
                  <a:pt x="106545" y="501827"/>
                </a:cubicBezTo>
                <a:cubicBezTo>
                  <a:pt x="95394" y="519483"/>
                  <a:pt x="6184" y="726710"/>
                  <a:pt x="608" y="724851"/>
                </a:cubicBezTo>
                <a:cubicBezTo>
                  <a:pt x="-4968" y="722993"/>
                  <a:pt x="28486" y="579886"/>
                  <a:pt x="73091" y="490676"/>
                </a:cubicBezTo>
                <a:cubicBezTo>
                  <a:pt x="117696" y="401466"/>
                  <a:pt x="250581" y="223047"/>
                  <a:pt x="268237" y="189593"/>
                </a:cubicBezTo>
                <a:cubicBezTo>
                  <a:pt x="285893" y="156139"/>
                  <a:pt x="179027" y="319691"/>
                  <a:pt x="179027" y="289954"/>
                </a:cubicBezTo>
                <a:cubicBezTo>
                  <a:pt x="179027" y="260217"/>
                  <a:pt x="270096" y="-2766"/>
                  <a:pt x="2626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5D962312-2B3B-97C2-63FB-98F4C9029ECC}"/>
              </a:ext>
            </a:extLst>
          </p:cNvPr>
          <p:cNvSpPr/>
          <p:nvPr/>
        </p:nvSpPr>
        <p:spPr>
          <a:xfrm>
            <a:off x="6238798" y="4041104"/>
            <a:ext cx="409442" cy="615283"/>
          </a:xfrm>
          <a:custGeom>
            <a:avLst/>
            <a:gdLst>
              <a:gd name="connsiteX0" fmla="*/ 309 w 409442"/>
              <a:gd name="connsiteY0" fmla="*/ 1213 h 615283"/>
              <a:gd name="connsiteX1" fmla="*/ 245636 w 409442"/>
              <a:gd name="connsiteY1" fmla="*/ 469564 h 615283"/>
              <a:gd name="connsiteX2" fmla="*/ 301392 w 409442"/>
              <a:gd name="connsiteY2" fmla="*/ 458413 h 615283"/>
              <a:gd name="connsiteX3" fmla="*/ 407329 w 409442"/>
              <a:gd name="connsiteY3" fmla="*/ 614530 h 615283"/>
              <a:gd name="connsiteX4" fmla="*/ 362724 w 409442"/>
              <a:gd name="connsiteY4" fmla="*/ 503018 h 615283"/>
              <a:gd name="connsiteX5" fmla="*/ 251212 w 409442"/>
              <a:gd name="connsiteY5" fmla="*/ 190784 h 615283"/>
              <a:gd name="connsiteX6" fmla="*/ 267939 w 409442"/>
              <a:gd name="connsiteY6" fmla="*/ 419384 h 615283"/>
              <a:gd name="connsiteX7" fmla="*/ 195456 w 409442"/>
              <a:gd name="connsiteY7" fmla="*/ 335750 h 615283"/>
              <a:gd name="connsiteX8" fmla="*/ 309 w 409442"/>
              <a:gd name="connsiteY8" fmla="*/ 1213 h 61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442" h="615283">
                <a:moveTo>
                  <a:pt x="309" y="1213"/>
                </a:moveTo>
                <a:cubicBezTo>
                  <a:pt x="8672" y="23515"/>
                  <a:pt x="195456" y="393364"/>
                  <a:pt x="245636" y="469564"/>
                </a:cubicBezTo>
                <a:cubicBezTo>
                  <a:pt x="295816" y="545764"/>
                  <a:pt x="274443" y="434252"/>
                  <a:pt x="301392" y="458413"/>
                </a:cubicBezTo>
                <a:cubicBezTo>
                  <a:pt x="328341" y="482574"/>
                  <a:pt x="397107" y="607096"/>
                  <a:pt x="407329" y="614530"/>
                </a:cubicBezTo>
                <a:cubicBezTo>
                  <a:pt x="417551" y="621964"/>
                  <a:pt x="388744" y="573642"/>
                  <a:pt x="362724" y="503018"/>
                </a:cubicBezTo>
                <a:cubicBezTo>
                  <a:pt x="336705" y="432394"/>
                  <a:pt x="267009" y="204723"/>
                  <a:pt x="251212" y="190784"/>
                </a:cubicBezTo>
                <a:cubicBezTo>
                  <a:pt x="235415" y="176845"/>
                  <a:pt x="277232" y="395223"/>
                  <a:pt x="267939" y="419384"/>
                </a:cubicBezTo>
                <a:cubicBezTo>
                  <a:pt x="258646" y="443545"/>
                  <a:pt x="235415" y="400799"/>
                  <a:pt x="195456" y="335750"/>
                </a:cubicBezTo>
                <a:cubicBezTo>
                  <a:pt x="155497" y="270701"/>
                  <a:pt x="-8054" y="-21089"/>
                  <a:pt x="30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C549AF94-BC0E-6D54-631B-A48F681D2D33}"/>
              </a:ext>
            </a:extLst>
          </p:cNvPr>
          <p:cNvSpPr/>
          <p:nvPr/>
        </p:nvSpPr>
        <p:spPr>
          <a:xfrm>
            <a:off x="5564459" y="4812333"/>
            <a:ext cx="768569" cy="94364"/>
          </a:xfrm>
          <a:custGeom>
            <a:avLst/>
            <a:gdLst>
              <a:gd name="connsiteX0" fmla="*/ 0 w 768569"/>
              <a:gd name="connsiteY0" fmla="*/ 21721 h 94364"/>
              <a:gd name="connsiteX1" fmla="*/ 55756 w 768569"/>
              <a:gd name="connsiteY1" fmla="*/ 27296 h 94364"/>
              <a:gd name="connsiteX2" fmla="*/ 747131 w 768569"/>
              <a:gd name="connsiteY2" fmla="*/ 71901 h 94364"/>
              <a:gd name="connsiteX3" fmla="*/ 596590 w 768569"/>
              <a:gd name="connsiteY3" fmla="*/ 94204 h 94364"/>
              <a:gd name="connsiteX4" fmla="*/ 635619 w 768569"/>
              <a:gd name="connsiteY4" fmla="*/ 77477 h 94364"/>
              <a:gd name="connsiteX5" fmla="*/ 200721 w 768569"/>
              <a:gd name="connsiteY5" fmla="*/ 4994 h 94364"/>
              <a:gd name="connsiteX6" fmla="*/ 0 w 768569"/>
              <a:gd name="connsiteY6" fmla="*/ 21721 h 9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569" h="94364">
                <a:moveTo>
                  <a:pt x="0" y="21721"/>
                </a:moveTo>
                <a:lnTo>
                  <a:pt x="55756" y="27296"/>
                </a:lnTo>
                <a:lnTo>
                  <a:pt x="747131" y="71901"/>
                </a:lnTo>
                <a:cubicBezTo>
                  <a:pt x="837270" y="83052"/>
                  <a:pt x="615175" y="93275"/>
                  <a:pt x="596590" y="94204"/>
                </a:cubicBezTo>
                <a:cubicBezTo>
                  <a:pt x="578005" y="95133"/>
                  <a:pt x="701597" y="92345"/>
                  <a:pt x="635619" y="77477"/>
                </a:cubicBezTo>
                <a:cubicBezTo>
                  <a:pt x="569641" y="62609"/>
                  <a:pt x="307587" y="16145"/>
                  <a:pt x="200721" y="4994"/>
                </a:cubicBezTo>
                <a:cubicBezTo>
                  <a:pt x="93855" y="-6157"/>
                  <a:pt x="44139" y="2206"/>
                  <a:pt x="0" y="217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19537BE-1D91-7894-FC54-ADB084796557}"/>
              </a:ext>
            </a:extLst>
          </p:cNvPr>
          <p:cNvSpPr/>
          <p:nvPr/>
        </p:nvSpPr>
        <p:spPr>
          <a:xfrm>
            <a:off x="3796044" y="4653883"/>
            <a:ext cx="519774" cy="183719"/>
          </a:xfrm>
          <a:custGeom>
            <a:avLst/>
            <a:gdLst>
              <a:gd name="connsiteX0" fmla="*/ 6522 w 519774"/>
              <a:gd name="connsiteY0" fmla="*/ 180171 h 183719"/>
              <a:gd name="connsiteX1" fmla="*/ 513902 w 519774"/>
              <a:gd name="connsiteY1" fmla="*/ 7327 h 183719"/>
              <a:gd name="connsiteX2" fmla="*/ 296454 w 519774"/>
              <a:gd name="connsiteY2" fmla="*/ 29629 h 183719"/>
              <a:gd name="connsiteX3" fmla="*/ 106883 w 519774"/>
              <a:gd name="connsiteY3" fmla="*/ 51932 h 183719"/>
              <a:gd name="connsiteX4" fmla="*/ 285302 w 519774"/>
              <a:gd name="connsiteY4" fmla="*/ 57507 h 183719"/>
              <a:gd name="connsiteX5" fmla="*/ 229546 w 519774"/>
              <a:gd name="connsiteY5" fmla="*/ 118839 h 183719"/>
              <a:gd name="connsiteX6" fmla="*/ 6522 w 519774"/>
              <a:gd name="connsiteY6" fmla="*/ 180171 h 18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74" h="183719">
                <a:moveTo>
                  <a:pt x="6522" y="180171"/>
                </a:moveTo>
                <a:cubicBezTo>
                  <a:pt x="53915" y="161586"/>
                  <a:pt x="465580" y="32417"/>
                  <a:pt x="513902" y="7327"/>
                </a:cubicBezTo>
                <a:cubicBezTo>
                  <a:pt x="562224" y="-17763"/>
                  <a:pt x="296454" y="29629"/>
                  <a:pt x="296454" y="29629"/>
                </a:cubicBezTo>
                <a:cubicBezTo>
                  <a:pt x="228618" y="37063"/>
                  <a:pt x="108742" y="47286"/>
                  <a:pt x="106883" y="51932"/>
                </a:cubicBezTo>
                <a:cubicBezTo>
                  <a:pt x="105024" y="56578"/>
                  <a:pt x="264858" y="46356"/>
                  <a:pt x="285302" y="57507"/>
                </a:cubicBezTo>
                <a:cubicBezTo>
                  <a:pt x="305746" y="68658"/>
                  <a:pt x="275080" y="98395"/>
                  <a:pt x="229546" y="118839"/>
                </a:cubicBezTo>
                <a:cubicBezTo>
                  <a:pt x="184012" y="139283"/>
                  <a:pt x="-40871" y="198756"/>
                  <a:pt x="6522" y="180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260D407-F7CB-1E38-63A7-576096E81F5F}"/>
              </a:ext>
            </a:extLst>
          </p:cNvPr>
          <p:cNvSpPr/>
          <p:nvPr/>
        </p:nvSpPr>
        <p:spPr>
          <a:xfrm>
            <a:off x="3448094" y="7327812"/>
            <a:ext cx="127997" cy="320982"/>
          </a:xfrm>
          <a:custGeom>
            <a:avLst/>
            <a:gdLst>
              <a:gd name="connsiteX0" fmla="*/ 1401 w 127997"/>
              <a:gd name="connsiteY0" fmla="*/ 0 h 320982"/>
              <a:gd name="connsiteX1" fmla="*/ 26626 w 127997"/>
              <a:gd name="connsiteY1" fmla="*/ 138737 h 320982"/>
              <a:gd name="connsiteX2" fmla="*/ 121219 w 127997"/>
              <a:gd name="connsiteY2" fmla="*/ 315311 h 320982"/>
              <a:gd name="connsiteX3" fmla="*/ 108607 w 127997"/>
              <a:gd name="connsiteY3" fmla="*/ 264861 h 320982"/>
              <a:gd name="connsiteX4" fmla="*/ 14014 w 127997"/>
              <a:gd name="connsiteY4" fmla="*/ 138737 h 320982"/>
              <a:gd name="connsiteX5" fmla="*/ 1401 w 127997"/>
              <a:gd name="connsiteY5" fmla="*/ 0 h 32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7" h="320982">
                <a:moveTo>
                  <a:pt x="1401" y="0"/>
                </a:moveTo>
                <a:cubicBezTo>
                  <a:pt x="3503" y="0"/>
                  <a:pt x="6656" y="86185"/>
                  <a:pt x="26626" y="138737"/>
                </a:cubicBezTo>
                <a:cubicBezTo>
                  <a:pt x="46596" y="191289"/>
                  <a:pt x="107556" y="294290"/>
                  <a:pt x="121219" y="315311"/>
                </a:cubicBezTo>
                <a:cubicBezTo>
                  <a:pt x="134882" y="336332"/>
                  <a:pt x="126474" y="294290"/>
                  <a:pt x="108607" y="264861"/>
                </a:cubicBezTo>
                <a:cubicBezTo>
                  <a:pt x="90740" y="235432"/>
                  <a:pt x="30831" y="177625"/>
                  <a:pt x="14014" y="138737"/>
                </a:cubicBezTo>
                <a:cubicBezTo>
                  <a:pt x="-2803" y="99849"/>
                  <a:pt x="-701" y="0"/>
                  <a:pt x="14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6620314-D409-8798-B277-D478AC463B6E}"/>
              </a:ext>
            </a:extLst>
          </p:cNvPr>
          <p:cNvSpPr/>
          <p:nvPr/>
        </p:nvSpPr>
        <p:spPr>
          <a:xfrm>
            <a:off x="3738877" y="7586240"/>
            <a:ext cx="127785" cy="293429"/>
          </a:xfrm>
          <a:custGeom>
            <a:avLst/>
            <a:gdLst>
              <a:gd name="connsiteX0" fmla="*/ 51153 w 127785"/>
              <a:gd name="connsiteY0" fmla="*/ 127 h 293429"/>
              <a:gd name="connsiteX1" fmla="*/ 32235 w 127785"/>
              <a:gd name="connsiteY1" fmla="*/ 145170 h 293429"/>
              <a:gd name="connsiteX2" fmla="*/ 126828 w 127785"/>
              <a:gd name="connsiteY2" fmla="*/ 290212 h 293429"/>
              <a:gd name="connsiteX3" fmla="*/ 76378 w 127785"/>
              <a:gd name="connsiteY3" fmla="*/ 239763 h 293429"/>
              <a:gd name="connsiteX4" fmla="*/ 704 w 127785"/>
              <a:gd name="connsiteY4" fmla="*/ 170394 h 293429"/>
              <a:gd name="connsiteX5" fmla="*/ 51153 w 127785"/>
              <a:gd name="connsiteY5" fmla="*/ 127 h 29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785" h="293429">
                <a:moveTo>
                  <a:pt x="51153" y="127"/>
                </a:moveTo>
                <a:cubicBezTo>
                  <a:pt x="56408" y="-4077"/>
                  <a:pt x="19622" y="96823"/>
                  <a:pt x="32235" y="145170"/>
                </a:cubicBezTo>
                <a:cubicBezTo>
                  <a:pt x="44847" y="193518"/>
                  <a:pt x="119471" y="274447"/>
                  <a:pt x="126828" y="290212"/>
                </a:cubicBezTo>
                <a:cubicBezTo>
                  <a:pt x="134185" y="305977"/>
                  <a:pt x="97399" y="259733"/>
                  <a:pt x="76378" y="239763"/>
                </a:cubicBezTo>
                <a:cubicBezTo>
                  <a:pt x="55357" y="219793"/>
                  <a:pt x="8061" y="205078"/>
                  <a:pt x="704" y="170394"/>
                </a:cubicBezTo>
                <a:cubicBezTo>
                  <a:pt x="-6653" y="135710"/>
                  <a:pt x="45898" y="4331"/>
                  <a:pt x="5115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2EE01645-6A63-4FB9-5128-ED654B24DDE1}"/>
              </a:ext>
            </a:extLst>
          </p:cNvPr>
          <p:cNvSpPr/>
          <p:nvPr/>
        </p:nvSpPr>
        <p:spPr>
          <a:xfrm>
            <a:off x="4136600" y="7730856"/>
            <a:ext cx="281267" cy="415628"/>
          </a:xfrm>
          <a:custGeom>
            <a:avLst/>
            <a:gdLst>
              <a:gd name="connsiteX0" fmla="*/ 82252 w 281267"/>
              <a:gd name="connsiteY0" fmla="*/ 554 h 415628"/>
              <a:gd name="connsiteX1" fmla="*/ 44415 w 281267"/>
              <a:gd name="connsiteY1" fmla="*/ 126678 h 415628"/>
              <a:gd name="connsiteX2" fmla="*/ 145314 w 281267"/>
              <a:gd name="connsiteY2" fmla="*/ 271721 h 415628"/>
              <a:gd name="connsiteX3" fmla="*/ 88559 w 281267"/>
              <a:gd name="connsiteY3" fmla="*/ 233883 h 415628"/>
              <a:gd name="connsiteX4" fmla="*/ 277745 w 281267"/>
              <a:gd name="connsiteY4" fmla="*/ 410457 h 415628"/>
              <a:gd name="connsiteX5" fmla="*/ 195764 w 281267"/>
              <a:gd name="connsiteY5" fmla="*/ 360007 h 415628"/>
              <a:gd name="connsiteX6" fmla="*/ 272 w 281267"/>
              <a:gd name="connsiteY6" fmla="*/ 271721 h 415628"/>
              <a:gd name="connsiteX7" fmla="*/ 151621 w 281267"/>
              <a:gd name="connsiteY7" fmla="*/ 334783 h 415628"/>
              <a:gd name="connsiteX8" fmla="*/ 88559 w 281267"/>
              <a:gd name="connsiteY8" fmla="*/ 214965 h 415628"/>
              <a:gd name="connsiteX9" fmla="*/ 38109 w 281267"/>
              <a:gd name="connsiteY9" fmla="*/ 177127 h 415628"/>
              <a:gd name="connsiteX10" fmla="*/ 82252 w 281267"/>
              <a:gd name="connsiteY10" fmla="*/ 554 h 41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67" h="415628">
                <a:moveTo>
                  <a:pt x="82252" y="554"/>
                </a:moveTo>
                <a:cubicBezTo>
                  <a:pt x="83303" y="-7854"/>
                  <a:pt x="33905" y="81484"/>
                  <a:pt x="44415" y="126678"/>
                </a:cubicBezTo>
                <a:cubicBezTo>
                  <a:pt x="54925" y="171872"/>
                  <a:pt x="137957" y="253854"/>
                  <a:pt x="145314" y="271721"/>
                </a:cubicBezTo>
                <a:cubicBezTo>
                  <a:pt x="152671" y="289589"/>
                  <a:pt x="66487" y="210760"/>
                  <a:pt x="88559" y="233883"/>
                </a:cubicBezTo>
                <a:cubicBezTo>
                  <a:pt x="110631" y="257006"/>
                  <a:pt x="259878" y="389436"/>
                  <a:pt x="277745" y="410457"/>
                </a:cubicBezTo>
                <a:cubicBezTo>
                  <a:pt x="295612" y="431478"/>
                  <a:pt x="242010" y="383130"/>
                  <a:pt x="195764" y="360007"/>
                </a:cubicBezTo>
                <a:cubicBezTo>
                  <a:pt x="149519" y="336884"/>
                  <a:pt x="7629" y="275925"/>
                  <a:pt x="272" y="271721"/>
                </a:cubicBezTo>
                <a:cubicBezTo>
                  <a:pt x="-7085" y="267517"/>
                  <a:pt x="136907" y="344242"/>
                  <a:pt x="151621" y="334783"/>
                </a:cubicBezTo>
                <a:cubicBezTo>
                  <a:pt x="166335" y="325324"/>
                  <a:pt x="107478" y="241241"/>
                  <a:pt x="88559" y="214965"/>
                </a:cubicBezTo>
                <a:cubicBezTo>
                  <a:pt x="69640" y="188689"/>
                  <a:pt x="40211" y="208658"/>
                  <a:pt x="38109" y="177127"/>
                </a:cubicBezTo>
                <a:cubicBezTo>
                  <a:pt x="36007" y="145596"/>
                  <a:pt x="81201" y="8962"/>
                  <a:pt x="82252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19B85FB-0D35-DE3A-9218-FDFE06046F98}"/>
              </a:ext>
            </a:extLst>
          </p:cNvPr>
          <p:cNvSpPr/>
          <p:nvPr/>
        </p:nvSpPr>
        <p:spPr>
          <a:xfrm>
            <a:off x="5648416" y="4036889"/>
            <a:ext cx="1409208" cy="3802449"/>
          </a:xfrm>
          <a:custGeom>
            <a:avLst/>
            <a:gdLst>
              <a:gd name="connsiteX0" fmla="*/ 942884 w 1409208"/>
              <a:gd name="connsiteY0" fmla="*/ 1711 h 3802449"/>
              <a:gd name="connsiteX1" fmla="*/ 1069884 w 1409208"/>
              <a:gd name="connsiteY1" fmla="*/ 1233611 h 3802449"/>
              <a:gd name="connsiteX2" fmla="*/ 1082584 w 1409208"/>
              <a:gd name="connsiteY2" fmla="*/ 1068511 h 3802449"/>
              <a:gd name="connsiteX3" fmla="*/ 1044484 w 1409208"/>
              <a:gd name="connsiteY3" fmla="*/ 1843211 h 3802449"/>
              <a:gd name="connsiteX4" fmla="*/ 1069884 w 1409208"/>
              <a:gd name="connsiteY4" fmla="*/ 1627311 h 3802449"/>
              <a:gd name="connsiteX5" fmla="*/ 765084 w 1409208"/>
              <a:gd name="connsiteY5" fmla="*/ 2478211 h 3802449"/>
              <a:gd name="connsiteX6" fmla="*/ 841284 w 1409208"/>
              <a:gd name="connsiteY6" fmla="*/ 2287711 h 3802449"/>
              <a:gd name="connsiteX7" fmla="*/ 574584 w 1409208"/>
              <a:gd name="connsiteY7" fmla="*/ 2871911 h 3802449"/>
              <a:gd name="connsiteX8" fmla="*/ 663484 w 1409208"/>
              <a:gd name="connsiteY8" fmla="*/ 2732211 h 3802449"/>
              <a:gd name="connsiteX9" fmla="*/ 15784 w 1409208"/>
              <a:gd name="connsiteY9" fmla="*/ 3786311 h 3802449"/>
              <a:gd name="connsiteX10" fmla="*/ 295184 w 1409208"/>
              <a:gd name="connsiteY10" fmla="*/ 3240211 h 3802449"/>
              <a:gd name="connsiteX11" fmla="*/ 1323884 w 1409208"/>
              <a:gd name="connsiteY11" fmla="*/ 1551111 h 3802449"/>
              <a:gd name="connsiteX12" fmla="*/ 1336584 w 1409208"/>
              <a:gd name="connsiteY12" fmla="*/ 1690811 h 3802449"/>
              <a:gd name="connsiteX13" fmla="*/ 1209584 w 1409208"/>
              <a:gd name="connsiteY13" fmla="*/ 458911 h 3802449"/>
              <a:gd name="connsiteX14" fmla="*/ 1184184 w 1409208"/>
              <a:gd name="connsiteY14" fmla="*/ 954211 h 3802449"/>
              <a:gd name="connsiteX15" fmla="*/ 942884 w 1409208"/>
              <a:gd name="connsiteY15" fmla="*/ 1711 h 380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09208" h="3802449">
                <a:moveTo>
                  <a:pt x="942884" y="1711"/>
                </a:moveTo>
                <a:cubicBezTo>
                  <a:pt x="923834" y="48278"/>
                  <a:pt x="1046601" y="1055811"/>
                  <a:pt x="1069884" y="1233611"/>
                </a:cubicBezTo>
                <a:cubicBezTo>
                  <a:pt x="1093167" y="1411411"/>
                  <a:pt x="1086817" y="966911"/>
                  <a:pt x="1082584" y="1068511"/>
                </a:cubicBezTo>
                <a:cubicBezTo>
                  <a:pt x="1078351" y="1170111"/>
                  <a:pt x="1046601" y="1750078"/>
                  <a:pt x="1044484" y="1843211"/>
                </a:cubicBezTo>
                <a:cubicBezTo>
                  <a:pt x="1042367" y="1936344"/>
                  <a:pt x="1116451" y="1521478"/>
                  <a:pt x="1069884" y="1627311"/>
                </a:cubicBezTo>
                <a:cubicBezTo>
                  <a:pt x="1023317" y="1733144"/>
                  <a:pt x="803184" y="2368144"/>
                  <a:pt x="765084" y="2478211"/>
                </a:cubicBezTo>
                <a:cubicBezTo>
                  <a:pt x="726984" y="2588278"/>
                  <a:pt x="873034" y="2222094"/>
                  <a:pt x="841284" y="2287711"/>
                </a:cubicBezTo>
                <a:cubicBezTo>
                  <a:pt x="809534" y="2353328"/>
                  <a:pt x="604217" y="2797828"/>
                  <a:pt x="574584" y="2871911"/>
                </a:cubicBezTo>
                <a:cubicBezTo>
                  <a:pt x="544951" y="2945994"/>
                  <a:pt x="663484" y="2732211"/>
                  <a:pt x="663484" y="2732211"/>
                </a:cubicBezTo>
                <a:cubicBezTo>
                  <a:pt x="570351" y="2884611"/>
                  <a:pt x="77167" y="3701644"/>
                  <a:pt x="15784" y="3786311"/>
                </a:cubicBezTo>
                <a:cubicBezTo>
                  <a:pt x="-45599" y="3870978"/>
                  <a:pt x="77167" y="3612744"/>
                  <a:pt x="295184" y="3240211"/>
                </a:cubicBezTo>
                <a:cubicBezTo>
                  <a:pt x="513201" y="2867678"/>
                  <a:pt x="1150317" y="1809344"/>
                  <a:pt x="1323884" y="1551111"/>
                </a:cubicBezTo>
                <a:cubicBezTo>
                  <a:pt x="1497451" y="1292878"/>
                  <a:pt x="1355634" y="1872844"/>
                  <a:pt x="1336584" y="1690811"/>
                </a:cubicBezTo>
                <a:cubicBezTo>
                  <a:pt x="1317534" y="1508778"/>
                  <a:pt x="1234984" y="581678"/>
                  <a:pt x="1209584" y="458911"/>
                </a:cubicBezTo>
                <a:cubicBezTo>
                  <a:pt x="1184184" y="336144"/>
                  <a:pt x="1226517" y="1034644"/>
                  <a:pt x="1184184" y="954211"/>
                </a:cubicBezTo>
                <a:cubicBezTo>
                  <a:pt x="1141851" y="873778"/>
                  <a:pt x="961934" y="-44856"/>
                  <a:pt x="942884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C42D6C58-C943-E50A-A77C-AD5422D38DA0}"/>
              </a:ext>
            </a:extLst>
          </p:cNvPr>
          <p:cNvSpPr/>
          <p:nvPr/>
        </p:nvSpPr>
        <p:spPr>
          <a:xfrm>
            <a:off x="4912977" y="7324648"/>
            <a:ext cx="1526265" cy="943052"/>
          </a:xfrm>
          <a:custGeom>
            <a:avLst/>
            <a:gdLst>
              <a:gd name="connsiteX0" fmla="*/ 1923 w 1526265"/>
              <a:gd name="connsiteY0" fmla="*/ 816052 h 943052"/>
              <a:gd name="connsiteX1" fmla="*/ 865523 w 1526265"/>
              <a:gd name="connsiteY1" fmla="*/ 371552 h 943052"/>
              <a:gd name="connsiteX2" fmla="*/ 573423 w 1526265"/>
              <a:gd name="connsiteY2" fmla="*/ 511252 h 943052"/>
              <a:gd name="connsiteX3" fmla="*/ 1310023 w 1526265"/>
              <a:gd name="connsiteY3" fmla="*/ 3252 h 943052"/>
              <a:gd name="connsiteX4" fmla="*/ 890923 w 1526265"/>
              <a:gd name="connsiteY4" fmla="*/ 282652 h 943052"/>
              <a:gd name="connsiteX5" fmla="*/ 1525923 w 1526265"/>
              <a:gd name="connsiteY5" fmla="*/ 54052 h 943052"/>
              <a:gd name="connsiteX6" fmla="*/ 789323 w 1526265"/>
              <a:gd name="connsiteY6" fmla="*/ 612852 h 943052"/>
              <a:gd name="connsiteX7" fmla="*/ 471823 w 1526265"/>
              <a:gd name="connsiteY7" fmla="*/ 943052 h 943052"/>
              <a:gd name="connsiteX8" fmla="*/ 751223 w 1526265"/>
              <a:gd name="connsiteY8" fmla="*/ 612852 h 943052"/>
              <a:gd name="connsiteX9" fmla="*/ 586123 w 1526265"/>
              <a:gd name="connsiteY9" fmla="*/ 714452 h 943052"/>
              <a:gd name="connsiteX10" fmla="*/ 433723 w 1526265"/>
              <a:gd name="connsiteY10" fmla="*/ 790652 h 943052"/>
              <a:gd name="connsiteX11" fmla="*/ 675023 w 1526265"/>
              <a:gd name="connsiteY11" fmla="*/ 638252 h 943052"/>
              <a:gd name="connsiteX12" fmla="*/ 382923 w 1526265"/>
              <a:gd name="connsiteY12" fmla="*/ 739852 h 943052"/>
              <a:gd name="connsiteX13" fmla="*/ 624223 w 1526265"/>
              <a:gd name="connsiteY13" fmla="*/ 587452 h 943052"/>
              <a:gd name="connsiteX14" fmla="*/ 1923 w 1526265"/>
              <a:gd name="connsiteY14" fmla="*/ 816052 h 94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6265" h="943052">
                <a:moveTo>
                  <a:pt x="1923" y="816052"/>
                </a:moveTo>
                <a:cubicBezTo>
                  <a:pt x="42140" y="780069"/>
                  <a:pt x="770273" y="422352"/>
                  <a:pt x="865523" y="371552"/>
                </a:cubicBezTo>
                <a:cubicBezTo>
                  <a:pt x="960773" y="320752"/>
                  <a:pt x="499340" y="572635"/>
                  <a:pt x="573423" y="511252"/>
                </a:cubicBezTo>
                <a:cubicBezTo>
                  <a:pt x="647506" y="449869"/>
                  <a:pt x="1257106" y="41352"/>
                  <a:pt x="1310023" y="3252"/>
                </a:cubicBezTo>
                <a:cubicBezTo>
                  <a:pt x="1362940" y="-34848"/>
                  <a:pt x="854940" y="274185"/>
                  <a:pt x="890923" y="282652"/>
                </a:cubicBezTo>
                <a:cubicBezTo>
                  <a:pt x="926906" y="291119"/>
                  <a:pt x="1542856" y="-981"/>
                  <a:pt x="1525923" y="54052"/>
                </a:cubicBezTo>
                <a:cubicBezTo>
                  <a:pt x="1508990" y="109085"/>
                  <a:pt x="965006" y="464685"/>
                  <a:pt x="789323" y="612852"/>
                </a:cubicBezTo>
                <a:cubicBezTo>
                  <a:pt x="613640" y="761019"/>
                  <a:pt x="478173" y="943052"/>
                  <a:pt x="471823" y="943052"/>
                </a:cubicBezTo>
                <a:cubicBezTo>
                  <a:pt x="465473" y="943052"/>
                  <a:pt x="732173" y="650952"/>
                  <a:pt x="751223" y="612852"/>
                </a:cubicBezTo>
                <a:cubicBezTo>
                  <a:pt x="770273" y="574752"/>
                  <a:pt x="639040" y="684819"/>
                  <a:pt x="586123" y="714452"/>
                </a:cubicBezTo>
                <a:cubicBezTo>
                  <a:pt x="533206" y="744085"/>
                  <a:pt x="418906" y="803352"/>
                  <a:pt x="433723" y="790652"/>
                </a:cubicBezTo>
                <a:cubicBezTo>
                  <a:pt x="448540" y="777952"/>
                  <a:pt x="683490" y="646719"/>
                  <a:pt x="675023" y="638252"/>
                </a:cubicBezTo>
                <a:cubicBezTo>
                  <a:pt x="666556" y="629785"/>
                  <a:pt x="391390" y="748319"/>
                  <a:pt x="382923" y="739852"/>
                </a:cubicBezTo>
                <a:cubicBezTo>
                  <a:pt x="374456" y="731385"/>
                  <a:pt x="683490" y="578985"/>
                  <a:pt x="624223" y="587452"/>
                </a:cubicBezTo>
                <a:cubicBezTo>
                  <a:pt x="564956" y="595919"/>
                  <a:pt x="-38294" y="852035"/>
                  <a:pt x="1923" y="816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634C48E9-8B46-28DC-D9EB-120ED9E05103}"/>
              </a:ext>
            </a:extLst>
          </p:cNvPr>
          <p:cNvSpPr/>
          <p:nvPr/>
        </p:nvSpPr>
        <p:spPr>
          <a:xfrm>
            <a:off x="3852870" y="7742802"/>
            <a:ext cx="2218825" cy="544653"/>
          </a:xfrm>
          <a:custGeom>
            <a:avLst/>
            <a:gdLst>
              <a:gd name="connsiteX0" fmla="*/ 7930 w 2218825"/>
              <a:gd name="connsiteY0" fmla="*/ 169298 h 544653"/>
              <a:gd name="connsiteX1" fmla="*/ 947730 w 2218825"/>
              <a:gd name="connsiteY1" fmla="*/ 385198 h 544653"/>
              <a:gd name="connsiteX2" fmla="*/ 833430 w 2218825"/>
              <a:gd name="connsiteY2" fmla="*/ 435998 h 544653"/>
              <a:gd name="connsiteX3" fmla="*/ 1404930 w 2218825"/>
              <a:gd name="connsiteY3" fmla="*/ 270898 h 544653"/>
              <a:gd name="connsiteX4" fmla="*/ 1074730 w 2218825"/>
              <a:gd name="connsiteY4" fmla="*/ 385198 h 544653"/>
              <a:gd name="connsiteX5" fmla="*/ 2192330 w 2218825"/>
              <a:gd name="connsiteY5" fmla="*/ 4198 h 544653"/>
              <a:gd name="connsiteX6" fmla="*/ 1824030 w 2218825"/>
              <a:gd name="connsiteY6" fmla="*/ 194698 h 544653"/>
              <a:gd name="connsiteX7" fmla="*/ 1328730 w 2218825"/>
              <a:gd name="connsiteY7" fmla="*/ 397898 h 544653"/>
              <a:gd name="connsiteX8" fmla="*/ 630230 w 2218825"/>
              <a:gd name="connsiteY8" fmla="*/ 537598 h 544653"/>
              <a:gd name="connsiteX9" fmla="*/ 1023930 w 2218825"/>
              <a:gd name="connsiteY9" fmla="*/ 512198 h 544653"/>
              <a:gd name="connsiteX10" fmla="*/ 160330 w 2218825"/>
              <a:gd name="connsiteY10" fmla="*/ 410598 h 544653"/>
              <a:gd name="connsiteX11" fmla="*/ 477830 w 2218825"/>
              <a:gd name="connsiteY11" fmla="*/ 410598 h 544653"/>
              <a:gd name="connsiteX12" fmla="*/ 7930 w 2218825"/>
              <a:gd name="connsiteY12" fmla="*/ 169298 h 54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8825" h="544653">
                <a:moveTo>
                  <a:pt x="7930" y="169298"/>
                </a:moveTo>
                <a:cubicBezTo>
                  <a:pt x="86247" y="165065"/>
                  <a:pt x="810147" y="340748"/>
                  <a:pt x="947730" y="385198"/>
                </a:cubicBezTo>
                <a:cubicBezTo>
                  <a:pt x="1085313" y="429648"/>
                  <a:pt x="757230" y="455048"/>
                  <a:pt x="833430" y="435998"/>
                </a:cubicBezTo>
                <a:cubicBezTo>
                  <a:pt x="909630" y="416948"/>
                  <a:pt x="1364714" y="279365"/>
                  <a:pt x="1404930" y="270898"/>
                </a:cubicBezTo>
                <a:cubicBezTo>
                  <a:pt x="1445146" y="262431"/>
                  <a:pt x="1074730" y="385198"/>
                  <a:pt x="1074730" y="385198"/>
                </a:cubicBezTo>
                <a:cubicBezTo>
                  <a:pt x="1205963" y="340748"/>
                  <a:pt x="2067447" y="35948"/>
                  <a:pt x="2192330" y="4198"/>
                </a:cubicBezTo>
                <a:cubicBezTo>
                  <a:pt x="2317213" y="-27552"/>
                  <a:pt x="1967963" y="129081"/>
                  <a:pt x="1824030" y="194698"/>
                </a:cubicBezTo>
                <a:cubicBezTo>
                  <a:pt x="1680097" y="260315"/>
                  <a:pt x="1527697" y="340748"/>
                  <a:pt x="1328730" y="397898"/>
                </a:cubicBezTo>
                <a:cubicBezTo>
                  <a:pt x="1129763" y="455048"/>
                  <a:pt x="681030" y="518548"/>
                  <a:pt x="630230" y="537598"/>
                </a:cubicBezTo>
                <a:cubicBezTo>
                  <a:pt x="579430" y="556648"/>
                  <a:pt x="1102247" y="533365"/>
                  <a:pt x="1023930" y="512198"/>
                </a:cubicBezTo>
                <a:cubicBezTo>
                  <a:pt x="945613" y="491031"/>
                  <a:pt x="251347" y="427531"/>
                  <a:pt x="160330" y="410598"/>
                </a:cubicBezTo>
                <a:cubicBezTo>
                  <a:pt x="69313" y="393665"/>
                  <a:pt x="498997" y="448698"/>
                  <a:pt x="477830" y="410598"/>
                </a:cubicBezTo>
                <a:cubicBezTo>
                  <a:pt x="456663" y="372498"/>
                  <a:pt x="-70387" y="173531"/>
                  <a:pt x="7930" y="169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E7B44A06-89DE-8351-0943-C6233156723D}"/>
              </a:ext>
            </a:extLst>
          </p:cNvPr>
          <p:cNvSpPr/>
          <p:nvPr/>
        </p:nvSpPr>
        <p:spPr>
          <a:xfrm>
            <a:off x="3615168" y="7955758"/>
            <a:ext cx="94819" cy="2844877"/>
          </a:xfrm>
          <a:custGeom>
            <a:avLst/>
            <a:gdLst>
              <a:gd name="connsiteX0" fmla="*/ 4332 w 94819"/>
              <a:gd name="connsiteY0" fmla="*/ 7142 h 2844877"/>
              <a:gd name="connsiteX1" fmla="*/ 42432 w 94819"/>
              <a:gd name="connsiteY1" fmla="*/ 1416842 h 2844877"/>
              <a:gd name="connsiteX2" fmla="*/ 55132 w 94819"/>
              <a:gd name="connsiteY2" fmla="*/ 1239042 h 2844877"/>
              <a:gd name="connsiteX3" fmla="*/ 67832 w 94819"/>
              <a:gd name="connsiteY3" fmla="*/ 2166142 h 2844877"/>
              <a:gd name="connsiteX4" fmla="*/ 80532 w 94819"/>
              <a:gd name="connsiteY4" fmla="*/ 1924842 h 2844877"/>
              <a:gd name="connsiteX5" fmla="*/ 4332 w 94819"/>
              <a:gd name="connsiteY5" fmla="*/ 2839242 h 2844877"/>
              <a:gd name="connsiteX6" fmla="*/ 17032 w 94819"/>
              <a:gd name="connsiteY6" fmla="*/ 2280442 h 2844877"/>
              <a:gd name="connsiteX7" fmla="*/ 80532 w 94819"/>
              <a:gd name="connsiteY7" fmla="*/ 1670842 h 2844877"/>
              <a:gd name="connsiteX8" fmla="*/ 93232 w 94819"/>
              <a:gd name="connsiteY8" fmla="*/ 565942 h 2844877"/>
              <a:gd name="connsiteX9" fmla="*/ 55132 w 94819"/>
              <a:gd name="connsiteY9" fmla="*/ 858042 h 2844877"/>
              <a:gd name="connsiteX10" fmla="*/ 4332 w 94819"/>
              <a:gd name="connsiteY10" fmla="*/ 7142 h 28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819" h="2844877">
                <a:moveTo>
                  <a:pt x="4332" y="7142"/>
                </a:moveTo>
                <a:cubicBezTo>
                  <a:pt x="2215" y="100275"/>
                  <a:pt x="33965" y="1211525"/>
                  <a:pt x="42432" y="1416842"/>
                </a:cubicBezTo>
                <a:cubicBezTo>
                  <a:pt x="50899" y="1622159"/>
                  <a:pt x="50899" y="1114159"/>
                  <a:pt x="55132" y="1239042"/>
                </a:cubicBezTo>
                <a:cubicBezTo>
                  <a:pt x="59365" y="1363925"/>
                  <a:pt x="63599" y="2051842"/>
                  <a:pt x="67832" y="2166142"/>
                </a:cubicBezTo>
                <a:cubicBezTo>
                  <a:pt x="72065" y="2280442"/>
                  <a:pt x="91115" y="1812659"/>
                  <a:pt x="80532" y="1924842"/>
                </a:cubicBezTo>
                <a:cubicBezTo>
                  <a:pt x="69949" y="2037025"/>
                  <a:pt x="14915" y="2779975"/>
                  <a:pt x="4332" y="2839242"/>
                </a:cubicBezTo>
                <a:cubicBezTo>
                  <a:pt x="-6251" y="2898509"/>
                  <a:pt x="4332" y="2475175"/>
                  <a:pt x="17032" y="2280442"/>
                </a:cubicBezTo>
                <a:cubicBezTo>
                  <a:pt x="29732" y="2085709"/>
                  <a:pt x="67832" y="1956592"/>
                  <a:pt x="80532" y="1670842"/>
                </a:cubicBezTo>
                <a:cubicBezTo>
                  <a:pt x="93232" y="1385092"/>
                  <a:pt x="97465" y="701408"/>
                  <a:pt x="93232" y="565942"/>
                </a:cubicBezTo>
                <a:cubicBezTo>
                  <a:pt x="88999" y="430476"/>
                  <a:pt x="65715" y="955409"/>
                  <a:pt x="55132" y="858042"/>
                </a:cubicBezTo>
                <a:cubicBezTo>
                  <a:pt x="44549" y="760675"/>
                  <a:pt x="6449" y="-85991"/>
                  <a:pt x="4332" y="7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A0CD053-7904-4E14-6DCD-B770E810B170}"/>
              </a:ext>
            </a:extLst>
          </p:cNvPr>
          <p:cNvSpPr/>
          <p:nvPr/>
        </p:nvSpPr>
        <p:spPr>
          <a:xfrm>
            <a:off x="6774737" y="8761259"/>
            <a:ext cx="1748970" cy="540951"/>
          </a:xfrm>
          <a:custGeom>
            <a:avLst/>
            <a:gdLst>
              <a:gd name="connsiteX0" fmla="*/ 11074 w 1748970"/>
              <a:gd name="connsiteY0" fmla="*/ 305739 h 540951"/>
              <a:gd name="connsiteX1" fmla="*/ 367208 w 1748970"/>
              <a:gd name="connsiteY1" fmla="*/ 7356 h 540951"/>
              <a:gd name="connsiteX2" fmla="*/ 848471 w 1748970"/>
              <a:gd name="connsiteY2" fmla="*/ 84358 h 540951"/>
              <a:gd name="connsiteX3" fmla="*/ 829221 w 1748970"/>
              <a:gd name="connsiteY3" fmla="*/ 36232 h 540951"/>
              <a:gd name="connsiteX4" fmla="*/ 1377861 w 1748970"/>
              <a:gd name="connsiteY4" fmla="*/ 142109 h 540951"/>
              <a:gd name="connsiteX5" fmla="*/ 1358610 w 1748970"/>
              <a:gd name="connsiteY5" fmla="*/ 170985 h 540951"/>
              <a:gd name="connsiteX6" fmla="*/ 1724370 w 1748970"/>
              <a:gd name="connsiteY6" fmla="*/ 536745 h 540951"/>
              <a:gd name="connsiteX7" fmla="*/ 1647368 w 1748970"/>
              <a:gd name="connsiteY7" fmla="*/ 353865 h 540951"/>
              <a:gd name="connsiteX8" fmla="*/ 1098728 w 1748970"/>
              <a:gd name="connsiteY8" fmla="*/ 113234 h 540951"/>
              <a:gd name="connsiteX9" fmla="*/ 694467 w 1748970"/>
              <a:gd name="connsiteY9" fmla="*/ 74733 h 540951"/>
              <a:gd name="connsiteX10" fmla="*/ 578964 w 1748970"/>
              <a:gd name="connsiteY10" fmla="*/ 7356 h 540951"/>
              <a:gd name="connsiteX11" fmla="*/ 367208 w 1748970"/>
              <a:gd name="connsiteY11" fmla="*/ 132484 h 540951"/>
              <a:gd name="connsiteX12" fmla="*/ 97701 w 1748970"/>
              <a:gd name="connsiteY12" fmla="*/ 257613 h 540951"/>
              <a:gd name="connsiteX13" fmla="*/ 280581 w 1748970"/>
              <a:gd name="connsiteY13" fmla="*/ 55482 h 540951"/>
              <a:gd name="connsiteX14" fmla="*/ 107326 w 1748970"/>
              <a:gd name="connsiteY14" fmla="*/ 190236 h 540951"/>
              <a:gd name="connsiteX15" fmla="*/ 11074 w 1748970"/>
              <a:gd name="connsiteY15" fmla="*/ 305739 h 54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8970" h="540951">
                <a:moveTo>
                  <a:pt x="11074" y="305739"/>
                </a:moveTo>
                <a:cubicBezTo>
                  <a:pt x="54388" y="275259"/>
                  <a:pt x="227642" y="44253"/>
                  <a:pt x="367208" y="7356"/>
                </a:cubicBezTo>
                <a:cubicBezTo>
                  <a:pt x="506774" y="-29541"/>
                  <a:pt x="848471" y="84358"/>
                  <a:pt x="848471" y="84358"/>
                </a:cubicBezTo>
                <a:cubicBezTo>
                  <a:pt x="925473" y="89171"/>
                  <a:pt x="740989" y="26607"/>
                  <a:pt x="829221" y="36232"/>
                </a:cubicBezTo>
                <a:cubicBezTo>
                  <a:pt x="917453" y="45857"/>
                  <a:pt x="1289630" y="119650"/>
                  <a:pt x="1377861" y="142109"/>
                </a:cubicBezTo>
                <a:cubicBezTo>
                  <a:pt x="1466093" y="164568"/>
                  <a:pt x="1300859" y="105212"/>
                  <a:pt x="1358610" y="170985"/>
                </a:cubicBezTo>
                <a:cubicBezTo>
                  <a:pt x="1416362" y="236758"/>
                  <a:pt x="1676244" y="506265"/>
                  <a:pt x="1724370" y="536745"/>
                </a:cubicBezTo>
                <a:cubicBezTo>
                  <a:pt x="1772496" y="567225"/>
                  <a:pt x="1751642" y="424450"/>
                  <a:pt x="1647368" y="353865"/>
                </a:cubicBezTo>
                <a:cubicBezTo>
                  <a:pt x="1543094" y="283280"/>
                  <a:pt x="1257545" y="159756"/>
                  <a:pt x="1098728" y="113234"/>
                </a:cubicBezTo>
                <a:cubicBezTo>
                  <a:pt x="939911" y="66712"/>
                  <a:pt x="781094" y="92379"/>
                  <a:pt x="694467" y="74733"/>
                </a:cubicBezTo>
                <a:cubicBezTo>
                  <a:pt x="607840" y="57087"/>
                  <a:pt x="633507" y="-2269"/>
                  <a:pt x="578964" y="7356"/>
                </a:cubicBezTo>
                <a:cubicBezTo>
                  <a:pt x="524421" y="16981"/>
                  <a:pt x="447418" y="90775"/>
                  <a:pt x="367208" y="132484"/>
                </a:cubicBezTo>
                <a:cubicBezTo>
                  <a:pt x="286998" y="174193"/>
                  <a:pt x="112139" y="270447"/>
                  <a:pt x="97701" y="257613"/>
                </a:cubicBezTo>
                <a:cubicBezTo>
                  <a:pt x="83263" y="244779"/>
                  <a:pt x="278977" y="66711"/>
                  <a:pt x="280581" y="55482"/>
                </a:cubicBezTo>
                <a:cubicBezTo>
                  <a:pt x="282185" y="44253"/>
                  <a:pt x="152244" y="151735"/>
                  <a:pt x="107326" y="190236"/>
                </a:cubicBezTo>
                <a:cubicBezTo>
                  <a:pt x="62408" y="228737"/>
                  <a:pt x="-32240" y="336219"/>
                  <a:pt x="11074" y="30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4DC9FDDA-05E0-F208-74BE-5EECA15BBE6E}"/>
              </a:ext>
            </a:extLst>
          </p:cNvPr>
          <p:cNvSpPr/>
          <p:nvPr/>
        </p:nvSpPr>
        <p:spPr>
          <a:xfrm>
            <a:off x="6221903" y="9051556"/>
            <a:ext cx="660336" cy="1116851"/>
          </a:xfrm>
          <a:custGeom>
            <a:avLst/>
            <a:gdLst>
              <a:gd name="connsiteX0" fmla="*/ 660160 w 660336"/>
              <a:gd name="connsiteY0" fmla="*/ 5817 h 1116851"/>
              <a:gd name="connsiteX1" fmla="*/ 352152 w 660336"/>
              <a:gd name="connsiteY1" fmla="*/ 304200 h 1116851"/>
              <a:gd name="connsiteX2" fmla="*/ 169272 w 660336"/>
              <a:gd name="connsiteY2" fmla="*/ 746962 h 1116851"/>
              <a:gd name="connsiteX3" fmla="*/ 217398 w 660336"/>
              <a:gd name="connsiteY3" fmla="*/ 592958 h 1116851"/>
              <a:gd name="connsiteX4" fmla="*/ 34518 w 660336"/>
              <a:gd name="connsiteY4" fmla="*/ 1103097 h 1116851"/>
              <a:gd name="connsiteX5" fmla="*/ 34518 w 660336"/>
              <a:gd name="connsiteY5" fmla="*/ 900966 h 1116851"/>
              <a:gd name="connsiteX6" fmla="*/ 390653 w 660336"/>
              <a:gd name="connsiteY6" fmla="*/ 169446 h 1116851"/>
              <a:gd name="connsiteX7" fmla="*/ 660160 w 660336"/>
              <a:gd name="connsiteY7" fmla="*/ 5817 h 111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336" h="1116851">
                <a:moveTo>
                  <a:pt x="660160" y="5817"/>
                </a:moveTo>
                <a:cubicBezTo>
                  <a:pt x="653743" y="28276"/>
                  <a:pt x="433967" y="180676"/>
                  <a:pt x="352152" y="304200"/>
                </a:cubicBezTo>
                <a:cubicBezTo>
                  <a:pt x="270337" y="427724"/>
                  <a:pt x="191731" y="698836"/>
                  <a:pt x="169272" y="746962"/>
                </a:cubicBezTo>
                <a:cubicBezTo>
                  <a:pt x="146813" y="795088"/>
                  <a:pt x="239857" y="533602"/>
                  <a:pt x="217398" y="592958"/>
                </a:cubicBezTo>
                <a:cubicBezTo>
                  <a:pt x="194939" y="652314"/>
                  <a:pt x="64998" y="1051762"/>
                  <a:pt x="34518" y="1103097"/>
                </a:cubicBezTo>
                <a:cubicBezTo>
                  <a:pt x="4038" y="1154432"/>
                  <a:pt x="-24838" y="1056575"/>
                  <a:pt x="34518" y="900966"/>
                </a:cubicBezTo>
                <a:cubicBezTo>
                  <a:pt x="93874" y="745358"/>
                  <a:pt x="284775" y="315429"/>
                  <a:pt x="390653" y="169446"/>
                </a:cubicBezTo>
                <a:cubicBezTo>
                  <a:pt x="496531" y="23463"/>
                  <a:pt x="666577" y="-16642"/>
                  <a:pt x="660160" y="5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FE7AACD-3EB2-B1FD-E19C-6A4D65554478}"/>
              </a:ext>
            </a:extLst>
          </p:cNvPr>
          <p:cNvSpPr/>
          <p:nvPr/>
        </p:nvSpPr>
        <p:spPr>
          <a:xfrm>
            <a:off x="7003531" y="9027752"/>
            <a:ext cx="1266844" cy="339094"/>
          </a:xfrm>
          <a:custGeom>
            <a:avLst/>
            <a:gdLst>
              <a:gd name="connsiteX0" fmla="*/ 3661 w 1266844"/>
              <a:gd name="connsiteY0" fmla="*/ 337629 h 339094"/>
              <a:gd name="connsiteX1" fmla="*/ 369421 w 1266844"/>
              <a:gd name="connsiteY1" fmla="*/ 106623 h 339094"/>
              <a:gd name="connsiteX2" fmla="*/ 610052 w 1266844"/>
              <a:gd name="connsiteY2" fmla="*/ 116248 h 339094"/>
              <a:gd name="connsiteX3" fmla="*/ 552301 w 1266844"/>
              <a:gd name="connsiteY3" fmla="*/ 48871 h 339094"/>
              <a:gd name="connsiteX4" fmla="*/ 860309 w 1266844"/>
              <a:gd name="connsiteY4" fmla="*/ 39246 h 339094"/>
              <a:gd name="connsiteX5" fmla="*/ 831433 w 1266844"/>
              <a:gd name="connsiteY5" fmla="*/ 745 h 339094"/>
              <a:gd name="connsiteX6" fmla="*/ 1264570 w 1266844"/>
              <a:gd name="connsiteY6" fmla="*/ 77747 h 339094"/>
              <a:gd name="connsiteX7" fmla="*/ 975812 w 1266844"/>
              <a:gd name="connsiteY7" fmla="*/ 87372 h 339094"/>
              <a:gd name="connsiteX8" fmla="*/ 417547 w 1266844"/>
              <a:gd name="connsiteY8" fmla="*/ 125873 h 339094"/>
              <a:gd name="connsiteX9" fmla="*/ 196166 w 1266844"/>
              <a:gd name="connsiteY9" fmla="*/ 202875 h 339094"/>
              <a:gd name="connsiteX10" fmla="*/ 3661 w 1266844"/>
              <a:gd name="connsiteY10" fmla="*/ 337629 h 3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6844" h="339094">
                <a:moveTo>
                  <a:pt x="3661" y="337629"/>
                </a:moveTo>
                <a:cubicBezTo>
                  <a:pt x="32537" y="321587"/>
                  <a:pt x="268356" y="143520"/>
                  <a:pt x="369421" y="106623"/>
                </a:cubicBezTo>
                <a:cubicBezTo>
                  <a:pt x="470486" y="69726"/>
                  <a:pt x="579572" y="125873"/>
                  <a:pt x="610052" y="116248"/>
                </a:cubicBezTo>
                <a:cubicBezTo>
                  <a:pt x="640532" y="106623"/>
                  <a:pt x="510592" y="61705"/>
                  <a:pt x="552301" y="48871"/>
                </a:cubicBezTo>
                <a:cubicBezTo>
                  <a:pt x="594010" y="36037"/>
                  <a:pt x="860309" y="39246"/>
                  <a:pt x="860309" y="39246"/>
                </a:cubicBezTo>
                <a:cubicBezTo>
                  <a:pt x="906831" y="31225"/>
                  <a:pt x="764056" y="-5672"/>
                  <a:pt x="831433" y="745"/>
                </a:cubicBezTo>
                <a:cubicBezTo>
                  <a:pt x="898810" y="7162"/>
                  <a:pt x="1240507" y="63309"/>
                  <a:pt x="1264570" y="77747"/>
                </a:cubicBezTo>
                <a:cubicBezTo>
                  <a:pt x="1288633" y="92185"/>
                  <a:pt x="1116982" y="79351"/>
                  <a:pt x="975812" y="87372"/>
                </a:cubicBezTo>
                <a:cubicBezTo>
                  <a:pt x="834642" y="95393"/>
                  <a:pt x="547488" y="106622"/>
                  <a:pt x="417547" y="125873"/>
                </a:cubicBezTo>
                <a:cubicBezTo>
                  <a:pt x="287606" y="145123"/>
                  <a:pt x="268356" y="172395"/>
                  <a:pt x="196166" y="202875"/>
                </a:cubicBezTo>
                <a:cubicBezTo>
                  <a:pt x="123976" y="233355"/>
                  <a:pt x="-25215" y="353671"/>
                  <a:pt x="3661" y="337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477E72B-3CF3-5C73-64DF-06DBB8012989}"/>
              </a:ext>
            </a:extLst>
          </p:cNvPr>
          <p:cNvSpPr/>
          <p:nvPr/>
        </p:nvSpPr>
        <p:spPr>
          <a:xfrm>
            <a:off x="6819925" y="9326726"/>
            <a:ext cx="187389" cy="745231"/>
          </a:xfrm>
          <a:custGeom>
            <a:avLst/>
            <a:gdLst>
              <a:gd name="connsiteX0" fmla="*/ 187267 w 187389"/>
              <a:gd name="connsiteY0" fmla="*/ 154 h 745231"/>
              <a:gd name="connsiteX1" fmla="*/ 33262 w 187389"/>
              <a:gd name="connsiteY1" fmla="*/ 327413 h 745231"/>
              <a:gd name="connsiteX2" fmla="*/ 62138 w 187389"/>
              <a:gd name="connsiteY2" fmla="*/ 731674 h 745231"/>
              <a:gd name="connsiteX3" fmla="*/ 62138 w 187389"/>
              <a:gd name="connsiteY3" fmla="*/ 616171 h 745231"/>
              <a:gd name="connsiteX4" fmla="*/ 4387 w 187389"/>
              <a:gd name="connsiteY4" fmla="*/ 288912 h 745231"/>
              <a:gd name="connsiteX5" fmla="*/ 187267 w 187389"/>
              <a:gd name="connsiteY5" fmla="*/ 154 h 74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389" h="745231">
                <a:moveTo>
                  <a:pt x="187267" y="154"/>
                </a:moveTo>
                <a:cubicBezTo>
                  <a:pt x="192080" y="6571"/>
                  <a:pt x="54117" y="205493"/>
                  <a:pt x="33262" y="327413"/>
                </a:cubicBezTo>
                <a:cubicBezTo>
                  <a:pt x="12407" y="449333"/>
                  <a:pt x="57325" y="683548"/>
                  <a:pt x="62138" y="731674"/>
                </a:cubicBezTo>
                <a:cubicBezTo>
                  <a:pt x="66951" y="779800"/>
                  <a:pt x="71763" y="689965"/>
                  <a:pt x="62138" y="616171"/>
                </a:cubicBezTo>
                <a:cubicBezTo>
                  <a:pt x="52513" y="542377"/>
                  <a:pt x="-18072" y="388373"/>
                  <a:pt x="4387" y="288912"/>
                </a:cubicBezTo>
                <a:cubicBezTo>
                  <a:pt x="26846" y="189451"/>
                  <a:pt x="182454" y="-6263"/>
                  <a:pt x="187267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316BD4C-F32D-46A6-A18F-9900FA180EF4}"/>
              </a:ext>
            </a:extLst>
          </p:cNvPr>
          <p:cNvSpPr/>
          <p:nvPr/>
        </p:nvSpPr>
        <p:spPr>
          <a:xfrm>
            <a:off x="6560617" y="9509667"/>
            <a:ext cx="225484" cy="676191"/>
          </a:xfrm>
          <a:custGeom>
            <a:avLst/>
            <a:gdLst>
              <a:gd name="connsiteX0" fmla="*/ 225194 w 225484"/>
              <a:gd name="connsiteY0" fmla="*/ 93 h 676191"/>
              <a:gd name="connsiteX1" fmla="*/ 51939 w 225484"/>
              <a:gd name="connsiteY1" fmla="*/ 298476 h 676191"/>
              <a:gd name="connsiteX2" fmla="*/ 100065 w 225484"/>
              <a:gd name="connsiteY2" fmla="*/ 664236 h 676191"/>
              <a:gd name="connsiteX3" fmla="*/ 80815 w 225484"/>
              <a:gd name="connsiteY3" fmla="*/ 558358 h 676191"/>
              <a:gd name="connsiteX4" fmla="*/ 3812 w 225484"/>
              <a:gd name="connsiteY4" fmla="*/ 269600 h 676191"/>
              <a:gd name="connsiteX5" fmla="*/ 225194 w 225484"/>
              <a:gd name="connsiteY5" fmla="*/ 93 h 67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484" h="676191">
                <a:moveTo>
                  <a:pt x="225194" y="93"/>
                </a:moveTo>
                <a:cubicBezTo>
                  <a:pt x="233215" y="4906"/>
                  <a:pt x="72794" y="187786"/>
                  <a:pt x="51939" y="298476"/>
                </a:cubicBezTo>
                <a:cubicBezTo>
                  <a:pt x="31084" y="409166"/>
                  <a:pt x="95252" y="620922"/>
                  <a:pt x="100065" y="664236"/>
                </a:cubicBezTo>
                <a:cubicBezTo>
                  <a:pt x="104878" y="707550"/>
                  <a:pt x="96857" y="624131"/>
                  <a:pt x="80815" y="558358"/>
                </a:cubicBezTo>
                <a:cubicBezTo>
                  <a:pt x="64773" y="492585"/>
                  <a:pt x="-18647" y="361040"/>
                  <a:pt x="3812" y="269600"/>
                </a:cubicBezTo>
                <a:cubicBezTo>
                  <a:pt x="26271" y="178160"/>
                  <a:pt x="217173" y="-4720"/>
                  <a:pt x="22519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96FDE07D-69D8-79DC-942F-6A53C28F8B84}"/>
              </a:ext>
            </a:extLst>
          </p:cNvPr>
          <p:cNvSpPr/>
          <p:nvPr/>
        </p:nvSpPr>
        <p:spPr>
          <a:xfrm>
            <a:off x="4128760" y="8610897"/>
            <a:ext cx="889339" cy="1707471"/>
          </a:xfrm>
          <a:custGeom>
            <a:avLst/>
            <a:gdLst>
              <a:gd name="connsiteX0" fmla="*/ 886002 w 889339"/>
              <a:gd name="connsiteY0" fmla="*/ 3714 h 1707471"/>
              <a:gd name="connsiteX1" fmla="*/ 423989 w 889339"/>
              <a:gd name="connsiteY1" fmla="*/ 215469 h 1707471"/>
              <a:gd name="connsiteX2" fmla="*/ 577994 w 889339"/>
              <a:gd name="connsiteY2" fmla="*/ 359848 h 1707471"/>
              <a:gd name="connsiteX3" fmla="*/ 375863 w 889339"/>
              <a:gd name="connsiteY3" fmla="*/ 677482 h 1707471"/>
              <a:gd name="connsiteX4" fmla="*/ 472116 w 889339"/>
              <a:gd name="connsiteY4" fmla="*/ 696732 h 1707471"/>
              <a:gd name="connsiteX5" fmla="*/ 279611 w 889339"/>
              <a:gd name="connsiteY5" fmla="*/ 869987 h 1707471"/>
              <a:gd name="connsiteX6" fmla="*/ 192983 w 889339"/>
              <a:gd name="connsiteY6" fmla="*/ 1100994 h 1707471"/>
              <a:gd name="connsiteX7" fmla="*/ 433615 w 889339"/>
              <a:gd name="connsiteY7" fmla="*/ 1062492 h 1707471"/>
              <a:gd name="connsiteX8" fmla="*/ 250735 w 889339"/>
              <a:gd name="connsiteY8" fmla="*/ 1254998 h 1707471"/>
              <a:gd name="connsiteX9" fmla="*/ 478 w 889339"/>
              <a:gd name="connsiteY9" fmla="*/ 1707385 h 1707471"/>
              <a:gd name="connsiteX10" fmla="*/ 318112 w 889339"/>
              <a:gd name="connsiteY10" fmla="*/ 1216497 h 1707471"/>
              <a:gd name="connsiteX11" fmla="*/ 269985 w 889339"/>
              <a:gd name="connsiteY11" fmla="*/ 1004741 h 1707471"/>
              <a:gd name="connsiteX12" fmla="*/ 558743 w 889339"/>
              <a:gd name="connsiteY12" fmla="*/ 359848 h 1707471"/>
              <a:gd name="connsiteX13" fmla="*/ 308486 w 889339"/>
              <a:gd name="connsiteY13" fmla="*/ 648606 h 1707471"/>
              <a:gd name="connsiteX14" fmla="*/ 577994 w 889339"/>
              <a:gd name="connsiteY14" fmla="*/ 340598 h 1707471"/>
              <a:gd name="connsiteX15" fmla="*/ 731998 w 889339"/>
              <a:gd name="connsiteY15" fmla="*/ 215469 h 1707471"/>
              <a:gd name="connsiteX16" fmla="*/ 472116 w 889339"/>
              <a:gd name="connsiteY16" fmla="*/ 244345 h 1707471"/>
              <a:gd name="connsiteX17" fmla="*/ 626120 w 889339"/>
              <a:gd name="connsiteY17" fmla="*/ 90341 h 1707471"/>
              <a:gd name="connsiteX18" fmla="*/ 886002 w 889339"/>
              <a:gd name="connsiteY18" fmla="*/ 3714 h 170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339" h="1707471">
                <a:moveTo>
                  <a:pt x="886002" y="3714"/>
                </a:moveTo>
                <a:cubicBezTo>
                  <a:pt x="852314" y="24569"/>
                  <a:pt x="475324" y="156113"/>
                  <a:pt x="423989" y="215469"/>
                </a:cubicBezTo>
                <a:cubicBezTo>
                  <a:pt x="372654" y="274825"/>
                  <a:pt x="586015" y="282846"/>
                  <a:pt x="577994" y="359848"/>
                </a:cubicBezTo>
                <a:cubicBezTo>
                  <a:pt x="569973" y="436850"/>
                  <a:pt x="393509" y="621335"/>
                  <a:pt x="375863" y="677482"/>
                </a:cubicBezTo>
                <a:cubicBezTo>
                  <a:pt x="358217" y="733629"/>
                  <a:pt x="488158" y="664648"/>
                  <a:pt x="472116" y="696732"/>
                </a:cubicBezTo>
                <a:cubicBezTo>
                  <a:pt x="456074" y="728816"/>
                  <a:pt x="326133" y="802610"/>
                  <a:pt x="279611" y="869987"/>
                </a:cubicBezTo>
                <a:cubicBezTo>
                  <a:pt x="233089" y="937364"/>
                  <a:pt x="167316" y="1068910"/>
                  <a:pt x="192983" y="1100994"/>
                </a:cubicBezTo>
                <a:cubicBezTo>
                  <a:pt x="218650" y="1133078"/>
                  <a:pt x="423990" y="1036825"/>
                  <a:pt x="433615" y="1062492"/>
                </a:cubicBezTo>
                <a:cubicBezTo>
                  <a:pt x="443240" y="1088159"/>
                  <a:pt x="322924" y="1147516"/>
                  <a:pt x="250735" y="1254998"/>
                </a:cubicBezTo>
                <a:cubicBezTo>
                  <a:pt x="178546" y="1362480"/>
                  <a:pt x="-10751" y="1713802"/>
                  <a:pt x="478" y="1707385"/>
                </a:cubicBezTo>
                <a:cubicBezTo>
                  <a:pt x="11707" y="1700968"/>
                  <a:pt x="273194" y="1333604"/>
                  <a:pt x="318112" y="1216497"/>
                </a:cubicBezTo>
                <a:cubicBezTo>
                  <a:pt x="363030" y="1099390"/>
                  <a:pt x="229880" y="1147516"/>
                  <a:pt x="269985" y="1004741"/>
                </a:cubicBezTo>
                <a:cubicBezTo>
                  <a:pt x="310090" y="861966"/>
                  <a:pt x="552326" y="419204"/>
                  <a:pt x="558743" y="359848"/>
                </a:cubicBezTo>
                <a:cubicBezTo>
                  <a:pt x="565160" y="300492"/>
                  <a:pt x="305277" y="651814"/>
                  <a:pt x="308486" y="648606"/>
                </a:cubicBezTo>
                <a:cubicBezTo>
                  <a:pt x="311694" y="645398"/>
                  <a:pt x="507409" y="412788"/>
                  <a:pt x="577994" y="340598"/>
                </a:cubicBezTo>
                <a:cubicBezTo>
                  <a:pt x="648579" y="268408"/>
                  <a:pt x="749644" y="231511"/>
                  <a:pt x="731998" y="215469"/>
                </a:cubicBezTo>
                <a:cubicBezTo>
                  <a:pt x="714352" y="199427"/>
                  <a:pt x="489762" y="265200"/>
                  <a:pt x="472116" y="244345"/>
                </a:cubicBezTo>
                <a:cubicBezTo>
                  <a:pt x="454470" y="223490"/>
                  <a:pt x="563556" y="125634"/>
                  <a:pt x="626120" y="90341"/>
                </a:cubicBezTo>
                <a:cubicBezTo>
                  <a:pt x="688684" y="55048"/>
                  <a:pt x="919690" y="-17141"/>
                  <a:pt x="886002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8889F43A-FFF0-4FB4-56D3-368AB8C103E8}"/>
              </a:ext>
            </a:extLst>
          </p:cNvPr>
          <p:cNvSpPr/>
          <p:nvPr/>
        </p:nvSpPr>
        <p:spPr>
          <a:xfrm>
            <a:off x="3782308" y="7998197"/>
            <a:ext cx="385778" cy="1377384"/>
          </a:xfrm>
          <a:custGeom>
            <a:avLst/>
            <a:gdLst>
              <a:gd name="connsiteX0" fmla="*/ 420 w 385778"/>
              <a:gd name="connsiteY0" fmla="*/ 397 h 1377384"/>
              <a:gd name="connsiteX1" fmla="*/ 115924 w 385778"/>
              <a:gd name="connsiteY1" fmla="*/ 375782 h 1377384"/>
              <a:gd name="connsiteX2" fmla="*/ 87048 w 385778"/>
              <a:gd name="connsiteY2" fmla="*/ 520161 h 1377384"/>
              <a:gd name="connsiteX3" fmla="*/ 183300 w 385778"/>
              <a:gd name="connsiteY3" fmla="*/ 799294 h 1377384"/>
              <a:gd name="connsiteX4" fmla="*/ 202551 w 385778"/>
              <a:gd name="connsiteY4" fmla="*/ 741542 h 1377384"/>
              <a:gd name="connsiteX5" fmla="*/ 144799 w 385778"/>
              <a:gd name="connsiteY5" fmla="*/ 808919 h 1377384"/>
              <a:gd name="connsiteX6" fmla="*/ 337305 w 385778"/>
              <a:gd name="connsiteY6" fmla="*/ 943672 h 1377384"/>
              <a:gd name="connsiteX7" fmla="*/ 231427 w 385778"/>
              <a:gd name="connsiteY7" fmla="*/ 914797 h 1377384"/>
              <a:gd name="connsiteX8" fmla="*/ 202551 w 385778"/>
              <a:gd name="connsiteY8" fmla="*/ 1030300 h 1377384"/>
              <a:gd name="connsiteX9" fmla="*/ 154425 w 385778"/>
              <a:gd name="connsiteY9" fmla="*/ 1126552 h 1377384"/>
              <a:gd name="connsiteX10" fmla="*/ 154425 w 385778"/>
              <a:gd name="connsiteY10" fmla="*/ 1376809 h 1377384"/>
              <a:gd name="connsiteX11" fmla="*/ 183300 w 385778"/>
              <a:gd name="connsiteY11" fmla="*/ 1049550 h 1377384"/>
              <a:gd name="connsiteX12" fmla="*/ 173675 w 385778"/>
              <a:gd name="connsiteY12" fmla="*/ 780043 h 1377384"/>
              <a:gd name="connsiteX13" fmla="*/ 385431 w 385778"/>
              <a:gd name="connsiteY13" fmla="*/ 770418 h 1377384"/>
              <a:gd name="connsiteX14" fmla="*/ 221801 w 385778"/>
              <a:gd name="connsiteY14" fmla="*/ 741542 h 1377384"/>
              <a:gd name="connsiteX15" fmla="*/ 154425 w 385778"/>
              <a:gd name="connsiteY15" fmla="*/ 645289 h 1377384"/>
              <a:gd name="connsiteX16" fmla="*/ 164050 w 385778"/>
              <a:gd name="connsiteY16" fmla="*/ 452784 h 1377384"/>
              <a:gd name="connsiteX17" fmla="*/ 420 w 385778"/>
              <a:gd name="connsiteY17" fmla="*/ 397 h 137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5778" h="1377384">
                <a:moveTo>
                  <a:pt x="420" y="397"/>
                </a:moveTo>
                <a:cubicBezTo>
                  <a:pt x="-7601" y="-12437"/>
                  <a:pt x="101486" y="289155"/>
                  <a:pt x="115924" y="375782"/>
                </a:cubicBezTo>
                <a:cubicBezTo>
                  <a:pt x="130362" y="462409"/>
                  <a:pt x="75819" y="449576"/>
                  <a:pt x="87048" y="520161"/>
                </a:cubicBezTo>
                <a:cubicBezTo>
                  <a:pt x="98277" y="590746"/>
                  <a:pt x="164050" y="762397"/>
                  <a:pt x="183300" y="799294"/>
                </a:cubicBezTo>
                <a:cubicBezTo>
                  <a:pt x="202550" y="836191"/>
                  <a:pt x="208968" y="739938"/>
                  <a:pt x="202551" y="741542"/>
                </a:cubicBezTo>
                <a:cubicBezTo>
                  <a:pt x="196134" y="743146"/>
                  <a:pt x="122340" y="775231"/>
                  <a:pt x="144799" y="808919"/>
                </a:cubicBezTo>
                <a:cubicBezTo>
                  <a:pt x="167258" y="842607"/>
                  <a:pt x="322867" y="926026"/>
                  <a:pt x="337305" y="943672"/>
                </a:cubicBezTo>
                <a:cubicBezTo>
                  <a:pt x="351743" y="961318"/>
                  <a:pt x="253886" y="900359"/>
                  <a:pt x="231427" y="914797"/>
                </a:cubicBezTo>
                <a:cubicBezTo>
                  <a:pt x="208968" y="929235"/>
                  <a:pt x="215385" y="995008"/>
                  <a:pt x="202551" y="1030300"/>
                </a:cubicBezTo>
                <a:cubicBezTo>
                  <a:pt x="189717" y="1065593"/>
                  <a:pt x="162446" y="1068801"/>
                  <a:pt x="154425" y="1126552"/>
                </a:cubicBezTo>
                <a:cubicBezTo>
                  <a:pt x="146404" y="1184304"/>
                  <a:pt x="149612" y="1389643"/>
                  <a:pt x="154425" y="1376809"/>
                </a:cubicBezTo>
                <a:cubicBezTo>
                  <a:pt x="159238" y="1363975"/>
                  <a:pt x="180092" y="1149011"/>
                  <a:pt x="183300" y="1049550"/>
                </a:cubicBezTo>
                <a:cubicBezTo>
                  <a:pt x="186508" y="950089"/>
                  <a:pt x="139987" y="826565"/>
                  <a:pt x="173675" y="780043"/>
                </a:cubicBezTo>
                <a:cubicBezTo>
                  <a:pt x="207363" y="733521"/>
                  <a:pt x="377410" y="776835"/>
                  <a:pt x="385431" y="770418"/>
                </a:cubicBezTo>
                <a:cubicBezTo>
                  <a:pt x="393452" y="764001"/>
                  <a:pt x="260302" y="762397"/>
                  <a:pt x="221801" y="741542"/>
                </a:cubicBezTo>
                <a:cubicBezTo>
                  <a:pt x="183300" y="720687"/>
                  <a:pt x="164050" y="693415"/>
                  <a:pt x="154425" y="645289"/>
                </a:cubicBezTo>
                <a:cubicBezTo>
                  <a:pt x="144800" y="597163"/>
                  <a:pt x="184905" y="558662"/>
                  <a:pt x="164050" y="452784"/>
                </a:cubicBezTo>
                <a:cubicBezTo>
                  <a:pt x="143195" y="346906"/>
                  <a:pt x="8441" y="13231"/>
                  <a:pt x="420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77BE73CB-51EA-E194-0FDB-46F424063849}"/>
              </a:ext>
            </a:extLst>
          </p:cNvPr>
          <p:cNvSpPr/>
          <p:nvPr/>
        </p:nvSpPr>
        <p:spPr>
          <a:xfrm>
            <a:off x="3763457" y="8440137"/>
            <a:ext cx="163864" cy="954390"/>
          </a:xfrm>
          <a:custGeom>
            <a:avLst/>
            <a:gdLst>
              <a:gd name="connsiteX0" fmla="*/ 21 w 163864"/>
              <a:gd name="connsiteY0" fmla="*/ 1219 h 954390"/>
              <a:gd name="connsiteX1" fmla="*/ 105899 w 163864"/>
              <a:gd name="connsiteY1" fmla="*/ 530608 h 954390"/>
              <a:gd name="connsiteX2" fmla="*/ 105899 w 163864"/>
              <a:gd name="connsiteY2" fmla="*/ 780865 h 954390"/>
              <a:gd name="connsiteX3" fmla="*/ 163650 w 163864"/>
              <a:gd name="connsiteY3" fmla="*/ 954120 h 954390"/>
              <a:gd name="connsiteX4" fmla="*/ 125149 w 163864"/>
              <a:gd name="connsiteY4" fmla="*/ 742364 h 954390"/>
              <a:gd name="connsiteX5" fmla="*/ 115524 w 163864"/>
              <a:gd name="connsiteY5" fmla="*/ 395855 h 954390"/>
              <a:gd name="connsiteX6" fmla="*/ 21 w 163864"/>
              <a:gd name="connsiteY6" fmla="*/ 1219 h 95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864" h="954390">
                <a:moveTo>
                  <a:pt x="21" y="1219"/>
                </a:moveTo>
                <a:cubicBezTo>
                  <a:pt x="-1583" y="23678"/>
                  <a:pt x="88253" y="400667"/>
                  <a:pt x="105899" y="530608"/>
                </a:cubicBezTo>
                <a:cubicBezTo>
                  <a:pt x="123545" y="660549"/>
                  <a:pt x="96274" y="710280"/>
                  <a:pt x="105899" y="780865"/>
                </a:cubicBezTo>
                <a:cubicBezTo>
                  <a:pt x="115524" y="851450"/>
                  <a:pt x="160442" y="960537"/>
                  <a:pt x="163650" y="954120"/>
                </a:cubicBezTo>
                <a:cubicBezTo>
                  <a:pt x="166858" y="947703"/>
                  <a:pt x="133170" y="835408"/>
                  <a:pt x="125149" y="742364"/>
                </a:cubicBezTo>
                <a:cubicBezTo>
                  <a:pt x="117128" y="649320"/>
                  <a:pt x="133170" y="519379"/>
                  <a:pt x="115524" y="395855"/>
                </a:cubicBezTo>
                <a:cubicBezTo>
                  <a:pt x="97878" y="272331"/>
                  <a:pt x="1625" y="-21240"/>
                  <a:pt x="21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4EE4F818-5A08-DA5D-C8E4-7184595DE1F3}"/>
              </a:ext>
            </a:extLst>
          </p:cNvPr>
          <p:cNvSpPr/>
          <p:nvPr/>
        </p:nvSpPr>
        <p:spPr>
          <a:xfrm>
            <a:off x="4403537" y="8402803"/>
            <a:ext cx="515368" cy="202368"/>
          </a:xfrm>
          <a:custGeom>
            <a:avLst/>
            <a:gdLst>
              <a:gd name="connsiteX0" fmla="*/ 4834 w 515368"/>
              <a:gd name="connsiteY0" fmla="*/ 202182 h 202368"/>
              <a:gd name="connsiteX1" fmla="*/ 322467 w 515368"/>
              <a:gd name="connsiteY1" fmla="*/ 57803 h 202368"/>
              <a:gd name="connsiteX2" fmla="*/ 514972 w 515368"/>
              <a:gd name="connsiteY2" fmla="*/ 52 h 202368"/>
              <a:gd name="connsiteX3" fmla="*/ 274341 w 515368"/>
              <a:gd name="connsiteY3" fmla="*/ 48178 h 202368"/>
              <a:gd name="connsiteX4" fmla="*/ 139587 w 515368"/>
              <a:gd name="connsiteY4" fmla="*/ 86679 h 202368"/>
              <a:gd name="connsiteX5" fmla="*/ 4834 w 515368"/>
              <a:gd name="connsiteY5" fmla="*/ 202182 h 20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368" h="202368">
                <a:moveTo>
                  <a:pt x="4834" y="202182"/>
                </a:moveTo>
                <a:cubicBezTo>
                  <a:pt x="35314" y="197369"/>
                  <a:pt x="237444" y="91491"/>
                  <a:pt x="322467" y="57803"/>
                </a:cubicBezTo>
                <a:cubicBezTo>
                  <a:pt x="407490" y="24115"/>
                  <a:pt x="522993" y="1656"/>
                  <a:pt x="514972" y="52"/>
                </a:cubicBezTo>
                <a:cubicBezTo>
                  <a:pt x="506951" y="-1552"/>
                  <a:pt x="336905" y="33740"/>
                  <a:pt x="274341" y="48178"/>
                </a:cubicBezTo>
                <a:cubicBezTo>
                  <a:pt x="211777" y="62616"/>
                  <a:pt x="182901" y="56199"/>
                  <a:pt x="139587" y="86679"/>
                </a:cubicBezTo>
                <a:cubicBezTo>
                  <a:pt x="96273" y="117159"/>
                  <a:pt x="-25646" y="206995"/>
                  <a:pt x="4834" y="202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C175B41E-E93F-3623-21C6-68D0C0CC0972}"/>
              </a:ext>
            </a:extLst>
          </p:cNvPr>
          <p:cNvSpPr/>
          <p:nvPr/>
        </p:nvSpPr>
        <p:spPr>
          <a:xfrm>
            <a:off x="4077574" y="8803544"/>
            <a:ext cx="342681" cy="1312613"/>
          </a:xfrm>
          <a:custGeom>
            <a:avLst/>
            <a:gdLst>
              <a:gd name="connsiteX0" fmla="*/ 340422 w 342681"/>
              <a:gd name="connsiteY0" fmla="*/ 13197 h 1312613"/>
              <a:gd name="connsiteX1" fmla="*/ 99790 w 342681"/>
              <a:gd name="connsiteY1" fmla="*/ 956473 h 1312613"/>
              <a:gd name="connsiteX2" fmla="*/ 167167 w 342681"/>
              <a:gd name="connsiteY2" fmla="*/ 821719 h 1312613"/>
              <a:gd name="connsiteX3" fmla="*/ 3538 w 342681"/>
              <a:gd name="connsiteY3" fmla="*/ 1312608 h 1312613"/>
              <a:gd name="connsiteX4" fmla="*/ 61289 w 342681"/>
              <a:gd name="connsiteY4" fmla="*/ 831344 h 1312613"/>
              <a:gd name="connsiteX5" fmla="*/ 138291 w 342681"/>
              <a:gd name="connsiteY5" fmla="*/ 638839 h 1312613"/>
              <a:gd name="connsiteX6" fmla="*/ 215293 w 342681"/>
              <a:gd name="connsiteY6" fmla="*/ 417458 h 1312613"/>
              <a:gd name="connsiteX7" fmla="*/ 340422 w 342681"/>
              <a:gd name="connsiteY7" fmla="*/ 13197 h 131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681" h="1312613">
                <a:moveTo>
                  <a:pt x="340422" y="13197"/>
                </a:moveTo>
                <a:cubicBezTo>
                  <a:pt x="321172" y="103033"/>
                  <a:pt x="128666" y="821719"/>
                  <a:pt x="99790" y="956473"/>
                </a:cubicBezTo>
                <a:cubicBezTo>
                  <a:pt x="70914" y="1091227"/>
                  <a:pt x="183209" y="762363"/>
                  <a:pt x="167167" y="821719"/>
                </a:cubicBezTo>
                <a:cubicBezTo>
                  <a:pt x="151125" y="881075"/>
                  <a:pt x="21184" y="1311004"/>
                  <a:pt x="3538" y="1312608"/>
                </a:cubicBezTo>
                <a:cubicBezTo>
                  <a:pt x="-14108" y="1314212"/>
                  <a:pt x="38830" y="943639"/>
                  <a:pt x="61289" y="831344"/>
                </a:cubicBezTo>
                <a:cubicBezTo>
                  <a:pt x="83748" y="719049"/>
                  <a:pt x="112624" y="707820"/>
                  <a:pt x="138291" y="638839"/>
                </a:cubicBezTo>
                <a:cubicBezTo>
                  <a:pt x="163958" y="569858"/>
                  <a:pt x="180000" y="516919"/>
                  <a:pt x="215293" y="417458"/>
                </a:cubicBezTo>
                <a:cubicBezTo>
                  <a:pt x="250586" y="317997"/>
                  <a:pt x="359672" y="-76639"/>
                  <a:pt x="340422" y="13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F5669B24-4044-30A8-DC46-DA0F31200694}"/>
              </a:ext>
            </a:extLst>
          </p:cNvPr>
          <p:cNvSpPr/>
          <p:nvPr/>
        </p:nvSpPr>
        <p:spPr>
          <a:xfrm>
            <a:off x="3400366" y="10172399"/>
            <a:ext cx="243549" cy="548910"/>
          </a:xfrm>
          <a:custGeom>
            <a:avLst/>
            <a:gdLst>
              <a:gd name="connsiteX0" fmla="*/ 233937 w 243549"/>
              <a:gd name="connsiteY0" fmla="*/ 14133 h 548910"/>
              <a:gd name="connsiteX1" fmla="*/ 6793 w 243549"/>
              <a:gd name="connsiteY1" fmla="*/ 526663 h 548910"/>
              <a:gd name="connsiteX2" fmla="*/ 70859 w 243549"/>
              <a:gd name="connsiteY2" fmla="*/ 427652 h 548910"/>
              <a:gd name="connsiteX3" fmla="*/ 187344 w 243549"/>
              <a:gd name="connsiteY3" fmla="*/ 165563 h 548910"/>
              <a:gd name="connsiteX4" fmla="*/ 233937 w 243549"/>
              <a:gd name="connsiteY4" fmla="*/ 14133 h 54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49" h="548910">
                <a:moveTo>
                  <a:pt x="233937" y="14133"/>
                </a:moveTo>
                <a:cubicBezTo>
                  <a:pt x="203845" y="74316"/>
                  <a:pt x="33973" y="457743"/>
                  <a:pt x="6793" y="526663"/>
                </a:cubicBezTo>
                <a:cubicBezTo>
                  <a:pt x="-20387" y="595583"/>
                  <a:pt x="40767" y="487835"/>
                  <a:pt x="70859" y="427652"/>
                </a:cubicBezTo>
                <a:cubicBezTo>
                  <a:pt x="100951" y="367469"/>
                  <a:pt x="158223" y="229629"/>
                  <a:pt x="187344" y="165563"/>
                </a:cubicBezTo>
                <a:cubicBezTo>
                  <a:pt x="216465" y="101497"/>
                  <a:pt x="264029" y="-46050"/>
                  <a:pt x="233937" y="14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81C08595-8796-7512-22FB-EC8D612D67DE}"/>
              </a:ext>
            </a:extLst>
          </p:cNvPr>
          <p:cNvSpPr/>
          <p:nvPr/>
        </p:nvSpPr>
        <p:spPr>
          <a:xfrm>
            <a:off x="2323371" y="10849916"/>
            <a:ext cx="973135" cy="991781"/>
          </a:xfrm>
          <a:custGeom>
            <a:avLst/>
            <a:gdLst>
              <a:gd name="connsiteX0" fmla="*/ 973128 w 973135"/>
              <a:gd name="connsiteY0" fmla="*/ 576 h 991781"/>
              <a:gd name="connsiteX1" fmla="*/ 460598 w 973135"/>
              <a:gd name="connsiteY1" fmla="*/ 239368 h 991781"/>
              <a:gd name="connsiteX2" fmla="*/ 268400 w 973135"/>
              <a:gd name="connsiteY2" fmla="*/ 495633 h 991781"/>
              <a:gd name="connsiteX3" fmla="*/ 326642 w 973135"/>
              <a:gd name="connsiteY3" fmla="*/ 437391 h 991781"/>
              <a:gd name="connsiteX4" fmla="*/ 93674 w 973135"/>
              <a:gd name="connsiteY4" fmla="*/ 728601 h 991781"/>
              <a:gd name="connsiteX5" fmla="*/ 215982 w 973135"/>
              <a:gd name="connsiteY5" fmla="*/ 635414 h 991781"/>
              <a:gd name="connsiteX6" fmla="*/ 486 w 973135"/>
              <a:gd name="connsiteY6" fmla="*/ 990690 h 991781"/>
              <a:gd name="connsiteX7" fmla="*/ 169388 w 973135"/>
              <a:gd name="connsiteY7" fmla="*/ 728601 h 991781"/>
              <a:gd name="connsiteX8" fmla="*/ 542137 w 973135"/>
              <a:gd name="connsiteY8" fmla="*/ 245192 h 991781"/>
              <a:gd name="connsiteX9" fmla="*/ 448950 w 973135"/>
              <a:gd name="connsiteY9" fmla="*/ 309259 h 991781"/>
              <a:gd name="connsiteX10" fmla="*/ 973128 w 973135"/>
              <a:gd name="connsiteY10" fmla="*/ 576 h 99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135" h="991781">
                <a:moveTo>
                  <a:pt x="973128" y="576"/>
                </a:moveTo>
                <a:cubicBezTo>
                  <a:pt x="975069" y="-11072"/>
                  <a:pt x="578053" y="156859"/>
                  <a:pt x="460598" y="239368"/>
                </a:cubicBezTo>
                <a:cubicBezTo>
                  <a:pt x="343143" y="321878"/>
                  <a:pt x="290726" y="462629"/>
                  <a:pt x="268400" y="495633"/>
                </a:cubicBezTo>
                <a:cubicBezTo>
                  <a:pt x="246074" y="528637"/>
                  <a:pt x="355763" y="398563"/>
                  <a:pt x="326642" y="437391"/>
                </a:cubicBezTo>
                <a:cubicBezTo>
                  <a:pt x="297521" y="476219"/>
                  <a:pt x="112117" y="695597"/>
                  <a:pt x="93674" y="728601"/>
                </a:cubicBezTo>
                <a:cubicBezTo>
                  <a:pt x="75231" y="761605"/>
                  <a:pt x="231513" y="591733"/>
                  <a:pt x="215982" y="635414"/>
                </a:cubicBezTo>
                <a:cubicBezTo>
                  <a:pt x="200451" y="679095"/>
                  <a:pt x="8252" y="975159"/>
                  <a:pt x="486" y="990690"/>
                </a:cubicBezTo>
                <a:cubicBezTo>
                  <a:pt x="-7280" y="1006221"/>
                  <a:pt x="79113" y="852851"/>
                  <a:pt x="169388" y="728601"/>
                </a:cubicBezTo>
                <a:cubicBezTo>
                  <a:pt x="259663" y="604351"/>
                  <a:pt x="495543" y="315082"/>
                  <a:pt x="542137" y="245192"/>
                </a:cubicBezTo>
                <a:cubicBezTo>
                  <a:pt x="588731" y="175302"/>
                  <a:pt x="380030" y="347116"/>
                  <a:pt x="448950" y="309259"/>
                </a:cubicBezTo>
                <a:cubicBezTo>
                  <a:pt x="517870" y="271402"/>
                  <a:pt x="971187" y="12224"/>
                  <a:pt x="973128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5208F713-6B49-4C65-1870-4A7503DBF678}"/>
              </a:ext>
            </a:extLst>
          </p:cNvPr>
          <p:cNvSpPr/>
          <p:nvPr/>
        </p:nvSpPr>
        <p:spPr>
          <a:xfrm>
            <a:off x="2006799" y="11606911"/>
            <a:ext cx="474818" cy="746359"/>
          </a:xfrm>
          <a:custGeom>
            <a:avLst/>
            <a:gdLst>
              <a:gd name="connsiteX0" fmla="*/ 474312 w 474818"/>
              <a:gd name="connsiteY0" fmla="*/ 727 h 746359"/>
              <a:gd name="connsiteX1" fmla="*/ 14200 w 474818"/>
              <a:gd name="connsiteY1" fmla="*/ 635565 h 746359"/>
              <a:gd name="connsiteX2" fmla="*/ 107387 w 474818"/>
              <a:gd name="connsiteY2" fmla="*/ 548202 h 746359"/>
              <a:gd name="connsiteX3" fmla="*/ 2551 w 474818"/>
              <a:gd name="connsiteY3" fmla="*/ 746225 h 746359"/>
              <a:gd name="connsiteX4" fmla="*/ 101563 w 474818"/>
              <a:gd name="connsiteY4" fmla="*/ 513257 h 746359"/>
              <a:gd name="connsiteX5" fmla="*/ 474312 w 474818"/>
              <a:gd name="connsiteY5" fmla="*/ 727 h 74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18" h="746359">
                <a:moveTo>
                  <a:pt x="474312" y="727"/>
                </a:moveTo>
                <a:cubicBezTo>
                  <a:pt x="459752" y="21112"/>
                  <a:pt x="75354" y="544319"/>
                  <a:pt x="14200" y="635565"/>
                </a:cubicBezTo>
                <a:cubicBezTo>
                  <a:pt x="-46954" y="726811"/>
                  <a:pt x="109328" y="529759"/>
                  <a:pt x="107387" y="548202"/>
                </a:cubicBezTo>
                <a:cubicBezTo>
                  <a:pt x="105445" y="566645"/>
                  <a:pt x="3522" y="752049"/>
                  <a:pt x="2551" y="746225"/>
                </a:cubicBezTo>
                <a:cubicBezTo>
                  <a:pt x="1580" y="740401"/>
                  <a:pt x="18083" y="632653"/>
                  <a:pt x="101563" y="513257"/>
                </a:cubicBezTo>
                <a:cubicBezTo>
                  <a:pt x="185043" y="393861"/>
                  <a:pt x="488872" y="-19658"/>
                  <a:pt x="474312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1D8B5430-C651-C852-60F9-777BA271EAB9}"/>
              </a:ext>
            </a:extLst>
          </p:cNvPr>
          <p:cNvSpPr/>
          <p:nvPr/>
        </p:nvSpPr>
        <p:spPr>
          <a:xfrm>
            <a:off x="2147499" y="11638628"/>
            <a:ext cx="305633" cy="476763"/>
          </a:xfrm>
          <a:custGeom>
            <a:avLst/>
            <a:gdLst>
              <a:gd name="connsiteX0" fmla="*/ 304491 w 305633"/>
              <a:gd name="connsiteY0" fmla="*/ 3955 h 476763"/>
              <a:gd name="connsiteX1" fmla="*/ 7456 w 305633"/>
              <a:gd name="connsiteY1" fmla="*/ 469892 h 476763"/>
              <a:gd name="connsiteX2" fmla="*/ 106468 w 305633"/>
              <a:gd name="connsiteY2" fmla="*/ 260220 h 476763"/>
              <a:gd name="connsiteX3" fmla="*/ 304491 w 305633"/>
              <a:gd name="connsiteY3" fmla="*/ 3955 h 47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633" h="476763">
                <a:moveTo>
                  <a:pt x="304491" y="3955"/>
                </a:moveTo>
                <a:cubicBezTo>
                  <a:pt x="287989" y="38900"/>
                  <a:pt x="40460" y="427181"/>
                  <a:pt x="7456" y="469892"/>
                </a:cubicBezTo>
                <a:cubicBezTo>
                  <a:pt x="-25548" y="512603"/>
                  <a:pt x="58904" y="345642"/>
                  <a:pt x="106468" y="260220"/>
                </a:cubicBezTo>
                <a:cubicBezTo>
                  <a:pt x="154032" y="174798"/>
                  <a:pt x="320993" y="-30990"/>
                  <a:pt x="304491" y="3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A46D7EF-DAC1-B4FE-A1A4-90699ED9CBA1}"/>
              </a:ext>
            </a:extLst>
          </p:cNvPr>
          <p:cNvSpPr/>
          <p:nvPr/>
        </p:nvSpPr>
        <p:spPr>
          <a:xfrm>
            <a:off x="1467631" y="11824782"/>
            <a:ext cx="872839" cy="680333"/>
          </a:xfrm>
          <a:custGeom>
            <a:avLst/>
            <a:gdLst>
              <a:gd name="connsiteX0" fmla="*/ 68 w 872839"/>
              <a:gd name="connsiteY0" fmla="*/ 679784 h 680333"/>
              <a:gd name="connsiteX1" fmla="*/ 436884 w 872839"/>
              <a:gd name="connsiteY1" fmla="*/ 242968 h 680333"/>
              <a:gd name="connsiteX2" fmla="*/ 337872 w 872839"/>
              <a:gd name="connsiteY2" fmla="*/ 324507 h 680333"/>
              <a:gd name="connsiteX3" fmla="*/ 594137 w 872839"/>
              <a:gd name="connsiteY3" fmla="*/ 132308 h 680333"/>
              <a:gd name="connsiteX4" fmla="*/ 436884 w 872839"/>
              <a:gd name="connsiteY4" fmla="*/ 225496 h 680333"/>
              <a:gd name="connsiteX5" fmla="*/ 867875 w 872839"/>
              <a:gd name="connsiteY5" fmla="*/ 4176 h 680333"/>
              <a:gd name="connsiteX6" fmla="*/ 652379 w 872839"/>
              <a:gd name="connsiteY6" fmla="*/ 97363 h 680333"/>
              <a:gd name="connsiteX7" fmla="*/ 366993 w 872839"/>
              <a:gd name="connsiteY7" fmla="*/ 301210 h 680333"/>
              <a:gd name="connsiteX8" fmla="*/ 267982 w 872839"/>
              <a:gd name="connsiteY8" fmla="*/ 440991 h 680333"/>
              <a:gd name="connsiteX9" fmla="*/ 401938 w 872839"/>
              <a:gd name="connsiteY9" fmla="*/ 336156 h 680333"/>
              <a:gd name="connsiteX10" fmla="*/ 68 w 872839"/>
              <a:gd name="connsiteY10" fmla="*/ 679784 h 68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2839" h="680333">
                <a:moveTo>
                  <a:pt x="68" y="679784"/>
                </a:moveTo>
                <a:cubicBezTo>
                  <a:pt x="5892" y="664253"/>
                  <a:pt x="380583" y="302181"/>
                  <a:pt x="436884" y="242968"/>
                </a:cubicBezTo>
                <a:cubicBezTo>
                  <a:pt x="493185" y="183755"/>
                  <a:pt x="311663" y="342950"/>
                  <a:pt x="337872" y="324507"/>
                </a:cubicBezTo>
                <a:cubicBezTo>
                  <a:pt x="364081" y="306064"/>
                  <a:pt x="577635" y="148810"/>
                  <a:pt x="594137" y="132308"/>
                </a:cubicBezTo>
                <a:cubicBezTo>
                  <a:pt x="610639" y="115806"/>
                  <a:pt x="391261" y="246851"/>
                  <a:pt x="436884" y="225496"/>
                </a:cubicBezTo>
                <a:cubicBezTo>
                  <a:pt x="482507" y="204141"/>
                  <a:pt x="831959" y="25531"/>
                  <a:pt x="867875" y="4176"/>
                </a:cubicBezTo>
                <a:cubicBezTo>
                  <a:pt x="903791" y="-17179"/>
                  <a:pt x="735859" y="47857"/>
                  <a:pt x="652379" y="97363"/>
                </a:cubicBezTo>
                <a:cubicBezTo>
                  <a:pt x="568899" y="146869"/>
                  <a:pt x="431059" y="243939"/>
                  <a:pt x="366993" y="301210"/>
                </a:cubicBezTo>
                <a:cubicBezTo>
                  <a:pt x="302927" y="358481"/>
                  <a:pt x="262158" y="435167"/>
                  <a:pt x="267982" y="440991"/>
                </a:cubicBezTo>
                <a:cubicBezTo>
                  <a:pt x="273806" y="446815"/>
                  <a:pt x="443678" y="295387"/>
                  <a:pt x="401938" y="336156"/>
                </a:cubicBezTo>
                <a:cubicBezTo>
                  <a:pt x="360198" y="376925"/>
                  <a:pt x="-5756" y="695315"/>
                  <a:pt x="68" y="679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BF726D9D-6218-C67C-3B1A-1066812C1769}"/>
              </a:ext>
            </a:extLst>
          </p:cNvPr>
          <p:cNvSpPr/>
          <p:nvPr/>
        </p:nvSpPr>
        <p:spPr>
          <a:xfrm>
            <a:off x="8544101" y="9370288"/>
            <a:ext cx="1039706" cy="2419946"/>
          </a:xfrm>
          <a:custGeom>
            <a:avLst/>
            <a:gdLst>
              <a:gd name="connsiteX0" fmla="*/ 6 w 1039706"/>
              <a:gd name="connsiteY0" fmla="*/ 856 h 2419946"/>
              <a:gd name="connsiteX1" fmla="*/ 535833 w 1039706"/>
              <a:gd name="connsiteY1" fmla="*/ 1218115 h 2419946"/>
              <a:gd name="connsiteX2" fmla="*/ 599899 w 1039706"/>
              <a:gd name="connsiteY2" fmla="*/ 1247236 h 2419946"/>
              <a:gd name="connsiteX3" fmla="*/ 815395 w 1039706"/>
              <a:gd name="connsiteY3" fmla="*/ 1963613 h 2419946"/>
              <a:gd name="connsiteX4" fmla="*/ 838691 w 1039706"/>
              <a:gd name="connsiteY4" fmla="*/ 1864601 h 2419946"/>
              <a:gd name="connsiteX5" fmla="*/ 1036714 w 1039706"/>
              <a:gd name="connsiteY5" fmla="*/ 2417901 h 2419946"/>
              <a:gd name="connsiteX6" fmla="*/ 937703 w 1039706"/>
              <a:gd name="connsiteY6" fmla="*/ 2016030 h 2419946"/>
              <a:gd name="connsiteX7" fmla="*/ 669789 w 1039706"/>
              <a:gd name="connsiteY7" fmla="*/ 1130751 h 2419946"/>
              <a:gd name="connsiteX8" fmla="*/ 343634 w 1039706"/>
              <a:gd name="connsiteY8" fmla="*/ 612397 h 2419946"/>
              <a:gd name="connsiteX9" fmla="*/ 547481 w 1039706"/>
              <a:gd name="connsiteY9" fmla="*/ 1427786 h 2419946"/>
              <a:gd name="connsiteX10" fmla="*/ 6 w 1039706"/>
              <a:gd name="connsiteY10" fmla="*/ 856 h 241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9706" h="2419946">
                <a:moveTo>
                  <a:pt x="6" y="856"/>
                </a:moveTo>
                <a:cubicBezTo>
                  <a:pt x="-1935" y="-34089"/>
                  <a:pt x="435851" y="1010385"/>
                  <a:pt x="535833" y="1218115"/>
                </a:cubicBezTo>
                <a:cubicBezTo>
                  <a:pt x="635815" y="1425845"/>
                  <a:pt x="553305" y="1122986"/>
                  <a:pt x="599899" y="1247236"/>
                </a:cubicBezTo>
                <a:cubicBezTo>
                  <a:pt x="646493" y="1371486"/>
                  <a:pt x="775596" y="1860719"/>
                  <a:pt x="815395" y="1963613"/>
                </a:cubicBezTo>
                <a:cubicBezTo>
                  <a:pt x="855194" y="2066507"/>
                  <a:pt x="801805" y="1788886"/>
                  <a:pt x="838691" y="1864601"/>
                </a:cubicBezTo>
                <a:cubicBezTo>
                  <a:pt x="875578" y="1940316"/>
                  <a:pt x="1020212" y="2392663"/>
                  <a:pt x="1036714" y="2417901"/>
                </a:cubicBezTo>
                <a:cubicBezTo>
                  <a:pt x="1053216" y="2443139"/>
                  <a:pt x="998857" y="2230555"/>
                  <a:pt x="937703" y="2016030"/>
                </a:cubicBezTo>
                <a:cubicBezTo>
                  <a:pt x="876549" y="1801505"/>
                  <a:pt x="768801" y="1364690"/>
                  <a:pt x="669789" y="1130751"/>
                </a:cubicBezTo>
                <a:cubicBezTo>
                  <a:pt x="570777" y="896812"/>
                  <a:pt x="364019" y="562891"/>
                  <a:pt x="343634" y="612397"/>
                </a:cubicBezTo>
                <a:cubicBezTo>
                  <a:pt x="323249" y="661903"/>
                  <a:pt x="606694" y="1530680"/>
                  <a:pt x="547481" y="1427786"/>
                </a:cubicBezTo>
                <a:cubicBezTo>
                  <a:pt x="488268" y="1324892"/>
                  <a:pt x="1947" y="35801"/>
                  <a:pt x="6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C0514F84-4070-5259-7737-EE82D1FCC1B0}"/>
              </a:ext>
            </a:extLst>
          </p:cNvPr>
          <p:cNvSpPr/>
          <p:nvPr/>
        </p:nvSpPr>
        <p:spPr>
          <a:xfrm>
            <a:off x="6998662" y="9522059"/>
            <a:ext cx="368751" cy="883042"/>
          </a:xfrm>
          <a:custGeom>
            <a:avLst/>
            <a:gdLst>
              <a:gd name="connsiteX0" fmla="*/ 211702 w 368751"/>
              <a:gd name="connsiteY0" fmla="*/ 514 h 883042"/>
              <a:gd name="connsiteX1" fmla="*/ 135988 w 368751"/>
              <a:gd name="connsiteY1" fmla="*/ 262603 h 883042"/>
              <a:gd name="connsiteX2" fmla="*/ 351483 w 368751"/>
              <a:gd name="connsiteY2" fmla="*/ 856672 h 883042"/>
              <a:gd name="connsiteX3" fmla="*/ 316538 w 368751"/>
              <a:gd name="connsiteY3" fmla="*/ 716891 h 883042"/>
              <a:gd name="connsiteX4" fmla="*/ 7855 w 368751"/>
              <a:gd name="connsiteY4" fmla="*/ 163592 h 883042"/>
              <a:gd name="connsiteX5" fmla="*/ 101042 w 368751"/>
              <a:gd name="connsiteY5" fmla="*/ 320845 h 883042"/>
              <a:gd name="connsiteX6" fmla="*/ 211702 w 368751"/>
              <a:gd name="connsiteY6" fmla="*/ 514 h 88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751" h="883042">
                <a:moveTo>
                  <a:pt x="211702" y="514"/>
                </a:moveTo>
                <a:cubicBezTo>
                  <a:pt x="217526" y="-9193"/>
                  <a:pt x="112691" y="119910"/>
                  <a:pt x="135988" y="262603"/>
                </a:cubicBezTo>
                <a:cubicBezTo>
                  <a:pt x="159285" y="405296"/>
                  <a:pt x="321391" y="780957"/>
                  <a:pt x="351483" y="856672"/>
                </a:cubicBezTo>
                <a:cubicBezTo>
                  <a:pt x="381575" y="932387"/>
                  <a:pt x="373809" y="832404"/>
                  <a:pt x="316538" y="716891"/>
                </a:cubicBezTo>
                <a:cubicBezTo>
                  <a:pt x="259267" y="601378"/>
                  <a:pt x="43771" y="229600"/>
                  <a:pt x="7855" y="163592"/>
                </a:cubicBezTo>
                <a:cubicBezTo>
                  <a:pt x="-28061" y="97584"/>
                  <a:pt x="69009" y="348995"/>
                  <a:pt x="101042" y="320845"/>
                </a:cubicBezTo>
                <a:cubicBezTo>
                  <a:pt x="133075" y="292695"/>
                  <a:pt x="205878" y="10221"/>
                  <a:pt x="211702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C5C39DD0-A3CB-F165-E821-569E9BFABAB1}"/>
              </a:ext>
            </a:extLst>
          </p:cNvPr>
          <p:cNvSpPr/>
          <p:nvPr/>
        </p:nvSpPr>
        <p:spPr>
          <a:xfrm>
            <a:off x="6982155" y="10350192"/>
            <a:ext cx="650147" cy="1227626"/>
          </a:xfrm>
          <a:custGeom>
            <a:avLst/>
            <a:gdLst>
              <a:gd name="connsiteX0" fmla="*/ 1065 w 650147"/>
              <a:gd name="connsiteY0" fmla="*/ 5242 h 1227626"/>
              <a:gd name="connsiteX1" fmla="*/ 618431 w 650147"/>
              <a:gd name="connsiteY1" fmla="*/ 1164259 h 1227626"/>
              <a:gd name="connsiteX2" fmla="*/ 542716 w 650147"/>
              <a:gd name="connsiteY2" fmla="*/ 1030302 h 1227626"/>
              <a:gd name="connsiteX3" fmla="*/ 385463 w 650147"/>
              <a:gd name="connsiteY3" fmla="*/ 651729 h 1227626"/>
              <a:gd name="connsiteX4" fmla="*/ 467002 w 650147"/>
              <a:gd name="connsiteY4" fmla="*/ 733268 h 1227626"/>
              <a:gd name="connsiteX5" fmla="*/ 1065 w 650147"/>
              <a:gd name="connsiteY5" fmla="*/ 5242 h 122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147" h="1227626">
                <a:moveTo>
                  <a:pt x="1065" y="5242"/>
                </a:moveTo>
                <a:cubicBezTo>
                  <a:pt x="26303" y="77074"/>
                  <a:pt x="528156" y="993416"/>
                  <a:pt x="618431" y="1164259"/>
                </a:cubicBezTo>
                <a:cubicBezTo>
                  <a:pt x="708706" y="1335102"/>
                  <a:pt x="581544" y="1115724"/>
                  <a:pt x="542716" y="1030302"/>
                </a:cubicBezTo>
                <a:cubicBezTo>
                  <a:pt x="503888" y="944880"/>
                  <a:pt x="398082" y="701235"/>
                  <a:pt x="385463" y="651729"/>
                </a:cubicBezTo>
                <a:cubicBezTo>
                  <a:pt x="372844" y="602223"/>
                  <a:pt x="527185" y="844898"/>
                  <a:pt x="467002" y="733268"/>
                </a:cubicBezTo>
                <a:cubicBezTo>
                  <a:pt x="406819" y="621638"/>
                  <a:pt x="-24173" y="-66590"/>
                  <a:pt x="1065" y="5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FF8C3574-6D6A-28B3-97E7-98C33C92A283}"/>
              </a:ext>
            </a:extLst>
          </p:cNvPr>
          <p:cNvSpPr/>
          <p:nvPr/>
        </p:nvSpPr>
        <p:spPr>
          <a:xfrm>
            <a:off x="7600584" y="9259125"/>
            <a:ext cx="751410" cy="392202"/>
          </a:xfrm>
          <a:custGeom>
            <a:avLst/>
            <a:gdLst>
              <a:gd name="connsiteX0" fmla="*/ 2 w 751410"/>
              <a:gd name="connsiteY0" fmla="*/ 82898 h 392202"/>
              <a:gd name="connsiteX1" fmla="*/ 436817 w 751410"/>
              <a:gd name="connsiteY1" fmla="*/ 152788 h 392202"/>
              <a:gd name="connsiteX2" fmla="*/ 605719 w 751410"/>
              <a:gd name="connsiteY2" fmla="*/ 385757 h 392202"/>
              <a:gd name="connsiteX3" fmla="*/ 570774 w 751410"/>
              <a:gd name="connsiteY3" fmla="*/ 298393 h 392202"/>
              <a:gd name="connsiteX4" fmla="*/ 751324 w 751410"/>
              <a:gd name="connsiteY4" fmla="*/ 1359 h 392202"/>
              <a:gd name="connsiteX5" fmla="*/ 594071 w 751410"/>
              <a:gd name="connsiteY5" fmla="*/ 187734 h 392202"/>
              <a:gd name="connsiteX6" fmla="*/ 553301 w 751410"/>
              <a:gd name="connsiteY6" fmla="*/ 181909 h 392202"/>
              <a:gd name="connsiteX7" fmla="*/ 366927 w 751410"/>
              <a:gd name="connsiteY7" fmla="*/ 199382 h 392202"/>
              <a:gd name="connsiteX8" fmla="*/ 442641 w 751410"/>
              <a:gd name="connsiteY8" fmla="*/ 211030 h 392202"/>
              <a:gd name="connsiteX9" fmla="*/ 2 w 751410"/>
              <a:gd name="connsiteY9" fmla="*/ 82898 h 39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410" h="392202">
                <a:moveTo>
                  <a:pt x="2" y="82898"/>
                </a:moveTo>
                <a:cubicBezTo>
                  <a:pt x="-969" y="73191"/>
                  <a:pt x="335864" y="102312"/>
                  <a:pt x="436817" y="152788"/>
                </a:cubicBezTo>
                <a:cubicBezTo>
                  <a:pt x="537770" y="203264"/>
                  <a:pt x="583393" y="361490"/>
                  <a:pt x="605719" y="385757"/>
                </a:cubicBezTo>
                <a:cubicBezTo>
                  <a:pt x="628045" y="410024"/>
                  <a:pt x="546506" y="362459"/>
                  <a:pt x="570774" y="298393"/>
                </a:cubicBezTo>
                <a:cubicBezTo>
                  <a:pt x="595042" y="234327"/>
                  <a:pt x="747441" y="19802"/>
                  <a:pt x="751324" y="1359"/>
                </a:cubicBezTo>
                <a:cubicBezTo>
                  <a:pt x="755207" y="-17084"/>
                  <a:pt x="627075" y="157642"/>
                  <a:pt x="594071" y="187734"/>
                </a:cubicBezTo>
                <a:cubicBezTo>
                  <a:pt x="561067" y="217826"/>
                  <a:pt x="591158" y="179968"/>
                  <a:pt x="553301" y="181909"/>
                </a:cubicBezTo>
                <a:cubicBezTo>
                  <a:pt x="515444" y="183850"/>
                  <a:pt x="385370" y="194529"/>
                  <a:pt x="366927" y="199382"/>
                </a:cubicBezTo>
                <a:cubicBezTo>
                  <a:pt x="348484" y="204235"/>
                  <a:pt x="506707" y="231415"/>
                  <a:pt x="442641" y="211030"/>
                </a:cubicBezTo>
                <a:cubicBezTo>
                  <a:pt x="378575" y="190645"/>
                  <a:pt x="973" y="92605"/>
                  <a:pt x="2" y="82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8CEFA439-3FA6-7F25-0FD5-1EAC158E93C7}"/>
              </a:ext>
            </a:extLst>
          </p:cNvPr>
          <p:cNvSpPr/>
          <p:nvPr/>
        </p:nvSpPr>
        <p:spPr>
          <a:xfrm>
            <a:off x="8377129" y="10248416"/>
            <a:ext cx="622991" cy="1109619"/>
          </a:xfrm>
          <a:custGeom>
            <a:avLst/>
            <a:gdLst>
              <a:gd name="connsiteX0" fmla="*/ 21373 w 622991"/>
              <a:gd name="connsiteY0" fmla="*/ 60425 h 1109619"/>
              <a:gd name="connsiteX1" fmla="*/ 97088 w 622991"/>
              <a:gd name="connsiteY1" fmla="*/ 112843 h 1109619"/>
              <a:gd name="connsiteX2" fmla="*/ 603793 w 622991"/>
              <a:gd name="connsiteY2" fmla="*/ 1068012 h 1109619"/>
              <a:gd name="connsiteX3" fmla="*/ 498958 w 622991"/>
              <a:gd name="connsiteY3" fmla="*/ 887462 h 1109619"/>
              <a:gd name="connsiteX4" fmla="*/ 330056 w 622991"/>
              <a:gd name="connsiteY4" fmla="*/ 427350 h 1109619"/>
              <a:gd name="connsiteX5" fmla="*/ 359177 w 622991"/>
              <a:gd name="connsiteY5" fmla="*/ 491416 h 1109619"/>
              <a:gd name="connsiteX6" fmla="*/ 21373 w 622991"/>
              <a:gd name="connsiteY6" fmla="*/ 60425 h 110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91" h="1109619">
                <a:moveTo>
                  <a:pt x="21373" y="60425"/>
                </a:moveTo>
                <a:cubicBezTo>
                  <a:pt x="-22308" y="-2670"/>
                  <a:pt x="18" y="-55088"/>
                  <a:pt x="97088" y="112843"/>
                </a:cubicBezTo>
                <a:cubicBezTo>
                  <a:pt x="194158" y="280774"/>
                  <a:pt x="536815" y="938909"/>
                  <a:pt x="603793" y="1068012"/>
                </a:cubicBezTo>
                <a:cubicBezTo>
                  <a:pt x="670771" y="1197115"/>
                  <a:pt x="544581" y="994239"/>
                  <a:pt x="498958" y="887462"/>
                </a:cubicBezTo>
                <a:cubicBezTo>
                  <a:pt x="453335" y="780685"/>
                  <a:pt x="353353" y="493358"/>
                  <a:pt x="330056" y="427350"/>
                </a:cubicBezTo>
                <a:cubicBezTo>
                  <a:pt x="306759" y="361342"/>
                  <a:pt x="406741" y="552570"/>
                  <a:pt x="359177" y="491416"/>
                </a:cubicBezTo>
                <a:cubicBezTo>
                  <a:pt x="311613" y="430262"/>
                  <a:pt x="65054" y="123520"/>
                  <a:pt x="21373" y="60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842111CA-5919-21C3-FF09-6A4DF9D1298A}"/>
              </a:ext>
            </a:extLst>
          </p:cNvPr>
          <p:cNvSpPr/>
          <p:nvPr/>
        </p:nvSpPr>
        <p:spPr>
          <a:xfrm>
            <a:off x="6609478" y="10640770"/>
            <a:ext cx="177379" cy="638911"/>
          </a:xfrm>
          <a:custGeom>
            <a:avLst/>
            <a:gdLst>
              <a:gd name="connsiteX0" fmla="*/ 30114 w 177379"/>
              <a:gd name="connsiteY0" fmla="*/ 50 h 638911"/>
              <a:gd name="connsiteX1" fmla="*/ 35939 w 177379"/>
              <a:gd name="connsiteY1" fmla="*/ 326206 h 638911"/>
              <a:gd name="connsiteX2" fmla="*/ 175719 w 177379"/>
              <a:gd name="connsiteY2" fmla="*/ 634889 h 638911"/>
              <a:gd name="connsiteX3" fmla="*/ 105829 w 177379"/>
              <a:gd name="connsiteY3" fmla="*/ 489284 h 638911"/>
              <a:gd name="connsiteX4" fmla="*/ 993 w 177379"/>
              <a:gd name="connsiteY4" fmla="*/ 302909 h 638911"/>
              <a:gd name="connsiteX5" fmla="*/ 30114 w 177379"/>
              <a:gd name="connsiteY5" fmla="*/ 50 h 63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379" h="638911">
                <a:moveTo>
                  <a:pt x="30114" y="50"/>
                </a:moveTo>
                <a:cubicBezTo>
                  <a:pt x="35938" y="3933"/>
                  <a:pt x="11671" y="220399"/>
                  <a:pt x="35939" y="326206"/>
                </a:cubicBezTo>
                <a:cubicBezTo>
                  <a:pt x="60207" y="432013"/>
                  <a:pt x="164071" y="607709"/>
                  <a:pt x="175719" y="634889"/>
                </a:cubicBezTo>
                <a:cubicBezTo>
                  <a:pt x="187367" y="662069"/>
                  <a:pt x="134950" y="544614"/>
                  <a:pt x="105829" y="489284"/>
                </a:cubicBezTo>
                <a:cubicBezTo>
                  <a:pt x="76708" y="433954"/>
                  <a:pt x="7788" y="388331"/>
                  <a:pt x="993" y="302909"/>
                </a:cubicBezTo>
                <a:cubicBezTo>
                  <a:pt x="-5802" y="217487"/>
                  <a:pt x="24290" y="-3833"/>
                  <a:pt x="3011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1BABDB68-4538-EFFE-A993-8BAB8CB59E86}"/>
              </a:ext>
            </a:extLst>
          </p:cNvPr>
          <p:cNvSpPr/>
          <p:nvPr/>
        </p:nvSpPr>
        <p:spPr>
          <a:xfrm>
            <a:off x="6038069" y="9658087"/>
            <a:ext cx="323032" cy="644988"/>
          </a:xfrm>
          <a:custGeom>
            <a:avLst/>
            <a:gdLst>
              <a:gd name="connsiteX0" fmla="*/ 321962 w 323032"/>
              <a:gd name="connsiteY0" fmla="*/ 4267 h 644988"/>
              <a:gd name="connsiteX1" fmla="*/ 7455 w 323032"/>
              <a:gd name="connsiteY1" fmla="*/ 627457 h 644988"/>
              <a:gd name="connsiteX2" fmla="*/ 106466 w 323032"/>
              <a:gd name="connsiteY2" fmla="*/ 452731 h 644988"/>
              <a:gd name="connsiteX3" fmla="*/ 193829 w 323032"/>
              <a:gd name="connsiteY3" fmla="*/ 237235 h 644988"/>
              <a:gd name="connsiteX4" fmla="*/ 112290 w 323032"/>
              <a:gd name="connsiteY4" fmla="*/ 347895 h 644988"/>
              <a:gd name="connsiteX5" fmla="*/ 321962 w 323032"/>
              <a:gd name="connsiteY5" fmla="*/ 4267 h 64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032" h="644988">
                <a:moveTo>
                  <a:pt x="321962" y="4267"/>
                </a:moveTo>
                <a:cubicBezTo>
                  <a:pt x="304490" y="50861"/>
                  <a:pt x="43371" y="552713"/>
                  <a:pt x="7455" y="627457"/>
                </a:cubicBezTo>
                <a:cubicBezTo>
                  <a:pt x="-28461" y="702201"/>
                  <a:pt x="75404" y="517768"/>
                  <a:pt x="106466" y="452731"/>
                </a:cubicBezTo>
                <a:cubicBezTo>
                  <a:pt x="137528" y="387694"/>
                  <a:pt x="192858" y="254708"/>
                  <a:pt x="193829" y="237235"/>
                </a:cubicBezTo>
                <a:cubicBezTo>
                  <a:pt x="194800" y="219762"/>
                  <a:pt x="87052" y="388664"/>
                  <a:pt x="112290" y="347895"/>
                </a:cubicBezTo>
                <a:cubicBezTo>
                  <a:pt x="137528" y="307126"/>
                  <a:pt x="339434" y="-42327"/>
                  <a:pt x="321962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6FB60E5-0B41-C128-A8B1-565DF5CB7E93}"/>
              </a:ext>
            </a:extLst>
          </p:cNvPr>
          <p:cNvSpPr/>
          <p:nvPr/>
        </p:nvSpPr>
        <p:spPr>
          <a:xfrm>
            <a:off x="5518297" y="9178763"/>
            <a:ext cx="1128758" cy="1193254"/>
          </a:xfrm>
          <a:custGeom>
            <a:avLst/>
            <a:gdLst>
              <a:gd name="connsiteX0" fmla="*/ 1127120 w 1128758"/>
              <a:gd name="connsiteY0" fmla="*/ 182 h 1193254"/>
              <a:gd name="connsiteX1" fmla="*/ 672832 w 1128758"/>
              <a:gd name="connsiteY1" fmla="*/ 495240 h 1193254"/>
              <a:gd name="connsiteX2" fmla="*/ 8872 w 1128758"/>
              <a:gd name="connsiteY2" fmla="*/ 1176671 h 1193254"/>
              <a:gd name="connsiteX3" fmla="*/ 323379 w 1128758"/>
              <a:gd name="connsiteY3" fmla="*/ 932055 h 1193254"/>
              <a:gd name="connsiteX4" fmla="*/ 789316 w 1128758"/>
              <a:gd name="connsiteY4" fmla="*/ 367107 h 1193254"/>
              <a:gd name="connsiteX5" fmla="*/ 515578 w 1128758"/>
              <a:gd name="connsiteY5" fmla="*/ 547657 h 1193254"/>
              <a:gd name="connsiteX6" fmla="*/ 1127120 w 1128758"/>
              <a:gd name="connsiteY6" fmla="*/ 182 h 119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58" h="1193254">
                <a:moveTo>
                  <a:pt x="1127120" y="182"/>
                </a:moveTo>
                <a:cubicBezTo>
                  <a:pt x="1153329" y="-8554"/>
                  <a:pt x="859207" y="299159"/>
                  <a:pt x="672832" y="495240"/>
                </a:cubicBezTo>
                <a:cubicBezTo>
                  <a:pt x="486457" y="691321"/>
                  <a:pt x="67114" y="1103869"/>
                  <a:pt x="8872" y="1176671"/>
                </a:cubicBezTo>
                <a:cubicBezTo>
                  <a:pt x="-49370" y="1249473"/>
                  <a:pt x="193305" y="1066982"/>
                  <a:pt x="323379" y="932055"/>
                </a:cubicBezTo>
                <a:cubicBezTo>
                  <a:pt x="453453" y="797128"/>
                  <a:pt x="757283" y="431173"/>
                  <a:pt x="789316" y="367107"/>
                </a:cubicBezTo>
                <a:cubicBezTo>
                  <a:pt x="821349" y="303041"/>
                  <a:pt x="457336" y="603958"/>
                  <a:pt x="515578" y="547657"/>
                </a:cubicBezTo>
                <a:cubicBezTo>
                  <a:pt x="573820" y="491356"/>
                  <a:pt x="1100911" y="8918"/>
                  <a:pt x="1127120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5CC1F58A-47C2-B91E-7C82-99A4A9B9DD8E}"/>
              </a:ext>
            </a:extLst>
          </p:cNvPr>
          <p:cNvSpPr/>
          <p:nvPr/>
        </p:nvSpPr>
        <p:spPr>
          <a:xfrm>
            <a:off x="4135795" y="9499550"/>
            <a:ext cx="1438363" cy="1032323"/>
          </a:xfrm>
          <a:custGeom>
            <a:avLst/>
            <a:gdLst>
              <a:gd name="connsiteX0" fmla="*/ 15950 w 1438363"/>
              <a:gd name="connsiteY0" fmla="*/ 1016050 h 1032323"/>
              <a:gd name="connsiteX1" fmla="*/ 528569 w 1438363"/>
              <a:gd name="connsiteY1" fmla="*/ 508050 h 1032323"/>
              <a:gd name="connsiteX2" fmla="*/ 454678 w 1438363"/>
              <a:gd name="connsiteY2" fmla="*/ 591177 h 1032323"/>
              <a:gd name="connsiteX3" fmla="*/ 874932 w 1438363"/>
              <a:gd name="connsiteY3" fmla="*/ 258668 h 1032323"/>
              <a:gd name="connsiteX4" fmla="*/ 810278 w 1438363"/>
              <a:gd name="connsiteY4" fmla="*/ 351032 h 1032323"/>
              <a:gd name="connsiteX5" fmla="*/ 1438350 w 1438363"/>
              <a:gd name="connsiteY5" fmla="*/ 50 h 1032323"/>
              <a:gd name="connsiteX6" fmla="*/ 791805 w 1438363"/>
              <a:gd name="connsiteY6" fmla="*/ 378741 h 1032323"/>
              <a:gd name="connsiteX7" fmla="*/ 376169 w 1438363"/>
              <a:gd name="connsiteY7" fmla="*/ 628123 h 1032323"/>
              <a:gd name="connsiteX8" fmla="*/ 52896 w 1438363"/>
              <a:gd name="connsiteY8" fmla="*/ 738959 h 1032323"/>
              <a:gd name="connsiteX9" fmla="*/ 316132 w 1438363"/>
              <a:gd name="connsiteY9" fmla="*/ 674305 h 1032323"/>
              <a:gd name="connsiteX10" fmla="*/ 145260 w 1438363"/>
              <a:gd name="connsiteY10" fmla="*/ 886741 h 1032323"/>
              <a:gd name="connsiteX11" fmla="*/ 15950 w 1438363"/>
              <a:gd name="connsiteY11" fmla="*/ 1016050 h 103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8363" h="1032323">
                <a:moveTo>
                  <a:pt x="15950" y="1016050"/>
                </a:moveTo>
                <a:lnTo>
                  <a:pt x="528569" y="508050"/>
                </a:lnTo>
                <a:cubicBezTo>
                  <a:pt x="601690" y="437238"/>
                  <a:pt x="396951" y="632741"/>
                  <a:pt x="454678" y="591177"/>
                </a:cubicBezTo>
                <a:cubicBezTo>
                  <a:pt x="512405" y="549613"/>
                  <a:pt x="815665" y="298692"/>
                  <a:pt x="874932" y="258668"/>
                </a:cubicBezTo>
                <a:cubicBezTo>
                  <a:pt x="934199" y="218644"/>
                  <a:pt x="716375" y="394135"/>
                  <a:pt x="810278" y="351032"/>
                </a:cubicBezTo>
                <a:cubicBezTo>
                  <a:pt x="904181" y="307929"/>
                  <a:pt x="1441429" y="-4568"/>
                  <a:pt x="1438350" y="50"/>
                </a:cubicBezTo>
                <a:cubicBezTo>
                  <a:pt x="1435271" y="4668"/>
                  <a:pt x="791805" y="378741"/>
                  <a:pt x="791805" y="378741"/>
                </a:cubicBezTo>
                <a:cubicBezTo>
                  <a:pt x="614775" y="483420"/>
                  <a:pt x="499321" y="568087"/>
                  <a:pt x="376169" y="628123"/>
                </a:cubicBezTo>
                <a:cubicBezTo>
                  <a:pt x="253018" y="688159"/>
                  <a:pt x="62902" y="731262"/>
                  <a:pt x="52896" y="738959"/>
                </a:cubicBezTo>
                <a:cubicBezTo>
                  <a:pt x="42890" y="746656"/>
                  <a:pt x="300738" y="649675"/>
                  <a:pt x="316132" y="674305"/>
                </a:cubicBezTo>
                <a:cubicBezTo>
                  <a:pt x="331526" y="698935"/>
                  <a:pt x="192981" y="831323"/>
                  <a:pt x="145260" y="886741"/>
                </a:cubicBezTo>
                <a:cubicBezTo>
                  <a:pt x="97539" y="942159"/>
                  <a:pt x="-47935" y="1079165"/>
                  <a:pt x="15950" y="1016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32A7EE36-54B8-0A41-2E50-B589E3038DBB}"/>
              </a:ext>
            </a:extLst>
          </p:cNvPr>
          <p:cNvSpPr/>
          <p:nvPr/>
        </p:nvSpPr>
        <p:spPr>
          <a:xfrm>
            <a:off x="3766864" y="9971038"/>
            <a:ext cx="972991" cy="891027"/>
          </a:xfrm>
          <a:custGeom>
            <a:avLst/>
            <a:gdLst>
              <a:gd name="connsiteX0" fmla="*/ 966772 w 972991"/>
              <a:gd name="connsiteY0" fmla="*/ 4235 h 891027"/>
              <a:gd name="connsiteX1" fmla="*/ 454154 w 972991"/>
              <a:gd name="connsiteY1" fmla="*/ 327507 h 891027"/>
              <a:gd name="connsiteX2" fmla="*/ 20045 w 972991"/>
              <a:gd name="connsiteY2" fmla="*/ 863217 h 891027"/>
              <a:gd name="connsiteX3" fmla="*/ 103172 w 972991"/>
              <a:gd name="connsiteY3" fmla="*/ 775471 h 891027"/>
              <a:gd name="connsiteX4" fmla="*/ 375645 w 972991"/>
              <a:gd name="connsiteY4" fmla="*/ 438344 h 891027"/>
              <a:gd name="connsiteX5" fmla="*/ 260191 w 972991"/>
              <a:gd name="connsiteY5" fmla="*/ 784707 h 891027"/>
              <a:gd name="connsiteX6" fmla="*/ 352554 w 972991"/>
              <a:gd name="connsiteY6" fmla="*/ 521471 h 891027"/>
              <a:gd name="connsiteX7" fmla="*/ 551136 w 972991"/>
              <a:gd name="connsiteY7" fmla="*/ 309035 h 891027"/>
              <a:gd name="connsiteX8" fmla="*/ 380263 w 972991"/>
              <a:gd name="connsiteY8" fmla="*/ 433726 h 891027"/>
              <a:gd name="connsiteX9" fmla="*/ 717391 w 972991"/>
              <a:gd name="connsiteY9" fmla="*/ 161253 h 891027"/>
              <a:gd name="connsiteX10" fmla="*/ 966772 w 972991"/>
              <a:gd name="connsiteY10" fmla="*/ 4235 h 89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2991" h="891027">
                <a:moveTo>
                  <a:pt x="966772" y="4235"/>
                </a:moveTo>
                <a:cubicBezTo>
                  <a:pt x="922899" y="31944"/>
                  <a:pt x="611942" y="184343"/>
                  <a:pt x="454154" y="327507"/>
                </a:cubicBezTo>
                <a:cubicBezTo>
                  <a:pt x="296366" y="470671"/>
                  <a:pt x="78542" y="788556"/>
                  <a:pt x="20045" y="863217"/>
                </a:cubicBezTo>
                <a:cubicBezTo>
                  <a:pt x="-38452" y="937878"/>
                  <a:pt x="43905" y="846283"/>
                  <a:pt x="103172" y="775471"/>
                </a:cubicBezTo>
                <a:cubicBezTo>
                  <a:pt x="162439" y="704659"/>
                  <a:pt x="349475" y="436805"/>
                  <a:pt x="375645" y="438344"/>
                </a:cubicBezTo>
                <a:cubicBezTo>
                  <a:pt x="401815" y="439883"/>
                  <a:pt x="264039" y="770853"/>
                  <a:pt x="260191" y="784707"/>
                </a:cubicBezTo>
                <a:cubicBezTo>
                  <a:pt x="256343" y="798561"/>
                  <a:pt x="304063" y="600750"/>
                  <a:pt x="352554" y="521471"/>
                </a:cubicBezTo>
                <a:cubicBezTo>
                  <a:pt x="401045" y="442192"/>
                  <a:pt x="546518" y="323659"/>
                  <a:pt x="551136" y="309035"/>
                </a:cubicBezTo>
                <a:cubicBezTo>
                  <a:pt x="555754" y="294411"/>
                  <a:pt x="352554" y="458356"/>
                  <a:pt x="380263" y="433726"/>
                </a:cubicBezTo>
                <a:cubicBezTo>
                  <a:pt x="407972" y="409096"/>
                  <a:pt x="623488" y="231296"/>
                  <a:pt x="717391" y="161253"/>
                </a:cubicBezTo>
                <a:cubicBezTo>
                  <a:pt x="811294" y="91210"/>
                  <a:pt x="1010645" y="-23474"/>
                  <a:pt x="966772" y="4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D86D2923-E2A7-89FD-98EF-7A53E6C1111C}"/>
              </a:ext>
            </a:extLst>
          </p:cNvPr>
          <p:cNvSpPr/>
          <p:nvPr/>
        </p:nvSpPr>
        <p:spPr>
          <a:xfrm>
            <a:off x="3856953" y="10523015"/>
            <a:ext cx="994474" cy="1017490"/>
          </a:xfrm>
          <a:custGeom>
            <a:avLst/>
            <a:gdLst>
              <a:gd name="connsiteX0" fmla="*/ 13083 w 994474"/>
              <a:gd name="connsiteY0" fmla="*/ 999349 h 1017490"/>
              <a:gd name="connsiteX1" fmla="*/ 553411 w 994474"/>
              <a:gd name="connsiteY1" fmla="*/ 362040 h 1017490"/>
              <a:gd name="connsiteX2" fmla="*/ 576502 w 994474"/>
              <a:gd name="connsiteY2" fmla="*/ 380512 h 1017490"/>
              <a:gd name="connsiteX3" fmla="*/ 987520 w 994474"/>
              <a:gd name="connsiteY3" fmla="*/ 6440 h 1017490"/>
              <a:gd name="connsiteX4" fmla="*/ 812029 w 994474"/>
              <a:gd name="connsiteY4" fmla="*/ 168076 h 1017490"/>
              <a:gd name="connsiteX5" fmla="*/ 516465 w 994474"/>
              <a:gd name="connsiteY5" fmla="*/ 477494 h 1017490"/>
              <a:gd name="connsiteX6" fmla="*/ 299411 w 994474"/>
              <a:gd name="connsiteY6" fmla="*/ 708403 h 1017490"/>
              <a:gd name="connsiteX7" fmla="*/ 433338 w 994474"/>
              <a:gd name="connsiteY7" fmla="*/ 579094 h 1017490"/>
              <a:gd name="connsiteX8" fmla="*/ 188574 w 994474"/>
              <a:gd name="connsiteY8" fmla="*/ 819240 h 1017490"/>
              <a:gd name="connsiteX9" fmla="*/ 13083 w 994474"/>
              <a:gd name="connsiteY9" fmla="*/ 999349 h 10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4474" h="1017490">
                <a:moveTo>
                  <a:pt x="13083" y="999349"/>
                </a:moveTo>
                <a:cubicBezTo>
                  <a:pt x="73889" y="923149"/>
                  <a:pt x="459508" y="465179"/>
                  <a:pt x="553411" y="362040"/>
                </a:cubicBezTo>
                <a:cubicBezTo>
                  <a:pt x="647314" y="258900"/>
                  <a:pt x="504151" y="439779"/>
                  <a:pt x="576502" y="380512"/>
                </a:cubicBezTo>
                <a:cubicBezTo>
                  <a:pt x="648854" y="321245"/>
                  <a:pt x="948266" y="41846"/>
                  <a:pt x="987520" y="6440"/>
                </a:cubicBezTo>
                <a:cubicBezTo>
                  <a:pt x="1026775" y="-28966"/>
                  <a:pt x="890538" y="89567"/>
                  <a:pt x="812029" y="168076"/>
                </a:cubicBezTo>
                <a:cubicBezTo>
                  <a:pt x="733520" y="246585"/>
                  <a:pt x="516465" y="477494"/>
                  <a:pt x="516465" y="477494"/>
                </a:cubicBezTo>
                <a:cubicBezTo>
                  <a:pt x="431029" y="567548"/>
                  <a:pt x="313266" y="691470"/>
                  <a:pt x="299411" y="708403"/>
                </a:cubicBezTo>
                <a:cubicBezTo>
                  <a:pt x="285557" y="725336"/>
                  <a:pt x="451811" y="560621"/>
                  <a:pt x="433338" y="579094"/>
                </a:cubicBezTo>
                <a:cubicBezTo>
                  <a:pt x="414865" y="597567"/>
                  <a:pt x="257847" y="746888"/>
                  <a:pt x="188574" y="819240"/>
                </a:cubicBezTo>
                <a:cubicBezTo>
                  <a:pt x="119301" y="891591"/>
                  <a:pt x="-47723" y="1075549"/>
                  <a:pt x="13083" y="999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EE2D77B-11AE-F1E6-155A-EAE44EE97254}"/>
              </a:ext>
            </a:extLst>
          </p:cNvPr>
          <p:cNvSpPr/>
          <p:nvPr/>
        </p:nvSpPr>
        <p:spPr>
          <a:xfrm>
            <a:off x="3334176" y="10235401"/>
            <a:ext cx="1280483" cy="1351017"/>
          </a:xfrm>
          <a:custGeom>
            <a:avLst/>
            <a:gdLst>
              <a:gd name="connsiteX0" fmla="*/ 1247060 w 1280483"/>
              <a:gd name="connsiteY0" fmla="*/ 49290 h 1351017"/>
              <a:gd name="connsiteX1" fmla="*/ 471206 w 1280483"/>
              <a:gd name="connsiteY1" fmla="*/ 899035 h 1351017"/>
              <a:gd name="connsiteX2" fmla="*/ 503533 w 1280483"/>
              <a:gd name="connsiteY2" fmla="*/ 811290 h 1351017"/>
              <a:gd name="connsiteX3" fmla="*/ 4769 w 1280483"/>
              <a:gd name="connsiteY3" fmla="*/ 1346999 h 1351017"/>
              <a:gd name="connsiteX4" fmla="*/ 272624 w 1280483"/>
              <a:gd name="connsiteY4" fmla="*/ 1028344 h 1351017"/>
              <a:gd name="connsiteX5" fmla="*/ 618988 w 1280483"/>
              <a:gd name="connsiteY5" fmla="*/ 515726 h 1351017"/>
              <a:gd name="connsiteX6" fmla="*/ 341897 w 1280483"/>
              <a:gd name="connsiteY6" fmla="*/ 991399 h 1351017"/>
              <a:gd name="connsiteX7" fmla="*/ 877606 w 1280483"/>
              <a:gd name="connsiteY7" fmla="*/ 372563 h 1351017"/>
              <a:gd name="connsiteX8" fmla="*/ 900697 w 1280483"/>
              <a:gd name="connsiteY8" fmla="*/ 321763 h 1351017"/>
              <a:gd name="connsiteX9" fmla="*/ 826806 w 1280483"/>
              <a:gd name="connsiteY9" fmla="*/ 464926 h 1351017"/>
              <a:gd name="connsiteX10" fmla="*/ 1108515 w 1280483"/>
              <a:gd name="connsiteY10" fmla="*/ 141654 h 1351017"/>
              <a:gd name="connsiteX11" fmla="*/ 1247060 w 1280483"/>
              <a:gd name="connsiteY11" fmla="*/ 49290 h 135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0483" h="1351017">
                <a:moveTo>
                  <a:pt x="1247060" y="49290"/>
                </a:moveTo>
                <a:cubicBezTo>
                  <a:pt x="1140842" y="175520"/>
                  <a:pt x="595127" y="772035"/>
                  <a:pt x="471206" y="899035"/>
                </a:cubicBezTo>
                <a:cubicBezTo>
                  <a:pt x="347285" y="1026035"/>
                  <a:pt x="581272" y="736629"/>
                  <a:pt x="503533" y="811290"/>
                </a:cubicBezTo>
                <a:cubicBezTo>
                  <a:pt x="425793" y="885951"/>
                  <a:pt x="43254" y="1310823"/>
                  <a:pt x="4769" y="1346999"/>
                </a:cubicBezTo>
                <a:cubicBezTo>
                  <a:pt x="-33716" y="1383175"/>
                  <a:pt x="170254" y="1166889"/>
                  <a:pt x="272624" y="1028344"/>
                </a:cubicBezTo>
                <a:cubicBezTo>
                  <a:pt x="374994" y="889799"/>
                  <a:pt x="607442" y="521884"/>
                  <a:pt x="618988" y="515726"/>
                </a:cubicBezTo>
                <a:cubicBezTo>
                  <a:pt x="630533" y="509569"/>
                  <a:pt x="298794" y="1015259"/>
                  <a:pt x="341897" y="991399"/>
                </a:cubicBezTo>
                <a:cubicBezTo>
                  <a:pt x="385000" y="967539"/>
                  <a:pt x="784473" y="484169"/>
                  <a:pt x="877606" y="372563"/>
                </a:cubicBezTo>
                <a:cubicBezTo>
                  <a:pt x="970739" y="260957"/>
                  <a:pt x="909164" y="306369"/>
                  <a:pt x="900697" y="321763"/>
                </a:cubicBezTo>
                <a:cubicBezTo>
                  <a:pt x="892230" y="337157"/>
                  <a:pt x="792170" y="494944"/>
                  <a:pt x="826806" y="464926"/>
                </a:cubicBezTo>
                <a:cubicBezTo>
                  <a:pt x="861442" y="434908"/>
                  <a:pt x="1038473" y="212466"/>
                  <a:pt x="1108515" y="141654"/>
                </a:cubicBezTo>
                <a:cubicBezTo>
                  <a:pt x="1178557" y="70842"/>
                  <a:pt x="1353278" y="-76940"/>
                  <a:pt x="1247060" y="49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F0A5C20A-C37A-129F-C60D-7D86FFC2BEED}"/>
              </a:ext>
            </a:extLst>
          </p:cNvPr>
          <p:cNvSpPr/>
          <p:nvPr/>
        </p:nvSpPr>
        <p:spPr>
          <a:xfrm>
            <a:off x="2970778" y="10991999"/>
            <a:ext cx="607693" cy="820914"/>
          </a:xfrm>
          <a:custGeom>
            <a:avLst/>
            <a:gdLst>
              <a:gd name="connsiteX0" fmla="*/ 594458 w 607693"/>
              <a:gd name="connsiteY0" fmla="*/ 22365 h 820914"/>
              <a:gd name="connsiteX1" fmla="*/ 21804 w 607693"/>
              <a:gd name="connsiteY1" fmla="*/ 784365 h 820914"/>
              <a:gd name="connsiteX2" fmla="*/ 141877 w 607693"/>
              <a:gd name="connsiteY2" fmla="*/ 636583 h 820914"/>
              <a:gd name="connsiteX3" fmla="*/ 354313 w 607693"/>
              <a:gd name="connsiteY3" fmla="*/ 82401 h 820914"/>
              <a:gd name="connsiteX4" fmla="*/ 225004 w 607693"/>
              <a:gd name="connsiteY4" fmla="*/ 493419 h 820914"/>
              <a:gd name="connsiteX5" fmla="*/ 409731 w 607693"/>
              <a:gd name="connsiteY5" fmla="*/ 225565 h 820914"/>
              <a:gd name="connsiteX6" fmla="*/ 594458 w 607693"/>
              <a:gd name="connsiteY6" fmla="*/ 22365 h 8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693" h="820914">
                <a:moveTo>
                  <a:pt x="594458" y="22365"/>
                </a:moveTo>
                <a:cubicBezTo>
                  <a:pt x="529803" y="115498"/>
                  <a:pt x="97234" y="681995"/>
                  <a:pt x="21804" y="784365"/>
                </a:cubicBezTo>
                <a:cubicBezTo>
                  <a:pt x="-53626" y="886735"/>
                  <a:pt x="86459" y="753577"/>
                  <a:pt x="141877" y="636583"/>
                </a:cubicBezTo>
                <a:cubicBezTo>
                  <a:pt x="197295" y="519589"/>
                  <a:pt x="340459" y="106262"/>
                  <a:pt x="354313" y="82401"/>
                </a:cubicBezTo>
                <a:cubicBezTo>
                  <a:pt x="368167" y="58540"/>
                  <a:pt x="215768" y="469558"/>
                  <a:pt x="225004" y="493419"/>
                </a:cubicBezTo>
                <a:cubicBezTo>
                  <a:pt x="234240" y="517280"/>
                  <a:pt x="350464" y="298686"/>
                  <a:pt x="409731" y="225565"/>
                </a:cubicBezTo>
                <a:cubicBezTo>
                  <a:pt x="468998" y="152444"/>
                  <a:pt x="659113" y="-70768"/>
                  <a:pt x="594458" y="22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3944ADB0-CD0F-0F75-0F26-651377B5D4B8}"/>
              </a:ext>
            </a:extLst>
          </p:cNvPr>
          <p:cNvSpPr/>
          <p:nvPr/>
        </p:nvSpPr>
        <p:spPr>
          <a:xfrm>
            <a:off x="2366913" y="11725564"/>
            <a:ext cx="911996" cy="434669"/>
          </a:xfrm>
          <a:custGeom>
            <a:avLst/>
            <a:gdLst>
              <a:gd name="connsiteX0" fmla="*/ 2214 w 911996"/>
              <a:gd name="connsiteY0" fmla="*/ 434109 h 434669"/>
              <a:gd name="connsiteX1" fmla="*/ 671851 w 911996"/>
              <a:gd name="connsiteY1" fmla="*/ 110836 h 434669"/>
              <a:gd name="connsiteX2" fmla="*/ 911996 w 911996"/>
              <a:gd name="connsiteY2" fmla="*/ 0 h 434669"/>
              <a:gd name="connsiteX3" fmla="*/ 464032 w 911996"/>
              <a:gd name="connsiteY3" fmla="*/ 203200 h 434669"/>
              <a:gd name="connsiteX4" fmla="*/ 454796 w 911996"/>
              <a:gd name="connsiteY4" fmla="*/ 189345 h 434669"/>
              <a:gd name="connsiteX5" fmla="*/ 2214 w 911996"/>
              <a:gd name="connsiteY5" fmla="*/ 434109 h 43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996" h="434669">
                <a:moveTo>
                  <a:pt x="2214" y="434109"/>
                </a:moveTo>
                <a:cubicBezTo>
                  <a:pt x="38390" y="421024"/>
                  <a:pt x="520221" y="183187"/>
                  <a:pt x="671851" y="110836"/>
                </a:cubicBezTo>
                <a:cubicBezTo>
                  <a:pt x="823481" y="38485"/>
                  <a:pt x="911996" y="0"/>
                  <a:pt x="911996" y="0"/>
                </a:cubicBezTo>
                <a:lnTo>
                  <a:pt x="464032" y="203200"/>
                </a:lnTo>
                <a:cubicBezTo>
                  <a:pt x="387832" y="234757"/>
                  <a:pt x="525608" y="151630"/>
                  <a:pt x="454796" y="189345"/>
                </a:cubicBezTo>
                <a:cubicBezTo>
                  <a:pt x="383984" y="227060"/>
                  <a:pt x="-33962" y="447194"/>
                  <a:pt x="2214" y="434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B257F6EA-5DA6-9E98-D77E-62FA467854FC}"/>
              </a:ext>
            </a:extLst>
          </p:cNvPr>
          <p:cNvSpPr/>
          <p:nvPr/>
        </p:nvSpPr>
        <p:spPr>
          <a:xfrm>
            <a:off x="7233715" y="11491784"/>
            <a:ext cx="206562" cy="859322"/>
          </a:xfrm>
          <a:custGeom>
            <a:avLst/>
            <a:gdLst>
              <a:gd name="connsiteX0" fmla="*/ 37594 w 206562"/>
              <a:gd name="connsiteY0" fmla="*/ 395 h 859322"/>
              <a:gd name="connsiteX1" fmla="*/ 59539 w 206562"/>
              <a:gd name="connsiteY1" fmla="*/ 439307 h 859322"/>
              <a:gd name="connsiteX2" fmla="*/ 205843 w 206562"/>
              <a:gd name="connsiteY2" fmla="*/ 856274 h 859322"/>
              <a:gd name="connsiteX3" fmla="*/ 110746 w 206562"/>
              <a:gd name="connsiteY3" fmla="*/ 614872 h 859322"/>
              <a:gd name="connsiteX4" fmla="*/ 1018 w 206562"/>
              <a:gd name="connsiteY4" fmla="*/ 366155 h 859322"/>
              <a:gd name="connsiteX5" fmla="*/ 37594 w 206562"/>
              <a:gd name="connsiteY5" fmla="*/ 395 h 85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562" h="859322">
                <a:moveTo>
                  <a:pt x="37594" y="395"/>
                </a:moveTo>
                <a:cubicBezTo>
                  <a:pt x="47347" y="12587"/>
                  <a:pt x="31497" y="296661"/>
                  <a:pt x="59539" y="439307"/>
                </a:cubicBezTo>
                <a:cubicBezTo>
                  <a:pt x="87581" y="581954"/>
                  <a:pt x="197309" y="827013"/>
                  <a:pt x="205843" y="856274"/>
                </a:cubicBezTo>
                <a:cubicBezTo>
                  <a:pt x="214378" y="885535"/>
                  <a:pt x="144884" y="696559"/>
                  <a:pt x="110746" y="614872"/>
                </a:cubicBezTo>
                <a:cubicBezTo>
                  <a:pt x="76609" y="533186"/>
                  <a:pt x="8333" y="471006"/>
                  <a:pt x="1018" y="366155"/>
                </a:cubicBezTo>
                <a:cubicBezTo>
                  <a:pt x="-6297" y="261304"/>
                  <a:pt x="27841" y="-11797"/>
                  <a:pt x="37594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439932C-2A71-BA10-B875-EDAE8B927EF3}"/>
              </a:ext>
            </a:extLst>
          </p:cNvPr>
          <p:cNvSpPr/>
          <p:nvPr/>
        </p:nvSpPr>
        <p:spPr>
          <a:xfrm>
            <a:off x="6816537" y="11755471"/>
            <a:ext cx="325454" cy="682845"/>
          </a:xfrm>
          <a:custGeom>
            <a:avLst/>
            <a:gdLst>
              <a:gd name="connsiteX0" fmla="*/ 1229 w 325454"/>
              <a:gd name="connsiteY0" fmla="*/ 55 h 682845"/>
              <a:gd name="connsiteX1" fmla="*/ 59751 w 325454"/>
              <a:gd name="connsiteY1" fmla="*/ 256087 h 682845"/>
              <a:gd name="connsiteX2" fmla="*/ 228001 w 325454"/>
              <a:gd name="connsiteY2" fmla="*/ 497489 h 682845"/>
              <a:gd name="connsiteX3" fmla="*/ 206055 w 325454"/>
              <a:gd name="connsiteY3" fmla="*/ 453598 h 682845"/>
              <a:gd name="connsiteX4" fmla="*/ 323098 w 325454"/>
              <a:gd name="connsiteY4" fmla="*/ 680369 h 682845"/>
              <a:gd name="connsiteX5" fmla="*/ 264577 w 325454"/>
              <a:gd name="connsiteY5" fmla="*/ 556011 h 682845"/>
              <a:gd name="connsiteX6" fmla="*/ 37805 w 325454"/>
              <a:gd name="connsiteY6" fmla="*/ 278033 h 682845"/>
              <a:gd name="connsiteX7" fmla="*/ 1229 w 325454"/>
              <a:gd name="connsiteY7" fmla="*/ 55 h 68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454" h="682845">
                <a:moveTo>
                  <a:pt x="1229" y="55"/>
                </a:moveTo>
                <a:cubicBezTo>
                  <a:pt x="4887" y="-3603"/>
                  <a:pt x="21956" y="173181"/>
                  <a:pt x="59751" y="256087"/>
                </a:cubicBezTo>
                <a:cubicBezTo>
                  <a:pt x="97546" y="338993"/>
                  <a:pt x="203617" y="464571"/>
                  <a:pt x="228001" y="497489"/>
                </a:cubicBezTo>
                <a:cubicBezTo>
                  <a:pt x="252385" y="530407"/>
                  <a:pt x="190206" y="423118"/>
                  <a:pt x="206055" y="453598"/>
                </a:cubicBezTo>
                <a:cubicBezTo>
                  <a:pt x="221904" y="484078"/>
                  <a:pt x="313344" y="663300"/>
                  <a:pt x="323098" y="680369"/>
                </a:cubicBezTo>
                <a:cubicBezTo>
                  <a:pt x="332852" y="697438"/>
                  <a:pt x="312126" y="623067"/>
                  <a:pt x="264577" y="556011"/>
                </a:cubicBezTo>
                <a:cubicBezTo>
                  <a:pt x="217028" y="488955"/>
                  <a:pt x="75600" y="367035"/>
                  <a:pt x="37805" y="278033"/>
                </a:cubicBezTo>
                <a:cubicBezTo>
                  <a:pt x="10" y="189031"/>
                  <a:pt x="-2429" y="3713"/>
                  <a:pt x="122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87CC5129-D3A2-7245-0F2E-621791F1B6FF}"/>
              </a:ext>
            </a:extLst>
          </p:cNvPr>
          <p:cNvSpPr/>
          <p:nvPr/>
        </p:nvSpPr>
        <p:spPr>
          <a:xfrm>
            <a:off x="4817939" y="10477299"/>
            <a:ext cx="629165" cy="533756"/>
          </a:xfrm>
          <a:custGeom>
            <a:avLst/>
            <a:gdLst>
              <a:gd name="connsiteX0" fmla="*/ 2778 w 629165"/>
              <a:gd name="connsiteY0" fmla="*/ 532077 h 533756"/>
              <a:gd name="connsiteX1" fmla="*/ 419744 w 629165"/>
              <a:gd name="connsiteY1" fmla="*/ 49274 h 533756"/>
              <a:gd name="connsiteX2" fmla="*/ 624570 w 629165"/>
              <a:gd name="connsiteY2" fmla="*/ 12698 h 533756"/>
              <a:gd name="connsiteX3" fmla="*/ 536787 w 629165"/>
              <a:gd name="connsiteY3" fmla="*/ 20013 h 533756"/>
              <a:gd name="connsiteX4" fmla="*/ 251495 w 629165"/>
              <a:gd name="connsiteY4" fmla="*/ 202893 h 533756"/>
              <a:gd name="connsiteX5" fmla="*/ 2778 w 629165"/>
              <a:gd name="connsiteY5" fmla="*/ 532077 h 53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165" h="533756">
                <a:moveTo>
                  <a:pt x="2778" y="532077"/>
                </a:moveTo>
                <a:cubicBezTo>
                  <a:pt x="30819" y="506474"/>
                  <a:pt x="316112" y="135837"/>
                  <a:pt x="419744" y="49274"/>
                </a:cubicBezTo>
                <a:cubicBezTo>
                  <a:pt x="523376" y="-37289"/>
                  <a:pt x="605063" y="17575"/>
                  <a:pt x="624570" y="12698"/>
                </a:cubicBezTo>
                <a:cubicBezTo>
                  <a:pt x="644077" y="7821"/>
                  <a:pt x="598966" y="-11686"/>
                  <a:pt x="536787" y="20013"/>
                </a:cubicBezTo>
                <a:cubicBezTo>
                  <a:pt x="474608" y="51712"/>
                  <a:pt x="336839" y="122426"/>
                  <a:pt x="251495" y="202893"/>
                </a:cubicBezTo>
                <a:cubicBezTo>
                  <a:pt x="166151" y="283360"/>
                  <a:pt x="-25263" y="557680"/>
                  <a:pt x="2778" y="53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B7AABF4-1C73-234E-B676-80BBE7D1BB3A}"/>
              </a:ext>
            </a:extLst>
          </p:cNvPr>
          <p:cNvSpPr/>
          <p:nvPr/>
        </p:nvSpPr>
        <p:spPr>
          <a:xfrm>
            <a:off x="6070808" y="10087081"/>
            <a:ext cx="879453" cy="476725"/>
          </a:xfrm>
          <a:custGeom>
            <a:avLst/>
            <a:gdLst>
              <a:gd name="connsiteX0" fmla="*/ 439720 w 879453"/>
              <a:gd name="connsiteY0" fmla="*/ 580 h 476725"/>
              <a:gd name="connsiteX1" fmla="*/ 403144 w 879453"/>
              <a:gd name="connsiteY1" fmla="*/ 256612 h 476725"/>
              <a:gd name="connsiteX2" fmla="*/ 512872 w 879453"/>
              <a:gd name="connsiteY2" fmla="*/ 315133 h 476725"/>
              <a:gd name="connsiteX3" fmla="*/ 871317 w 879453"/>
              <a:gd name="connsiteY3" fmla="*/ 110308 h 476725"/>
              <a:gd name="connsiteX4" fmla="*/ 739643 w 879453"/>
              <a:gd name="connsiteY4" fmla="*/ 154199 h 476725"/>
              <a:gd name="connsiteX5" fmla="*/ 468981 w 879453"/>
              <a:gd name="connsiteY5" fmla="*/ 439492 h 476725"/>
              <a:gd name="connsiteX6" fmla="*/ 388514 w 879453"/>
              <a:gd name="connsiteY6" fmla="*/ 315133 h 476725"/>
              <a:gd name="connsiteX7" fmla="*/ 359253 w 879453"/>
              <a:gd name="connsiteY7" fmla="*/ 278557 h 476725"/>
              <a:gd name="connsiteX8" fmla="*/ 808 w 879453"/>
              <a:gd name="connsiteY8" fmla="*/ 476068 h 476725"/>
              <a:gd name="connsiteX9" fmla="*/ 264155 w 879453"/>
              <a:gd name="connsiteY9" fmla="*/ 337079 h 476725"/>
              <a:gd name="connsiteX10" fmla="*/ 344622 w 879453"/>
              <a:gd name="connsiteY10" fmla="*/ 190775 h 476725"/>
              <a:gd name="connsiteX11" fmla="*/ 439720 w 879453"/>
              <a:gd name="connsiteY11" fmla="*/ 580 h 47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453" h="476725">
                <a:moveTo>
                  <a:pt x="439720" y="580"/>
                </a:moveTo>
                <a:cubicBezTo>
                  <a:pt x="449474" y="11553"/>
                  <a:pt x="390952" y="204187"/>
                  <a:pt x="403144" y="256612"/>
                </a:cubicBezTo>
                <a:cubicBezTo>
                  <a:pt x="415336" y="309038"/>
                  <a:pt x="434843" y="339517"/>
                  <a:pt x="512872" y="315133"/>
                </a:cubicBezTo>
                <a:cubicBezTo>
                  <a:pt x="590901" y="290749"/>
                  <a:pt x="833522" y="137130"/>
                  <a:pt x="871317" y="110308"/>
                </a:cubicBezTo>
                <a:cubicBezTo>
                  <a:pt x="909112" y="83486"/>
                  <a:pt x="806699" y="99335"/>
                  <a:pt x="739643" y="154199"/>
                </a:cubicBezTo>
                <a:cubicBezTo>
                  <a:pt x="672587" y="209063"/>
                  <a:pt x="527502" y="412670"/>
                  <a:pt x="468981" y="439492"/>
                </a:cubicBezTo>
                <a:cubicBezTo>
                  <a:pt x="410460" y="466314"/>
                  <a:pt x="406802" y="341955"/>
                  <a:pt x="388514" y="315133"/>
                </a:cubicBezTo>
                <a:cubicBezTo>
                  <a:pt x="370226" y="288311"/>
                  <a:pt x="423871" y="251735"/>
                  <a:pt x="359253" y="278557"/>
                </a:cubicBezTo>
                <a:cubicBezTo>
                  <a:pt x="294635" y="305379"/>
                  <a:pt x="16658" y="466314"/>
                  <a:pt x="808" y="476068"/>
                </a:cubicBezTo>
                <a:cubicBezTo>
                  <a:pt x="-15042" y="485822"/>
                  <a:pt x="206853" y="384628"/>
                  <a:pt x="264155" y="337079"/>
                </a:cubicBezTo>
                <a:cubicBezTo>
                  <a:pt x="321457" y="289530"/>
                  <a:pt x="320238" y="244420"/>
                  <a:pt x="344622" y="190775"/>
                </a:cubicBezTo>
                <a:cubicBezTo>
                  <a:pt x="369006" y="137130"/>
                  <a:pt x="429966" y="-10393"/>
                  <a:pt x="439720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915E2F42-F755-4B8F-3E4A-02528A12E93C}"/>
              </a:ext>
            </a:extLst>
          </p:cNvPr>
          <p:cNvSpPr/>
          <p:nvPr/>
        </p:nvSpPr>
        <p:spPr>
          <a:xfrm>
            <a:off x="5025286" y="10446106"/>
            <a:ext cx="1141837" cy="739051"/>
          </a:xfrm>
          <a:custGeom>
            <a:avLst/>
            <a:gdLst>
              <a:gd name="connsiteX0" fmla="*/ 256 w 1141837"/>
              <a:gd name="connsiteY0" fmla="*/ 738835 h 739051"/>
              <a:gd name="connsiteX1" fmla="*/ 534266 w 1141837"/>
              <a:gd name="connsiteY1" fmla="*/ 248716 h 739051"/>
              <a:gd name="connsiteX2" fmla="*/ 819559 w 1141837"/>
              <a:gd name="connsiteY2" fmla="*/ 0 h 739051"/>
              <a:gd name="connsiteX3" fmla="*/ 607418 w 1141837"/>
              <a:gd name="connsiteY3" fmla="*/ 248716 h 739051"/>
              <a:gd name="connsiteX4" fmla="*/ 1141428 w 1141837"/>
              <a:gd name="connsiteY4" fmla="*/ 109728 h 739051"/>
              <a:gd name="connsiteX5" fmla="*/ 687885 w 1141837"/>
              <a:gd name="connsiteY5" fmla="*/ 270662 h 739051"/>
              <a:gd name="connsiteX6" fmla="*/ 256288 w 1141837"/>
              <a:gd name="connsiteY6" fmla="*/ 724204 h 739051"/>
              <a:gd name="connsiteX7" fmla="*/ 607418 w 1141837"/>
              <a:gd name="connsiteY7" fmla="*/ 248716 h 739051"/>
              <a:gd name="connsiteX8" fmla="*/ 292864 w 1141837"/>
              <a:gd name="connsiteY8" fmla="*/ 563270 h 739051"/>
              <a:gd name="connsiteX9" fmla="*/ 461114 w 1141837"/>
              <a:gd name="connsiteY9" fmla="*/ 314553 h 739051"/>
              <a:gd name="connsiteX10" fmla="*/ 256 w 1141837"/>
              <a:gd name="connsiteY10" fmla="*/ 738835 h 73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1837" h="739051">
                <a:moveTo>
                  <a:pt x="256" y="738835"/>
                </a:moveTo>
                <a:cubicBezTo>
                  <a:pt x="12448" y="727862"/>
                  <a:pt x="397716" y="371855"/>
                  <a:pt x="534266" y="248716"/>
                </a:cubicBezTo>
                <a:cubicBezTo>
                  <a:pt x="670817" y="125577"/>
                  <a:pt x="807367" y="0"/>
                  <a:pt x="819559" y="0"/>
                </a:cubicBezTo>
                <a:cubicBezTo>
                  <a:pt x="831751" y="0"/>
                  <a:pt x="553773" y="230428"/>
                  <a:pt x="607418" y="248716"/>
                </a:cubicBezTo>
                <a:cubicBezTo>
                  <a:pt x="661063" y="267004"/>
                  <a:pt x="1128017" y="106070"/>
                  <a:pt x="1141428" y="109728"/>
                </a:cubicBezTo>
                <a:cubicBezTo>
                  <a:pt x="1154839" y="113386"/>
                  <a:pt x="835408" y="168249"/>
                  <a:pt x="687885" y="270662"/>
                </a:cubicBezTo>
                <a:cubicBezTo>
                  <a:pt x="540362" y="373075"/>
                  <a:pt x="269699" y="727862"/>
                  <a:pt x="256288" y="724204"/>
                </a:cubicBezTo>
                <a:cubicBezTo>
                  <a:pt x="242877" y="720546"/>
                  <a:pt x="601322" y="275538"/>
                  <a:pt x="607418" y="248716"/>
                </a:cubicBezTo>
                <a:cubicBezTo>
                  <a:pt x="613514" y="221894"/>
                  <a:pt x="317248" y="552297"/>
                  <a:pt x="292864" y="563270"/>
                </a:cubicBezTo>
                <a:cubicBezTo>
                  <a:pt x="268480" y="574243"/>
                  <a:pt x="507444" y="288950"/>
                  <a:pt x="461114" y="314553"/>
                </a:cubicBezTo>
                <a:cubicBezTo>
                  <a:pt x="414785" y="340156"/>
                  <a:pt x="-11936" y="749808"/>
                  <a:pt x="256" y="738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72B7441A-0245-9717-8460-C0BEA9D9F20C}"/>
              </a:ext>
            </a:extLst>
          </p:cNvPr>
          <p:cNvSpPr/>
          <p:nvPr/>
        </p:nvSpPr>
        <p:spPr>
          <a:xfrm>
            <a:off x="3759938" y="10076577"/>
            <a:ext cx="1383952" cy="1452850"/>
          </a:xfrm>
          <a:custGeom>
            <a:avLst/>
            <a:gdLst>
              <a:gd name="connsiteX0" fmla="*/ 1346072 w 1383952"/>
              <a:gd name="connsiteY0" fmla="*/ 47660 h 1452850"/>
              <a:gd name="connsiteX1" fmla="*/ 234161 w 1383952"/>
              <a:gd name="connsiteY1" fmla="*/ 1108364 h 1452850"/>
              <a:gd name="connsiteX2" fmla="*/ 75 w 1383952"/>
              <a:gd name="connsiteY2" fmla="*/ 1452178 h 1452850"/>
              <a:gd name="connsiteX3" fmla="*/ 241476 w 1383952"/>
              <a:gd name="connsiteY3" fmla="*/ 1166885 h 1452850"/>
              <a:gd name="connsiteX4" fmla="*/ 826692 w 1383952"/>
              <a:gd name="connsiteY4" fmla="*/ 259801 h 1452850"/>
              <a:gd name="connsiteX5" fmla="*/ 548715 w 1383952"/>
              <a:gd name="connsiteY5" fmla="*/ 742604 h 1452850"/>
              <a:gd name="connsiteX6" fmla="*/ 1068094 w 1383952"/>
              <a:gd name="connsiteY6" fmla="*/ 237855 h 1452850"/>
              <a:gd name="connsiteX7" fmla="*/ 1346072 w 1383952"/>
              <a:gd name="connsiteY7" fmla="*/ 47660 h 145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52" h="1452850">
                <a:moveTo>
                  <a:pt x="1346072" y="47660"/>
                </a:moveTo>
                <a:cubicBezTo>
                  <a:pt x="1207083" y="192745"/>
                  <a:pt x="458494" y="874278"/>
                  <a:pt x="234161" y="1108364"/>
                </a:cubicBezTo>
                <a:cubicBezTo>
                  <a:pt x="9828" y="1342450"/>
                  <a:pt x="-1144" y="1442425"/>
                  <a:pt x="75" y="1452178"/>
                </a:cubicBezTo>
                <a:cubicBezTo>
                  <a:pt x="1294" y="1461931"/>
                  <a:pt x="103706" y="1365615"/>
                  <a:pt x="241476" y="1166885"/>
                </a:cubicBezTo>
                <a:cubicBezTo>
                  <a:pt x="379245" y="968156"/>
                  <a:pt x="775486" y="330514"/>
                  <a:pt x="826692" y="259801"/>
                </a:cubicBezTo>
                <a:cubicBezTo>
                  <a:pt x="877898" y="189088"/>
                  <a:pt x="508481" y="746262"/>
                  <a:pt x="548715" y="742604"/>
                </a:cubicBezTo>
                <a:cubicBezTo>
                  <a:pt x="588949" y="738946"/>
                  <a:pt x="929105" y="351241"/>
                  <a:pt x="1068094" y="237855"/>
                </a:cubicBezTo>
                <a:cubicBezTo>
                  <a:pt x="1207083" y="124469"/>
                  <a:pt x="1485061" y="-97425"/>
                  <a:pt x="1346072" y="47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13BE9898-E74F-0BB4-1F98-C2034E807DAF}"/>
              </a:ext>
            </a:extLst>
          </p:cNvPr>
          <p:cNvSpPr/>
          <p:nvPr/>
        </p:nvSpPr>
        <p:spPr>
          <a:xfrm>
            <a:off x="6315915" y="11662498"/>
            <a:ext cx="255526" cy="764588"/>
          </a:xfrm>
          <a:custGeom>
            <a:avLst/>
            <a:gdLst>
              <a:gd name="connsiteX0" fmla="*/ 187298 w 255526"/>
              <a:gd name="connsiteY0" fmla="*/ 27192 h 764588"/>
              <a:gd name="connsiteX1" fmla="*/ 187298 w 255526"/>
              <a:gd name="connsiteY1" fmla="*/ 100344 h 764588"/>
              <a:gd name="connsiteX2" fmla="*/ 128776 w 255526"/>
              <a:gd name="connsiteY2" fmla="*/ 451473 h 764588"/>
              <a:gd name="connsiteX3" fmla="*/ 253135 w 255526"/>
              <a:gd name="connsiteY3" fmla="*/ 758712 h 764588"/>
              <a:gd name="connsiteX4" fmla="*/ 194613 w 255526"/>
              <a:gd name="connsiteY4" fmla="*/ 634353 h 764588"/>
              <a:gd name="connsiteX5" fmla="*/ 4418 w 255526"/>
              <a:gd name="connsiteY5" fmla="*/ 400267 h 764588"/>
              <a:gd name="connsiteX6" fmla="*/ 70255 w 255526"/>
              <a:gd name="connsiteY6" fmla="*/ 502680 h 764588"/>
              <a:gd name="connsiteX7" fmla="*/ 187298 w 255526"/>
              <a:gd name="connsiteY7" fmla="*/ 27192 h 76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526" h="764588">
                <a:moveTo>
                  <a:pt x="187298" y="27192"/>
                </a:moveTo>
                <a:cubicBezTo>
                  <a:pt x="206805" y="-39864"/>
                  <a:pt x="197052" y="29631"/>
                  <a:pt x="187298" y="100344"/>
                </a:cubicBezTo>
                <a:cubicBezTo>
                  <a:pt x="177544" y="171058"/>
                  <a:pt x="117803" y="341745"/>
                  <a:pt x="128776" y="451473"/>
                </a:cubicBezTo>
                <a:cubicBezTo>
                  <a:pt x="139749" y="561201"/>
                  <a:pt x="242162" y="728232"/>
                  <a:pt x="253135" y="758712"/>
                </a:cubicBezTo>
                <a:cubicBezTo>
                  <a:pt x="264108" y="789192"/>
                  <a:pt x="236066" y="694094"/>
                  <a:pt x="194613" y="634353"/>
                </a:cubicBezTo>
                <a:cubicBezTo>
                  <a:pt x="153160" y="574612"/>
                  <a:pt x="25144" y="422213"/>
                  <a:pt x="4418" y="400267"/>
                </a:cubicBezTo>
                <a:cubicBezTo>
                  <a:pt x="-16308" y="378322"/>
                  <a:pt x="40994" y="562421"/>
                  <a:pt x="70255" y="502680"/>
                </a:cubicBezTo>
                <a:cubicBezTo>
                  <a:pt x="99516" y="442939"/>
                  <a:pt x="167791" y="94248"/>
                  <a:pt x="187298" y="27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BB4B1681-2AC7-96A1-9657-E5F79F6A374B}"/>
              </a:ext>
            </a:extLst>
          </p:cNvPr>
          <p:cNvSpPr/>
          <p:nvPr/>
        </p:nvSpPr>
        <p:spPr>
          <a:xfrm>
            <a:off x="6574717" y="11542247"/>
            <a:ext cx="243664" cy="925322"/>
          </a:xfrm>
          <a:custGeom>
            <a:avLst/>
            <a:gdLst>
              <a:gd name="connsiteX0" fmla="*/ 243049 w 243664"/>
              <a:gd name="connsiteY0" fmla="*/ 1139 h 925322"/>
              <a:gd name="connsiteX1" fmla="*/ 162582 w 243664"/>
              <a:gd name="connsiteY1" fmla="*/ 461996 h 925322"/>
              <a:gd name="connsiteX2" fmla="*/ 206473 w 243664"/>
              <a:gd name="connsiteY2" fmla="*/ 878963 h 925322"/>
              <a:gd name="connsiteX3" fmla="*/ 199158 w 243664"/>
              <a:gd name="connsiteY3" fmla="*/ 820441 h 925322"/>
              <a:gd name="connsiteX4" fmla="*/ 1648 w 243664"/>
              <a:gd name="connsiteY4" fmla="*/ 37715 h 925322"/>
              <a:gd name="connsiteX5" fmla="*/ 111376 w 243664"/>
              <a:gd name="connsiteY5" fmla="*/ 323007 h 925322"/>
              <a:gd name="connsiteX6" fmla="*/ 243049 w 243664"/>
              <a:gd name="connsiteY6" fmla="*/ 1139 h 92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664" h="925322">
                <a:moveTo>
                  <a:pt x="243049" y="1139"/>
                </a:moveTo>
                <a:cubicBezTo>
                  <a:pt x="251583" y="24304"/>
                  <a:pt x="168678" y="315692"/>
                  <a:pt x="162582" y="461996"/>
                </a:cubicBezTo>
                <a:cubicBezTo>
                  <a:pt x="156486" y="608300"/>
                  <a:pt x="200377" y="819222"/>
                  <a:pt x="206473" y="878963"/>
                </a:cubicBezTo>
                <a:cubicBezTo>
                  <a:pt x="212569" y="938704"/>
                  <a:pt x="233295" y="960649"/>
                  <a:pt x="199158" y="820441"/>
                </a:cubicBezTo>
                <a:cubicBezTo>
                  <a:pt x="165021" y="680233"/>
                  <a:pt x="16278" y="120621"/>
                  <a:pt x="1648" y="37715"/>
                </a:cubicBezTo>
                <a:cubicBezTo>
                  <a:pt x="-12982" y="-45191"/>
                  <a:pt x="73581" y="330322"/>
                  <a:pt x="111376" y="323007"/>
                </a:cubicBezTo>
                <a:cubicBezTo>
                  <a:pt x="149171" y="315692"/>
                  <a:pt x="234515" y="-22026"/>
                  <a:pt x="243049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B3D768CC-E17E-DD0D-DD5E-5E93DA8D5EEB}"/>
              </a:ext>
            </a:extLst>
          </p:cNvPr>
          <p:cNvSpPr/>
          <p:nvPr/>
        </p:nvSpPr>
        <p:spPr>
          <a:xfrm>
            <a:off x="5983828" y="11191660"/>
            <a:ext cx="376028" cy="771444"/>
          </a:xfrm>
          <a:custGeom>
            <a:avLst/>
            <a:gdLst>
              <a:gd name="connsiteX0" fmla="*/ 6 w 376028"/>
              <a:gd name="connsiteY0" fmla="*/ 596 h 771444"/>
              <a:gd name="connsiteX1" fmla="*/ 241407 w 376028"/>
              <a:gd name="connsiteY1" fmla="*/ 329780 h 771444"/>
              <a:gd name="connsiteX2" fmla="*/ 373081 w 376028"/>
              <a:gd name="connsiteY2" fmla="*/ 761377 h 771444"/>
              <a:gd name="connsiteX3" fmla="*/ 314559 w 376028"/>
              <a:gd name="connsiteY3" fmla="*/ 607758 h 771444"/>
              <a:gd name="connsiteX4" fmla="*/ 109734 w 376028"/>
              <a:gd name="connsiteY4" fmla="*/ 307834 h 771444"/>
              <a:gd name="connsiteX5" fmla="*/ 270668 w 376028"/>
              <a:gd name="connsiteY5" fmla="*/ 534606 h 771444"/>
              <a:gd name="connsiteX6" fmla="*/ 248722 w 376028"/>
              <a:gd name="connsiteY6" fmla="*/ 410247 h 771444"/>
              <a:gd name="connsiteX7" fmla="*/ 6 w 376028"/>
              <a:gd name="connsiteY7" fmla="*/ 596 h 77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028" h="771444">
                <a:moveTo>
                  <a:pt x="6" y="596"/>
                </a:moveTo>
                <a:cubicBezTo>
                  <a:pt x="-1213" y="-12815"/>
                  <a:pt x="179228" y="202983"/>
                  <a:pt x="241407" y="329780"/>
                </a:cubicBezTo>
                <a:cubicBezTo>
                  <a:pt x="303586" y="456577"/>
                  <a:pt x="360889" y="715047"/>
                  <a:pt x="373081" y="761377"/>
                </a:cubicBezTo>
                <a:cubicBezTo>
                  <a:pt x="385273" y="807707"/>
                  <a:pt x="358450" y="683349"/>
                  <a:pt x="314559" y="607758"/>
                </a:cubicBezTo>
                <a:cubicBezTo>
                  <a:pt x="270668" y="532168"/>
                  <a:pt x="117049" y="320026"/>
                  <a:pt x="109734" y="307834"/>
                </a:cubicBezTo>
                <a:cubicBezTo>
                  <a:pt x="102419" y="295642"/>
                  <a:pt x="247503" y="517537"/>
                  <a:pt x="270668" y="534606"/>
                </a:cubicBezTo>
                <a:cubicBezTo>
                  <a:pt x="293833" y="551675"/>
                  <a:pt x="296271" y="504126"/>
                  <a:pt x="248722" y="410247"/>
                </a:cubicBezTo>
                <a:cubicBezTo>
                  <a:pt x="201173" y="316369"/>
                  <a:pt x="1225" y="14007"/>
                  <a:pt x="6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E4CA4260-0BF6-2C5C-4625-4F372353DE58}"/>
              </a:ext>
            </a:extLst>
          </p:cNvPr>
          <p:cNvSpPr/>
          <p:nvPr/>
        </p:nvSpPr>
        <p:spPr>
          <a:xfrm>
            <a:off x="5514823" y="10906847"/>
            <a:ext cx="369948" cy="566986"/>
          </a:xfrm>
          <a:custGeom>
            <a:avLst/>
            <a:gdLst>
              <a:gd name="connsiteX0" fmla="*/ 286131 w 369948"/>
              <a:gd name="connsiteY0" fmla="*/ 116 h 566986"/>
              <a:gd name="connsiteX1" fmla="*/ 154457 w 369948"/>
              <a:gd name="connsiteY1" fmla="*/ 226887 h 566986"/>
              <a:gd name="connsiteX2" fmla="*/ 366598 w 369948"/>
              <a:gd name="connsiteY2" fmla="*/ 556071 h 566986"/>
              <a:gd name="connsiteX3" fmla="*/ 264185 w 369948"/>
              <a:gd name="connsiteY3" fmla="*/ 468289 h 566986"/>
              <a:gd name="connsiteX4" fmla="*/ 838 w 369948"/>
              <a:gd name="connsiteY4" fmla="*/ 270779 h 566986"/>
              <a:gd name="connsiteX5" fmla="*/ 176403 w 369948"/>
              <a:gd name="connsiteY5" fmla="*/ 329300 h 566986"/>
              <a:gd name="connsiteX6" fmla="*/ 52044 w 369948"/>
              <a:gd name="connsiteY6" fmla="*/ 197627 h 566986"/>
              <a:gd name="connsiteX7" fmla="*/ 286131 w 369948"/>
              <a:gd name="connsiteY7" fmla="*/ 116 h 5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948" h="566986">
                <a:moveTo>
                  <a:pt x="286131" y="116"/>
                </a:moveTo>
                <a:cubicBezTo>
                  <a:pt x="303200" y="4993"/>
                  <a:pt x="141046" y="134228"/>
                  <a:pt x="154457" y="226887"/>
                </a:cubicBezTo>
                <a:cubicBezTo>
                  <a:pt x="167868" y="319546"/>
                  <a:pt x="348310" y="515837"/>
                  <a:pt x="366598" y="556071"/>
                </a:cubicBezTo>
                <a:cubicBezTo>
                  <a:pt x="384886" y="596305"/>
                  <a:pt x="325145" y="515838"/>
                  <a:pt x="264185" y="468289"/>
                </a:cubicBezTo>
                <a:cubicBezTo>
                  <a:pt x="203225" y="420740"/>
                  <a:pt x="15468" y="293944"/>
                  <a:pt x="838" y="270779"/>
                </a:cubicBezTo>
                <a:cubicBezTo>
                  <a:pt x="-13792" y="247614"/>
                  <a:pt x="167869" y="341492"/>
                  <a:pt x="176403" y="329300"/>
                </a:cubicBezTo>
                <a:cubicBezTo>
                  <a:pt x="184937" y="317108"/>
                  <a:pt x="38633" y="250053"/>
                  <a:pt x="52044" y="197627"/>
                </a:cubicBezTo>
                <a:cubicBezTo>
                  <a:pt x="65455" y="145202"/>
                  <a:pt x="269062" y="-4761"/>
                  <a:pt x="286131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BF7AA455-D185-0734-799B-A1A764AF3AEB}"/>
              </a:ext>
            </a:extLst>
          </p:cNvPr>
          <p:cNvSpPr/>
          <p:nvPr/>
        </p:nvSpPr>
        <p:spPr>
          <a:xfrm>
            <a:off x="4369025" y="10928904"/>
            <a:ext cx="1872069" cy="1170904"/>
          </a:xfrm>
          <a:custGeom>
            <a:avLst/>
            <a:gdLst>
              <a:gd name="connsiteX0" fmla="*/ 27410 w 1872069"/>
              <a:gd name="connsiteY0" fmla="*/ 351134 h 1170904"/>
              <a:gd name="connsiteX1" fmla="*/ 115193 w 1872069"/>
              <a:gd name="connsiteY1" fmla="*/ 380395 h 1170904"/>
              <a:gd name="connsiteX2" fmla="*/ 810137 w 1872069"/>
              <a:gd name="connsiteY2" fmla="*/ 365765 h 1170904"/>
              <a:gd name="connsiteX3" fmla="*/ 1322201 w 1872069"/>
              <a:gd name="connsiteY3" fmla="*/ 680318 h 1170904"/>
              <a:gd name="connsiteX4" fmla="*/ 1373407 w 1872069"/>
              <a:gd name="connsiteY4" fmla="*/ 651058 h 1170904"/>
              <a:gd name="connsiteX5" fmla="*/ 1870841 w 1872069"/>
              <a:gd name="connsiteY5" fmla="*/ 1170437 h 1170904"/>
              <a:gd name="connsiteX6" fmla="*/ 1505081 w 1872069"/>
              <a:gd name="connsiteY6" fmla="*/ 738840 h 1170904"/>
              <a:gd name="connsiteX7" fmla="*/ 1212473 w 1872069"/>
              <a:gd name="connsiteY7" fmla="*/ 490123 h 1170904"/>
              <a:gd name="connsiteX8" fmla="*/ 1007647 w 1872069"/>
              <a:gd name="connsiteY8" fmla="*/ 395026 h 1170904"/>
              <a:gd name="connsiteX9" fmla="*/ 1249049 w 1872069"/>
              <a:gd name="connsiteY9" fmla="*/ 592536 h 1170904"/>
              <a:gd name="connsiteX10" fmla="*/ 956441 w 1872069"/>
              <a:gd name="connsiteY10" fmla="*/ 380395 h 1170904"/>
              <a:gd name="connsiteX11" fmla="*/ 590681 w 1872069"/>
              <a:gd name="connsiteY11" fmla="*/ 241406 h 1170904"/>
              <a:gd name="connsiteX12" fmla="*/ 766245 w 1872069"/>
              <a:gd name="connsiteY12" fmla="*/ 5 h 1170904"/>
              <a:gd name="connsiteX13" fmla="*/ 619941 w 1872069"/>
              <a:gd name="connsiteY13" fmla="*/ 234091 h 1170904"/>
              <a:gd name="connsiteX14" fmla="*/ 524844 w 1872069"/>
              <a:gd name="connsiteY14" fmla="*/ 277982 h 1170904"/>
              <a:gd name="connsiteX15" fmla="*/ 685778 w 1872069"/>
              <a:gd name="connsiteY15" fmla="*/ 314558 h 1170904"/>
              <a:gd name="connsiteX16" fmla="*/ 27410 w 1872069"/>
              <a:gd name="connsiteY16" fmla="*/ 351134 h 117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2069" h="1170904">
                <a:moveTo>
                  <a:pt x="27410" y="351134"/>
                </a:moveTo>
                <a:cubicBezTo>
                  <a:pt x="-67687" y="362107"/>
                  <a:pt x="115193" y="380395"/>
                  <a:pt x="115193" y="380395"/>
                </a:cubicBezTo>
                <a:cubicBezTo>
                  <a:pt x="245647" y="382833"/>
                  <a:pt x="608969" y="315778"/>
                  <a:pt x="810137" y="365765"/>
                </a:cubicBezTo>
                <a:cubicBezTo>
                  <a:pt x="1011305" y="415752"/>
                  <a:pt x="1228323" y="632769"/>
                  <a:pt x="1322201" y="680318"/>
                </a:cubicBezTo>
                <a:cubicBezTo>
                  <a:pt x="1416079" y="727867"/>
                  <a:pt x="1281967" y="569372"/>
                  <a:pt x="1373407" y="651058"/>
                </a:cubicBezTo>
                <a:cubicBezTo>
                  <a:pt x="1464847" y="732744"/>
                  <a:pt x="1848895" y="1155807"/>
                  <a:pt x="1870841" y="1170437"/>
                </a:cubicBezTo>
                <a:cubicBezTo>
                  <a:pt x="1892787" y="1185067"/>
                  <a:pt x="1614809" y="852226"/>
                  <a:pt x="1505081" y="738840"/>
                </a:cubicBezTo>
                <a:cubicBezTo>
                  <a:pt x="1395353" y="625454"/>
                  <a:pt x="1295379" y="547425"/>
                  <a:pt x="1212473" y="490123"/>
                </a:cubicBezTo>
                <a:cubicBezTo>
                  <a:pt x="1129567" y="432821"/>
                  <a:pt x="1001551" y="377957"/>
                  <a:pt x="1007647" y="395026"/>
                </a:cubicBezTo>
                <a:cubicBezTo>
                  <a:pt x="1013743" y="412095"/>
                  <a:pt x="1257583" y="594975"/>
                  <a:pt x="1249049" y="592536"/>
                </a:cubicBezTo>
                <a:cubicBezTo>
                  <a:pt x="1240515" y="590098"/>
                  <a:pt x="1066169" y="438917"/>
                  <a:pt x="956441" y="380395"/>
                </a:cubicBezTo>
                <a:cubicBezTo>
                  <a:pt x="846713" y="321873"/>
                  <a:pt x="622380" y="304804"/>
                  <a:pt x="590681" y="241406"/>
                </a:cubicBezTo>
                <a:cubicBezTo>
                  <a:pt x="558982" y="178008"/>
                  <a:pt x="761368" y="1224"/>
                  <a:pt x="766245" y="5"/>
                </a:cubicBezTo>
                <a:cubicBezTo>
                  <a:pt x="771122" y="-1214"/>
                  <a:pt x="660174" y="187762"/>
                  <a:pt x="619941" y="234091"/>
                </a:cubicBezTo>
                <a:cubicBezTo>
                  <a:pt x="579708" y="280420"/>
                  <a:pt x="513871" y="264571"/>
                  <a:pt x="524844" y="277982"/>
                </a:cubicBezTo>
                <a:cubicBezTo>
                  <a:pt x="535817" y="291393"/>
                  <a:pt x="768684" y="295051"/>
                  <a:pt x="685778" y="314558"/>
                </a:cubicBezTo>
                <a:cubicBezTo>
                  <a:pt x="602872" y="334065"/>
                  <a:pt x="122507" y="340161"/>
                  <a:pt x="27410" y="35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36A30969-7D7A-4EA7-9357-A4FAC784E916}"/>
              </a:ext>
            </a:extLst>
          </p:cNvPr>
          <p:cNvSpPr/>
          <p:nvPr/>
        </p:nvSpPr>
        <p:spPr>
          <a:xfrm>
            <a:off x="3217196" y="7062294"/>
            <a:ext cx="1363380" cy="1061546"/>
          </a:xfrm>
          <a:custGeom>
            <a:avLst/>
            <a:gdLst>
              <a:gd name="connsiteX0" fmla="*/ 8142 w 1363380"/>
              <a:gd name="connsiteY0" fmla="*/ 3524 h 1061546"/>
              <a:gd name="connsiteX1" fmla="*/ 706411 w 1363380"/>
              <a:gd name="connsiteY1" fmla="*/ 635291 h 1061546"/>
              <a:gd name="connsiteX2" fmla="*/ 623284 w 1363380"/>
              <a:gd name="connsiteY2" fmla="*/ 585415 h 1061546"/>
              <a:gd name="connsiteX3" fmla="*/ 1321553 w 1363380"/>
              <a:gd name="connsiteY3" fmla="*/ 1050928 h 1061546"/>
              <a:gd name="connsiteX4" fmla="*/ 1221800 w 1363380"/>
              <a:gd name="connsiteY4" fmla="*/ 901299 h 1061546"/>
              <a:gd name="connsiteX5" fmla="*/ 706411 w 1363380"/>
              <a:gd name="connsiteY5" fmla="*/ 784921 h 1061546"/>
              <a:gd name="connsiteX6" fmla="*/ 41393 w 1363380"/>
              <a:gd name="connsiteY6" fmla="*/ 252906 h 1061546"/>
              <a:gd name="connsiteX7" fmla="*/ 324026 w 1363380"/>
              <a:gd name="connsiteY7" fmla="*/ 502288 h 1061546"/>
              <a:gd name="connsiteX8" fmla="*/ 324026 w 1363380"/>
              <a:gd name="connsiteY8" fmla="*/ 385910 h 1061546"/>
              <a:gd name="connsiteX9" fmla="*/ 8142 w 1363380"/>
              <a:gd name="connsiteY9" fmla="*/ 3524 h 106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3380" h="1061546">
                <a:moveTo>
                  <a:pt x="8142" y="3524"/>
                </a:moveTo>
                <a:cubicBezTo>
                  <a:pt x="71873" y="45087"/>
                  <a:pt x="706411" y="635291"/>
                  <a:pt x="706411" y="635291"/>
                </a:cubicBezTo>
                <a:cubicBezTo>
                  <a:pt x="808935" y="732273"/>
                  <a:pt x="623284" y="585415"/>
                  <a:pt x="623284" y="585415"/>
                </a:cubicBezTo>
                <a:cubicBezTo>
                  <a:pt x="725808" y="654688"/>
                  <a:pt x="1221800" y="998281"/>
                  <a:pt x="1321553" y="1050928"/>
                </a:cubicBezTo>
                <a:cubicBezTo>
                  <a:pt x="1421306" y="1103575"/>
                  <a:pt x="1324324" y="945633"/>
                  <a:pt x="1221800" y="901299"/>
                </a:cubicBezTo>
                <a:cubicBezTo>
                  <a:pt x="1119276" y="856965"/>
                  <a:pt x="903146" y="892987"/>
                  <a:pt x="706411" y="784921"/>
                </a:cubicBezTo>
                <a:cubicBezTo>
                  <a:pt x="509677" y="676856"/>
                  <a:pt x="105124" y="300011"/>
                  <a:pt x="41393" y="252906"/>
                </a:cubicBezTo>
                <a:cubicBezTo>
                  <a:pt x="-22338" y="205801"/>
                  <a:pt x="324026" y="502288"/>
                  <a:pt x="324026" y="502288"/>
                </a:cubicBezTo>
                <a:cubicBezTo>
                  <a:pt x="371131" y="524455"/>
                  <a:pt x="373902" y="471808"/>
                  <a:pt x="324026" y="385910"/>
                </a:cubicBezTo>
                <a:cubicBezTo>
                  <a:pt x="274150" y="300012"/>
                  <a:pt x="-55589" y="-38039"/>
                  <a:pt x="8142" y="3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5D0CD13A-7039-59FF-CB19-B3EAE845FD88}"/>
              </a:ext>
            </a:extLst>
          </p:cNvPr>
          <p:cNvSpPr/>
          <p:nvPr/>
        </p:nvSpPr>
        <p:spPr>
          <a:xfrm>
            <a:off x="4837370" y="7048982"/>
            <a:ext cx="1119229" cy="1039596"/>
          </a:xfrm>
          <a:custGeom>
            <a:avLst/>
            <a:gdLst>
              <a:gd name="connsiteX0" fmla="*/ 637 w 1119229"/>
              <a:gd name="connsiteY0" fmla="*/ 1030989 h 1039596"/>
              <a:gd name="connsiteX1" fmla="*/ 565903 w 1119229"/>
              <a:gd name="connsiteY1" fmla="*/ 515600 h 1039596"/>
              <a:gd name="connsiteX2" fmla="*/ 250019 w 1119229"/>
              <a:gd name="connsiteY2" fmla="*/ 798233 h 1039596"/>
              <a:gd name="connsiteX3" fmla="*/ 815285 w 1119229"/>
              <a:gd name="connsiteY3" fmla="*/ 316094 h 1039596"/>
              <a:gd name="connsiteX4" fmla="*/ 732157 w 1119229"/>
              <a:gd name="connsiteY4" fmla="*/ 399222 h 1039596"/>
              <a:gd name="connsiteX5" fmla="*/ 1114543 w 1119229"/>
              <a:gd name="connsiteY5" fmla="*/ 211 h 1039596"/>
              <a:gd name="connsiteX6" fmla="*/ 931663 w 1119229"/>
              <a:gd name="connsiteY6" fmla="*/ 349345 h 1039596"/>
              <a:gd name="connsiteX7" fmla="*/ 732157 w 1119229"/>
              <a:gd name="connsiteY7" fmla="*/ 715105 h 1039596"/>
              <a:gd name="connsiteX8" fmla="*/ 383023 w 1119229"/>
              <a:gd name="connsiteY8" fmla="*/ 947862 h 1039596"/>
              <a:gd name="connsiteX9" fmla="*/ 798659 w 1119229"/>
              <a:gd name="connsiteY9" fmla="*/ 814858 h 1039596"/>
              <a:gd name="connsiteX10" fmla="*/ 466150 w 1119229"/>
              <a:gd name="connsiteY10" fmla="*/ 914611 h 1039596"/>
              <a:gd name="connsiteX11" fmla="*/ 233394 w 1119229"/>
              <a:gd name="connsiteY11" fmla="*/ 964487 h 1039596"/>
              <a:gd name="connsiteX12" fmla="*/ 449525 w 1119229"/>
              <a:gd name="connsiteY12" fmla="*/ 848109 h 1039596"/>
              <a:gd name="connsiteX13" fmla="*/ 637 w 1119229"/>
              <a:gd name="connsiteY13" fmla="*/ 1030989 h 10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9229" h="1039596">
                <a:moveTo>
                  <a:pt x="637" y="1030989"/>
                </a:moveTo>
                <a:cubicBezTo>
                  <a:pt x="20033" y="975571"/>
                  <a:pt x="524339" y="554393"/>
                  <a:pt x="565903" y="515600"/>
                </a:cubicBezTo>
                <a:cubicBezTo>
                  <a:pt x="607467" y="476807"/>
                  <a:pt x="208455" y="831484"/>
                  <a:pt x="250019" y="798233"/>
                </a:cubicBezTo>
                <a:cubicBezTo>
                  <a:pt x="291583" y="764982"/>
                  <a:pt x="815285" y="316094"/>
                  <a:pt x="815285" y="316094"/>
                </a:cubicBezTo>
                <a:cubicBezTo>
                  <a:pt x="895641" y="249592"/>
                  <a:pt x="682281" y="451869"/>
                  <a:pt x="732157" y="399222"/>
                </a:cubicBezTo>
                <a:cubicBezTo>
                  <a:pt x="782033" y="346575"/>
                  <a:pt x="1081292" y="8524"/>
                  <a:pt x="1114543" y="211"/>
                </a:cubicBezTo>
                <a:cubicBezTo>
                  <a:pt x="1147794" y="-8102"/>
                  <a:pt x="995394" y="230196"/>
                  <a:pt x="931663" y="349345"/>
                </a:cubicBezTo>
                <a:cubicBezTo>
                  <a:pt x="867932" y="468494"/>
                  <a:pt x="823597" y="615352"/>
                  <a:pt x="732157" y="715105"/>
                </a:cubicBezTo>
                <a:cubicBezTo>
                  <a:pt x="640717" y="814858"/>
                  <a:pt x="371939" y="931237"/>
                  <a:pt x="383023" y="947862"/>
                </a:cubicBezTo>
                <a:cubicBezTo>
                  <a:pt x="394107" y="964487"/>
                  <a:pt x="784805" y="820400"/>
                  <a:pt x="798659" y="814858"/>
                </a:cubicBezTo>
                <a:cubicBezTo>
                  <a:pt x="812513" y="809316"/>
                  <a:pt x="560361" y="889673"/>
                  <a:pt x="466150" y="914611"/>
                </a:cubicBezTo>
                <a:cubicBezTo>
                  <a:pt x="371939" y="939549"/>
                  <a:pt x="236165" y="975571"/>
                  <a:pt x="233394" y="964487"/>
                </a:cubicBezTo>
                <a:cubicBezTo>
                  <a:pt x="230623" y="953403"/>
                  <a:pt x="488318" y="839796"/>
                  <a:pt x="449525" y="848109"/>
                </a:cubicBezTo>
                <a:cubicBezTo>
                  <a:pt x="410732" y="856422"/>
                  <a:pt x="-18759" y="1086407"/>
                  <a:pt x="637" y="103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B99B9ED9-C43F-6B68-92D2-6F2B9B13A85B}"/>
              </a:ext>
            </a:extLst>
          </p:cNvPr>
          <p:cNvSpPr/>
          <p:nvPr/>
        </p:nvSpPr>
        <p:spPr>
          <a:xfrm>
            <a:off x="2933480" y="6549279"/>
            <a:ext cx="607364" cy="934257"/>
          </a:xfrm>
          <a:custGeom>
            <a:avLst/>
            <a:gdLst>
              <a:gd name="connsiteX0" fmla="*/ 9225 w 607364"/>
              <a:gd name="connsiteY0" fmla="*/ 1150 h 934257"/>
              <a:gd name="connsiteX1" fmla="*/ 591116 w 607364"/>
              <a:gd name="connsiteY1" fmla="*/ 815797 h 934257"/>
              <a:gd name="connsiteX2" fmla="*/ 458113 w 607364"/>
              <a:gd name="connsiteY2" fmla="*/ 682794 h 934257"/>
              <a:gd name="connsiteX3" fmla="*/ 591116 w 607364"/>
              <a:gd name="connsiteY3" fmla="*/ 932176 h 934257"/>
              <a:gd name="connsiteX4" fmla="*/ 108978 w 607364"/>
              <a:gd name="connsiteY4" fmla="*/ 516539 h 934257"/>
              <a:gd name="connsiteX5" fmla="*/ 225356 w 607364"/>
              <a:gd name="connsiteY5" fmla="*/ 632917 h 934257"/>
              <a:gd name="connsiteX6" fmla="*/ 9225 w 607364"/>
              <a:gd name="connsiteY6" fmla="*/ 1150 h 93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364" h="934257">
                <a:moveTo>
                  <a:pt x="9225" y="1150"/>
                </a:moveTo>
                <a:cubicBezTo>
                  <a:pt x="70185" y="31630"/>
                  <a:pt x="516301" y="702190"/>
                  <a:pt x="591116" y="815797"/>
                </a:cubicBezTo>
                <a:cubicBezTo>
                  <a:pt x="665931" y="929404"/>
                  <a:pt x="458113" y="663398"/>
                  <a:pt x="458113" y="682794"/>
                </a:cubicBezTo>
                <a:cubicBezTo>
                  <a:pt x="458113" y="702190"/>
                  <a:pt x="649305" y="959885"/>
                  <a:pt x="591116" y="932176"/>
                </a:cubicBezTo>
                <a:cubicBezTo>
                  <a:pt x="532927" y="904467"/>
                  <a:pt x="169938" y="566415"/>
                  <a:pt x="108978" y="516539"/>
                </a:cubicBezTo>
                <a:cubicBezTo>
                  <a:pt x="48018" y="466663"/>
                  <a:pt x="241982" y="710503"/>
                  <a:pt x="225356" y="632917"/>
                </a:cubicBezTo>
                <a:cubicBezTo>
                  <a:pt x="208730" y="555331"/>
                  <a:pt x="-51735" y="-29330"/>
                  <a:pt x="9225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86C8A978-8717-DA2F-7173-8EECCAC2A150}"/>
              </a:ext>
            </a:extLst>
          </p:cNvPr>
          <p:cNvSpPr/>
          <p:nvPr/>
        </p:nvSpPr>
        <p:spPr>
          <a:xfrm>
            <a:off x="5949402" y="6098067"/>
            <a:ext cx="828394" cy="1435562"/>
          </a:xfrm>
          <a:custGeom>
            <a:avLst/>
            <a:gdLst>
              <a:gd name="connsiteX0" fmla="*/ 700780 w 828394"/>
              <a:gd name="connsiteY0" fmla="*/ 3475 h 1435562"/>
              <a:gd name="connsiteX1" fmla="*/ 285143 w 828394"/>
              <a:gd name="connsiteY1" fmla="*/ 751620 h 1435562"/>
              <a:gd name="connsiteX2" fmla="*/ 484649 w 828394"/>
              <a:gd name="connsiteY2" fmla="*/ 601991 h 1435562"/>
              <a:gd name="connsiteX3" fmla="*/ 2511 w 828394"/>
              <a:gd name="connsiteY3" fmla="*/ 1433264 h 1435562"/>
              <a:gd name="connsiteX4" fmla="*/ 318394 w 828394"/>
              <a:gd name="connsiteY4" fmla="*/ 834748 h 1435562"/>
              <a:gd name="connsiteX5" fmla="*/ 817158 w 828394"/>
              <a:gd name="connsiteY5" fmla="*/ 385860 h 1435562"/>
              <a:gd name="connsiteX6" fmla="*/ 667529 w 828394"/>
              <a:gd name="connsiteY6" fmla="*/ 468988 h 1435562"/>
              <a:gd name="connsiteX7" fmla="*/ 700780 w 828394"/>
              <a:gd name="connsiteY7" fmla="*/ 3475 h 143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394" h="1435562">
                <a:moveTo>
                  <a:pt x="700780" y="3475"/>
                </a:moveTo>
                <a:cubicBezTo>
                  <a:pt x="637049" y="50580"/>
                  <a:pt x="321165" y="651867"/>
                  <a:pt x="285143" y="751620"/>
                </a:cubicBezTo>
                <a:cubicBezTo>
                  <a:pt x="249121" y="851373"/>
                  <a:pt x="531754" y="488384"/>
                  <a:pt x="484649" y="601991"/>
                </a:cubicBezTo>
                <a:cubicBezTo>
                  <a:pt x="437544" y="715598"/>
                  <a:pt x="30220" y="1394471"/>
                  <a:pt x="2511" y="1433264"/>
                </a:cubicBezTo>
                <a:cubicBezTo>
                  <a:pt x="-25198" y="1472057"/>
                  <a:pt x="182620" y="1009315"/>
                  <a:pt x="318394" y="834748"/>
                </a:cubicBezTo>
                <a:cubicBezTo>
                  <a:pt x="454168" y="660181"/>
                  <a:pt x="758969" y="446820"/>
                  <a:pt x="817158" y="385860"/>
                </a:cubicBezTo>
                <a:cubicBezTo>
                  <a:pt x="875347" y="324900"/>
                  <a:pt x="689696" y="535490"/>
                  <a:pt x="667529" y="468988"/>
                </a:cubicBezTo>
                <a:cubicBezTo>
                  <a:pt x="645362" y="402486"/>
                  <a:pt x="764511" y="-43630"/>
                  <a:pt x="700780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3056AB9-C5B0-F783-DAD7-E59F9CF40F96}"/>
              </a:ext>
            </a:extLst>
          </p:cNvPr>
          <p:cNvSpPr/>
          <p:nvPr/>
        </p:nvSpPr>
        <p:spPr>
          <a:xfrm>
            <a:off x="1608167" y="11719536"/>
            <a:ext cx="761160" cy="604695"/>
          </a:xfrm>
          <a:custGeom>
            <a:avLst/>
            <a:gdLst>
              <a:gd name="connsiteX0" fmla="*/ 752648 w 761160"/>
              <a:gd name="connsiteY0" fmla="*/ 1409 h 604695"/>
              <a:gd name="connsiteX1" fmla="*/ 54378 w 761160"/>
              <a:gd name="connsiteY1" fmla="*/ 533424 h 604695"/>
              <a:gd name="connsiteX2" fmla="*/ 87629 w 761160"/>
              <a:gd name="connsiteY2" fmla="*/ 583300 h 604695"/>
              <a:gd name="connsiteX3" fmla="*/ 420138 w 761160"/>
              <a:gd name="connsiteY3" fmla="*/ 383795 h 604695"/>
              <a:gd name="connsiteX4" fmla="*/ 752648 w 761160"/>
              <a:gd name="connsiteY4" fmla="*/ 1409 h 60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160" h="604695">
                <a:moveTo>
                  <a:pt x="752648" y="1409"/>
                </a:moveTo>
                <a:cubicBezTo>
                  <a:pt x="691688" y="26347"/>
                  <a:pt x="165214" y="436442"/>
                  <a:pt x="54378" y="533424"/>
                </a:cubicBezTo>
                <a:cubicBezTo>
                  <a:pt x="-56458" y="630406"/>
                  <a:pt x="26669" y="608238"/>
                  <a:pt x="87629" y="583300"/>
                </a:cubicBezTo>
                <a:cubicBezTo>
                  <a:pt x="148589" y="558362"/>
                  <a:pt x="309302" y="478006"/>
                  <a:pt x="420138" y="383795"/>
                </a:cubicBezTo>
                <a:cubicBezTo>
                  <a:pt x="530974" y="289584"/>
                  <a:pt x="813608" y="-23529"/>
                  <a:pt x="752648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6F1FA05-A4B6-337C-310C-862FD193F4C7}"/>
              </a:ext>
            </a:extLst>
          </p:cNvPr>
          <p:cNvSpPr/>
          <p:nvPr/>
        </p:nvSpPr>
        <p:spPr>
          <a:xfrm>
            <a:off x="3667817" y="7954192"/>
            <a:ext cx="123675" cy="3067407"/>
          </a:xfrm>
          <a:custGeom>
            <a:avLst/>
            <a:gdLst>
              <a:gd name="connsiteX0" fmla="*/ 6408 w 123675"/>
              <a:gd name="connsiteY0" fmla="*/ 26026 h 3067407"/>
              <a:gd name="connsiteX1" fmla="*/ 23034 w 123675"/>
              <a:gd name="connsiteY1" fmla="*/ 2885604 h 3067407"/>
              <a:gd name="connsiteX2" fmla="*/ 89536 w 123675"/>
              <a:gd name="connsiteY2" fmla="*/ 2602972 h 3067407"/>
              <a:gd name="connsiteX3" fmla="*/ 72910 w 123675"/>
              <a:gd name="connsiteY3" fmla="*/ 1189808 h 3067407"/>
              <a:gd name="connsiteX4" fmla="*/ 122787 w 123675"/>
              <a:gd name="connsiteY4" fmla="*/ 1455815 h 3067407"/>
              <a:gd name="connsiteX5" fmla="*/ 6408 w 123675"/>
              <a:gd name="connsiteY5" fmla="*/ 26026 h 306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75" h="3067407">
                <a:moveTo>
                  <a:pt x="6408" y="26026"/>
                </a:moveTo>
                <a:cubicBezTo>
                  <a:pt x="-10218" y="264324"/>
                  <a:pt x="9179" y="2456113"/>
                  <a:pt x="23034" y="2885604"/>
                </a:cubicBezTo>
                <a:cubicBezTo>
                  <a:pt x="36889" y="3315095"/>
                  <a:pt x="81223" y="2885605"/>
                  <a:pt x="89536" y="2602972"/>
                </a:cubicBezTo>
                <a:cubicBezTo>
                  <a:pt x="97849" y="2320339"/>
                  <a:pt x="67368" y="1381001"/>
                  <a:pt x="72910" y="1189808"/>
                </a:cubicBezTo>
                <a:cubicBezTo>
                  <a:pt x="78452" y="998615"/>
                  <a:pt x="131100" y="1652550"/>
                  <a:pt x="122787" y="1455815"/>
                </a:cubicBezTo>
                <a:cubicBezTo>
                  <a:pt x="114474" y="1259080"/>
                  <a:pt x="23034" y="-212272"/>
                  <a:pt x="6408" y="26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A58435C6-5CB0-2094-0E1E-F7AA3AD73004}"/>
              </a:ext>
            </a:extLst>
          </p:cNvPr>
          <p:cNvSpPr/>
          <p:nvPr/>
        </p:nvSpPr>
        <p:spPr>
          <a:xfrm>
            <a:off x="2541815" y="6816436"/>
            <a:ext cx="1164178" cy="2540215"/>
          </a:xfrm>
          <a:custGeom>
            <a:avLst/>
            <a:gdLst>
              <a:gd name="connsiteX0" fmla="*/ 1880 w 1164178"/>
              <a:gd name="connsiteY0" fmla="*/ 0 h 2540215"/>
              <a:gd name="connsiteX1" fmla="*/ 833152 w 1164178"/>
              <a:gd name="connsiteY1" fmla="*/ 931026 h 2540215"/>
              <a:gd name="connsiteX2" fmla="*/ 1149036 w 1164178"/>
              <a:gd name="connsiteY2" fmla="*/ 1662546 h 2540215"/>
              <a:gd name="connsiteX3" fmla="*/ 1115785 w 1164178"/>
              <a:gd name="connsiteY3" fmla="*/ 1446415 h 2540215"/>
              <a:gd name="connsiteX4" fmla="*/ 1132410 w 1164178"/>
              <a:gd name="connsiteY4" fmla="*/ 2527069 h 2540215"/>
              <a:gd name="connsiteX5" fmla="*/ 916280 w 1164178"/>
              <a:gd name="connsiteY5" fmla="*/ 1961804 h 2540215"/>
              <a:gd name="connsiteX6" fmla="*/ 400890 w 1164178"/>
              <a:gd name="connsiteY6" fmla="*/ 731520 h 2540215"/>
              <a:gd name="connsiteX7" fmla="*/ 600396 w 1164178"/>
              <a:gd name="connsiteY7" fmla="*/ 931026 h 2540215"/>
              <a:gd name="connsiteX8" fmla="*/ 1880 w 1164178"/>
              <a:gd name="connsiteY8" fmla="*/ 0 h 25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78" h="2540215">
                <a:moveTo>
                  <a:pt x="1880" y="0"/>
                </a:moveTo>
                <a:cubicBezTo>
                  <a:pt x="40673" y="0"/>
                  <a:pt x="641959" y="653935"/>
                  <a:pt x="833152" y="931026"/>
                </a:cubicBezTo>
                <a:cubicBezTo>
                  <a:pt x="1024345" y="1208117"/>
                  <a:pt x="1101931" y="1576648"/>
                  <a:pt x="1149036" y="1662546"/>
                </a:cubicBezTo>
                <a:cubicBezTo>
                  <a:pt x="1196142" y="1748444"/>
                  <a:pt x="1118556" y="1302328"/>
                  <a:pt x="1115785" y="1446415"/>
                </a:cubicBezTo>
                <a:cubicBezTo>
                  <a:pt x="1113014" y="1590502"/>
                  <a:pt x="1165661" y="2441171"/>
                  <a:pt x="1132410" y="2527069"/>
                </a:cubicBezTo>
                <a:cubicBezTo>
                  <a:pt x="1099159" y="2612967"/>
                  <a:pt x="1038200" y="2261062"/>
                  <a:pt x="916280" y="1961804"/>
                </a:cubicBezTo>
                <a:cubicBezTo>
                  <a:pt x="794360" y="1662546"/>
                  <a:pt x="453537" y="903316"/>
                  <a:pt x="400890" y="731520"/>
                </a:cubicBezTo>
                <a:cubicBezTo>
                  <a:pt x="348243" y="559724"/>
                  <a:pt x="664127" y="1050175"/>
                  <a:pt x="600396" y="931026"/>
                </a:cubicBezTo>
                <a:cubicBezTo>
                  <a:pt x="536665" y="811877"/>
                  <a:pt x="-36913" y="0"/>
                  <a:pt x="18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236EB0A3-0EFC-A9AA-ACAF-958B2789DA32}"/>
              </a:ext>
            </a:extLst>
          </p:cNvPr>
          <p:cNvSpPr/>
          <p:nvPr/>
        </p:nvSpPr>
        <p:spPr>
          <a:xfrm>
            <a:off x="1579395" y="6627125"/>
            <a:ext cx="1261718" cy="3268999"/>
          </a:xfrm>
          <a:custGeom>
            <a:avLst/>
            <a:gdLst>
              <a:gd name="connsiteX0" fmla="*/ 49900 w 1261718"/>
              <a:gd name="connsiteY0" fmla="*/ 6431 h 3268999"/>
              <a:gd name="connsiteX1" fmla="*/ 1030801 w 1261718"/>
              <a:gd name="connsiteY1" fmla="*/ 2516875 h 3268999"/>
              <a:gd name="connsiteX2" fmla="*/ 1047427 w 1261718"/>
              <a:gd name="connsiteY2" fmla="*/ 2666504 h 3268999"/>
              <a:gd name="connsiteX3" fmla="*/ 415660 w 1261718"/>
              <a:gd name="connsiteY3" fmla="*/ 3132017 h 3268999"/>
              <a:gd name="connsiteX4" fmla="*/ 23 w 1261718"/>
              <a:gd name="connsiteY4" fmla="*/ 3265020 h 3268999"/>
              <a:gd name="connsiteX5" fmla="*/ 432285 w 1261718"/>
              <a:gd name="connsiteY5" fmla="*/ 3015639 h 3268999"/>
              <a:gd name="connsiteX6" fmla="*/ 864547 w 1261718"/>
              <a:gd name="connsiteY6" fmla="*/ 2633253 h 3268999"/>
              <a:gd name="connsiteX7" fmla="*/ 515412 w 1261718"/>
              <a:gd name="connsiteY7" fmla="*/ 2799508 h 3268999"/>
              <a:gd name="connsiteX8" fmla="*/ 814670 w 1261718"/>
              <a:gd name="connsiteY8" fmla="*/ 2666504 h 3268999"/>
              <a:gd name="connsiteX9" fmla="*/ 1047427 w 1261718"/>
              <a:gd name="connsiteY9" fmla="*/ 2999013 h 3268999"/>
              <a:gd name="connsiteX10" fmla="*/ 1230307 w 1261718"/>
              <a:gd name="connsiteY10" fmla="*/ 2699755 h 3268999"/>
              <a:gd name="connsiteX11" fmla="*/ 1213681 w 1261718"/>
              <a:gd name="connsiteY11" fmla="*/ 2849384 h 3268999"/>
              <a:gd name="connsiteX12" fmla="*/ 764794 w 1261718"/>
              <a:gd name="connsiteY12" fmla="*/ 1502722 h 3268999"/>
              <a:gd name="connsiteX13" fmla="*/ 798045 w 1261718"/>
              <a:gd name="connsiteY13" fmla="*/ 1785355 h 3268999"/>
              <a:gd name="connsiteX14" fmla="*/ 49900 w 1261718"/>
              <a:gd name="connsiteY14" fmla="*/ 6431 h 326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1718" h="3268999">
                <a:moveTo>
                  <a:pt x="49900" y="6431"/>
                </a:moveTo>
                <a:cubicBezTo>
                  <a:pt x="88693" y="128351"/>
                  <a:pt x="864547" y="2073530"/>
                  <a:pt x="1030801" y="2516875"/>
                </a:cubicBezTo>
                <a:cubicBezTo>
                  <a:pt x="1197055" y="2960220"/>
                  <a:pt x="1149950" y="2563980"/>
                  <a:pt x="1047427" y="2666504"/>
                </a:cubicBezTo>
                <a:cubicBezTo>
                  <a:pt x="944904" y="2769028"/>
                  <a:pt x="590227" y="3032264"/>
                  <a:pt x="415660" y="3132017"/>
                </a:cubicBezTo>
                <a:cubicBezTo>
                  <a:pt x="241093" y="3231770"/>
                  <a:pt x="-2748" y="3284416"/>
                  <a:pt x="23" y="3265020"/>
                </a:cubicBezTo>
                <a:cubicBezTo>
                  <a:pt x="2794" y="3245624"/>
                  <a:pt x="288198" y="3120934"/>
                  <a:pt x="432285" y="3015639"/>
                </a:cubicBezTo>
                <a:cubicBezTo>
                  <a:pt x="576372" y="2910344"/>
                  <a:pt x="850693" y="2669275"/>
                  <a:pt x="864547" y="2633253"/>
                </a:cubicBezTo>
                <a:cubicBezTo>
                  <a:pt x="878401" y="2597231"/>
                  <a:pt x="523725" y="2793966"/>
                  <a:pt x="515412" y="2799508"/>
                </a:cubicBezTo>
                <a:cubicBezTo>
                  <a:pt x="507099" y="2805050"/>
                  <a:pt x="726001" y="2633253"/>
                  <a:pt x="814670" y="2666504"/>
                </a:cubicBezTo>
                <a:cubicBezTo>
                  <a:pt x="903339" y="2699755"/>
                  <a:pt x="978154" y="2993471"/>
                  <a:pt x="1047427" y="2999013"/>
                </a:cubicBezTo>
                <a:cubicBezTo>
                  <a:pt x="1116700" y="3004555"/>
                  <a:pt x="1202598" y="2724693"/>
                  <a:pt x="1230307" y="2699755"/>
                </a:cubicBezTo>
                <a:cubicBezTo>
                  <a:pt x="1258016" y="2674817"/>
                  <a:pt x="1291266" y="3048889"/>
                  <a:pt x="1213681" y="2849384"/>
                </a:cubicBezTo>
                <a:cubicBezTo>
                  <a:pt x="1136096" y="2649879"/>
                  <a:pt x="834067" y="1680060"/>
                  <a:pt x="764794" y="1502722"/>
                </a:cubicBezTo>
                <a:cubicBezTo>
                  <a:pt x="695521" y="1325384"/>
                  <a:pt x="914423" y="2037508"/>
                  <a:pt x="798045" y="1785355"/>
                </a:cubicBezTo>
                <a:cubicBezTo>
                  <a:pt x="681667" y="1533202"/>
                  <a:pt x="11107" y="-115489"/>
                  <a:pt x="49900" y="6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210343CD-D708-2FE8-0301-1A147DDC5D17}"/>
              </a:ext>
            </a:extLst>
          </p:cNvPr>
          <p:cNvSpPr/>
          <p:nvPr/>
        </p:nvSpPr>
        <p:spPr>
          <a:xfrm>
            <a:off x="5569012" y="7363314"/>
            <a:ext cx="2267015" cy="1436923"/>
          </a:xfrm>
          <a:custGeom>
            <a:avLst/>
            <a:gdLst>
              <a:gd name="connsiteX0" fmla="*/ 1264050 w 2267015"/>
              <a:gd name="connsiteY0" fmla="*/ 1762 h 1436923"/>
              <a:gd name="connsiteX1" fmla="*/ 150144 w 2267015"/>
              <a:gd name="connsiteY1" fmla="*/ 999290 h 1436923"/>
              <a:gd name="connsiteX2" fmla="*/ 399526 w 2267015"/>
              <a:gd name="connsiteY2" fmla="*/ 1049166 h 1436923"/>
              <a:gd name="connsiteX3" fmla="*/ 515 w 2267015"/>
              <a:gd name="connsiteY3" fmla="*/ 1431551 h 1436923"/>
              <a:gd name="connsiteX4" fmla="*/ 499279 w 2267015"/>
              <a:gd name="connsiteY4" fmla="*/ 1265297 h 1436923"/>
              <a:gd name="connsiteX5" fmla="*/ 2261577 w 2267015"/>
              <a:gd name="connsiteY5" fmla="*/ 1148919 h 1436923"/>
              <a:gd name="connsiteX6" fmla="*/ 1047919 w 2267015"/>
              <a:gd name="connsiteY6" fmla="*/ 966039 h 1436923"/>
              <a:gd name="connsiteX7" fmla="*/ 964792 w 2267015"/>
              <a:gd name="connsiteY7" fmla="*/ 882911 h 1436923"/>
              <a:gd name="connsiteX8" fmla="*/ 1230799 w 2267015"/>
              <a:gd name="connsiteY8" fmla="*/ 550402 h 1436923"/>
              <a:gd name="connsiteX9" fmla="*/ 781912 w 2267015"/>
              <a:gd name="connsiteY9" fmla="*/ 733282 h 1436923"/>
              <a:gd name="connsiteX10" fmla="*/ 981417 w 2267015"/>
              <a:gd name="connsiteY10" fmla="*/ 500526 h 1436923"/>
              <a:gd name="connsiteX11" fmla="*/ 698784 w 2267015"/>
              <a:gd name="connsiteY11" fmla="*/ 749908 h 1436923"/>
              <a:gd name="connsiteX12" fmla="*/ 1264050 w 2267015"/>
              <a:gd name="connsiteY12" fmla="*/ 1762 h 143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7015" h="1436923">
                <a:moveTo>
                  <a:pt x="1264050" y="1762"/>
                </a:moveTo>
                <a:cubicBezTo>
                  <a:pt x="1172610" y="43326"/>
                  <a:pt x="294231" y="824723"/>
                  <a:pt x="150144" y="999290"/>
                </a:cubicBezTo>
                <a:cubicBezTo>
                  <a:pt x="6057" y="1173857"/>
                  <a:pt x="424464" y="977123"/>
                  <a:pt x="399526" y="1049166"/>
                </a:cubicBezTo>
                <a:cubicBezTo>
                  <a:pt x="374588" y="1121209"/>
                  <a:pt x="-16111" y="1395529"/>
                  <a:pt x="515" y="1431551"/>
                </a:cubicBezTo>
                <a:cubicBezTo>
                  <a:pt x="17140" y="1467573"/>
                  <a:pt x="122435" y="1312402"/>
                  <a:pt x="499279" y="1265297"/>
                </a:cubicBezTo>
                <a:cubicBezTo>
                  <a:pt x="876123" y="1218192"/>
                  <a:pt x="2170137" y="1198795"/>
                  <a:pt x="2261577" y="1148919"/>
                </a:cubicBezTo>
                <a:cubicBezTo>
                  <a:pt x="2353017" y="1099043"/>
                  <a:pt x="1264050" y="1010374"/>
                  <a:pt x="1047919" y="966039"/>
                </a:cubicBezTo>
                <a:cubicBezTo>
                  <a:pt x="831788" y="921704"/>
                  <a:pt x="934312" y="952184"/>
                  <a:pt x="964792" y="882911"/>
                </a:cubicBezTo>
                <a:cubicBezTo>
                  <a:pt x="995272" y="813638"/>
                  <a:pt x="1261279" y="575340"/>
                  <a:pt x="1230799" y="550402"/>
                </a:cubicBezTo>
                <a:cubicBezTo>
                  <a:pt x="1200319" y="525464"/>
                  <a:pt x="823476" y="741595"/>
                  <a:pt x="781912" y="733282"/>
                </a:cubicBezTo>
                <a:cubicBezTo>
                  <a:pt x="740348" y="724969"/>
                  <a:pt x="995272" y="497755"/>
                  <a:pt x="981417" y="500526"/>
                </a:cubicBezTo>
                <a:cubicBezTo>
                  <a:pt x="967562" y="503297"/>
                  <a:pt x="657220" y="833035"/>
                  <a:pt x="698784" y="749908"/>
                </a:cubicBezTo>
                <a:cubicBezTo>
                  <a:pt x="740348" y="666781"/>
                  <a:pt x="1355490" y="-39802"/>
                  <a:pt x="1264050" y="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14D9FD7-C4DA-3F57-A20A-CB7E502DE956}"/>
              </a:ext>
            </a:extLst>
          </p:cNvPr>
          <p:cNvSpPr/>
          <p:nvPr/>
        </p:nvSpPr>
        <p:spPr>
          <a:xfrm>
            <a:off x="2951967" y="725610"/>
            <a:ext cx="1540104" cy="1768671"/>
          </a:xfrm>
          <a:custGeom>
            <a:avLst/>
            <a:gdLst>
              <a:gd name="connsiteX0" fmla="*/ 472877 w 1540104"/>
              <a:gd name="connsiteY0" fmla="*/ 1402448 h 1768671"/>
              <a:gd name="connsiteX1" fmla="*/ 1536906 w 1540104"/>
              <a:gd name="connsiteY1" fmla="*/ 22535 h 1768671"/>
              <a:gd name="connsiteX2" fmla="*/ 805386 w 1540104"/>
              <a:gd name="connsiteY2" fmla="*/ 521299 h 1768671"/>
              <a:gd name="connsiteX3" fmla="*/ 905138 w 1540104"/>
              <a:gd name="connsiteY3" fmla="*/ 188790 h 1768671"/>
              <a:gd name="connsiteX4" fmla="*/ 256746 w 1540104"/>
              <a:gd name="connsiteY4" fmla="*/ 1219568 h 1768671"/>
              <a:gd name="connsiteX5" fmla="*/ 7364 w 1540104"/>
              <a:gd name="connsiteY5" fmla="*/ 1768208 h 1768671"/>
              <a:gd name="connsiteX6" fmla="*/ 506128 w 1540104"/>
              <a:gd name="connsiteY6" fmla="*/ 1136441 h 1768671"/>
              <a:gd name="connsiteX7" fmla="*/ 472877 w 1540104"/>
              <a:gd name="connsiteY7" fmla="*/ 1402448 h 17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0104" h="1768671">
                <a:moveTo>
                  <a:pt x="472877" y="1402448"/>
                </a:moveTo>
                <a:cubicBezTo>
                  <a:pt x="644673" y="1216797"/>
                  <a:pt x="1481488" y="169393"/>
                  <a:pt x="1536906" y="22535"/>
                </a:cubicBezTo>
                <a:cubicBezTo>
                  <a:pt x="1592324" y="-124323"/>
                  <a:pt x="910681" y="493590"/>
                  <a:pt x="805386" y="521299"/>
                </a:cubicBezTo>
                <a:cubicBezTo>
                  <a:pt x="700091" y="549008"/>
                  <a:pt x="996578" y="72412"/>
                  <a:pt x="905138" y="188790"/>
                </a:cubicBezTo>
                <a:cubicBezTo>
                  <a:pt x="813698" y="305168"/>
                  <a:pt x="406375" y="956332"/>
                  <a:pt x="256746" y="1219568"/>
                </a:cubicBezTo>
                <a:cubicBezTo>
                  <a:pt x="107117" y="1482804"/>
                  <a:pt x="-34200" y="1782063"/>
                  <a:pt x="7364" y="1768208"/>
                </a:cubicBezTo>
                <a:cubicBezTo>
                  <a:pt x="48928" y="1754354"/>
                  <a:pt x="428542" y="1200172"/>
                  <a:pt x="506128" y="1136441"/>
                </a:cubicBezTo>
                <a:cubicBezTo>
                  <a:pt x="583714" y="1072710"/>
                  <a:pt x="301081" y="1588099"/>
                  <a:pt x="472877" y="140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253C5E46-2F68-B5A6-C1CC-950F227AF0B2}"/>
              </a:ext>
            </a:extLst>
          </p:cNvPr>
          <p:cNvSpPr/>
          <p:nvPr/>
        </p:nvSpPr>
        <p:spPr>
          <a:xfrm>
            <a:off x="4446743" y="679140"/>
            <a:ext cx="1772155" cy="1034783"/>
          </a:xfrm>
          <a:custGeom>
            <a:avLst/>
            <a:gdLst>
              <a:gd name="connsiteX0" fmla="*/ 8879 w 1772155"/>
              <a:gd name="connsiteY0" fmla="*/ 185384 h 1034783"/>
              <a:gd name="connsiteX1" fmla="*/ 1422042 w 1772155"/>
              <a:gd name="connsiteY1" fmla="*/ 916904 h 1034783"/>
              <a:gd name="connsiteX2" fmla="*/ 1156035 w 1772155"/>
              <a:gd name="connsiteY2" fmla="*/ 601020 h 1034783"/>
              <a:gd name="connsiteX3" fmla="*/ 1771177 w 1772155"/>
              <a:gd name="connsiteY3" fmla="*/ 1033282 h 1034783"/>
              <a:gd name="connsiteX4" fmla="*/ 1289039 w 1772155"/>
              <a:gd name="connsiteY4" fmla="*/ 418140 h 1034783"/>
              <a:gd name="connsiteX5" fmla="*/ 906653 w 1772155"/>
              <a:gd name="connsiteY5" fmla="*/ 2504 h 1034783"/>
              <a:gd name="connsiteX6" fmla="*/ 1172661 w 1772155"/>
              <a:gd name="connsiteY6" fmla="*/ 235260 h 1034783"/>
              <a:gd name="connsiteX7" fmla="*/ 507642 w 1772155"/>
              <a:gd name="connsiteY7" fmla="*/ 35755 h 1034783"/>
              <a:gd name="connsiteX8" fmla="*/ 806901 w 1772155"/>
              <a:gd name="connsiteY8" fmla="*/ 301762 h 1034783"/>
              <a:gd name="connsiteX9" fmla="*/ 8879 w 1772155"/>
              <a:gd name="connsiteY9" fmla="*/ 185384 h 103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2155" h="1034783">
                <a:moveTo>
                  <a:pt x="8879" y="185384"/>
                </a:moveTo>
                <a:cubicBezTo>
                  <a:pt x="111402" y="287908"/>
                  <a:pt x="1230849" y="847631"/>
                  <a:pt x="1422042" y="916904"/>
                </a:cubicBezTo>
                <a:cubicBezTo>
                  <a:pt x="1613235" y="986177"/>
                  <a:pt x="1097846" y="581624"/>
                  <a:pt x="1156035" y="601020"/>
                </a:cubicBezTo>
                <a:cubicBezTo>
                  <a:pt x="1214224" y="620416"/>
                  <a:pt x="1749010" y="1063762"/>
                  <a:pt x="1771177" y="1033282"/>
                </a:cubicBezTo>
                <a:cubicBezTo>
                  <a:pt x="1793344" y="1002802"/>
                  <a:pt x="1433126" y="589936"/>
                  <a:pt x="1289039" y="418140"/>
                </a:cubicBezTo>
                <a:cubicBezTo>
                  <a:pt x="1144952" y="246344"/>
                  <a:pt x="926049" y="32984"/>
                  <a:pt x="906653" y="2504"/>
                </a:cubicBezTo>
                <a:cubicBezTo>
                  <a:pt x="887257" y="-27976"/>
                  <a:pt x="1239163" y="229718"/>
                  <a:pt x="1172661" y="235260"/>
                </a:cubicBezTo>
                <a:cubicBezTo>
                  <a:pt x="1106159" y="240802"/>
                  <a:pt x="568602" y="24671"/>
                  <a:pt x="507642" y="35755"/>
                </a:cubicBezTo>
                <a:cubicBezTo>
                  <a:pt x="446682" y="46839"/>
                  <a:pt x="890028" y="282366"/>
                  <a:pt x="806901" y="301762"/>
                </a:cubicBezTo>
                <a:cubicBezTo>
                  <a:pt x="723774" y="321158"/>
                  <a:pt x="-93644" y="82860"/>
                  <a:pt x="8879" y="185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D4AD1B5E-F283-BC69-9B26-EC0F936BAD9A}"/>
              </a:ext>
            </a:extLst>
          </p:cNvPr>
          <p:cNvSpPr/>
          <p:nvPr/>
        </p:nvSpPr>
        <p:spPr>
          <a:xfrm>
            <a:off x="1921164" y="767473"/>
            <a:ext cx="1977812" cy="3272893"/>
          </a:xfrm>
          <a:custGeom>
            <a:avLst/>
            <a:gdLst>
              <a:gd name="connsiteX0" fmla="*/ 1935941 w 1977812"/>
              <a:gd name="connsiteY0" fmla="*/ 13923 h 3272893"/>
              <a:gd name="connsiteX1" fmla="*/ 605905 w 1977812"/>
              <a:gd name="connsiteY1" fmla="*/ 1061327 h 3272893"/>
              <a:gd name="connsiteX2" fmla="*/ 955040 w 1977812"/>
              <a:gd name="connsiteY2" fmla="*/ 994825 h 3272893"/>
              <a:gd name="connsiteX3" fmla="*/ 140392 w 1977812"/>
              <a:gd name="connsiteY3" fmla="*/ 2540992 h 3272893"/>
              <a:gd name="connsiteX4" fmla="*/ 24014 w 1977812"/>
              <a:gd name="connsiteY4" fmla="*/ 3272512 h 3272893"/>
              <a:gd name="connsiteX5" fmla="*/ 406400 w 1977812"/>
              <a:gd name="connsiteY5" fmla="*/ 2457865 h 3272893"/>
              <a:gd name="connsiteX6" fmla="*/ 1287549 w 1977812"/>
              <a:gd name="connsiteY6" fmla="*/ 1044702 h 3272893"/>
              <a:gd name="connsiteX7" fmla="*/ 1187796 w 1977812"/>
              <a:gd name="connsiteY7" fmla="*/ 1194331 h 3272893"/>
              <a:gd name="connsiteX8" fmla="*/ 1919316 w 1977812"/>
              <a:gd name="connsiteY8" fmla="*/ 230054 h 3272893"/>
              <a:gd name="connsiteX9" fmla="*/ 1669934 w 1977812"/>
              <a:gd name="connsiteY9" fmla="*/ 446185 h 3272893"/>
              <a:gd name="connsiteX10" fmla="*/ 1935941 w 1977812"/>
              <a:gd name="connsiteY10" fmla="*/ 13923 h 327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7812" h="3272893">
                <a:moveTo>
                  <a:pt x="1935941" y="13923"/>
                </a:moveTo>
                <a:cubicBezTo>
                  <a:pt x="1758603" y="116447"/>
                  <a:pt x="769388" y="897843"/>
                  <a:pt x="605905" y="1061327"/>
                </a:cubicBezTo>
                <a:cubicBezTo>
                  <a:pt x="442422" y="1224811"/>
                  <a:pt x="1032626" y="748214"/>
                  <a:pt x="955040" y="994825"/>
                </a:cubicBezTo>
                <a:cubicBezTo>
                  <a:pt x="877454" y="1241436"/>
                  <a:pt x="295563" y="2161377"/>
                  <a:pt x="140392" y="2540992"/>
                </a:cubicBezTo>
                <a:cubicBezTo>
                  <a:pt x="-14779" y="2920607"/>
                  <a:pt x="-20321" y="3286367"/>
                  <a:pt x="24014" y="3272512"/>
                </a:cubicBezTo>
                <a:cubicBezTo>
                  <a:pt x="68349" y="3258657"/>
                  <a:pt x="195811" y="2829167"/>
                  <a:pt x="406400" y="2457865"/>
                </a:cubicBezTo>
                <a:cubicBezTo>
                  <a:pt x="616989" y="2086563"/>
                  <a:pt x="1157316" y="1255291"/>
                  <a:pt x="1287549" y="1044702"/>
                </a:cubicBezTo>
                <a:cubicBezTo>
                  <a:pt x="1417782" y="834113"/>
                  <a:pt x="1082501" y="1330106"/>
                  <a:pt x="1187796" y="1194331"/>
                </a:cubicBezTo>
                <a:cubicBezTo>
                  <a:pt x="1293090" y="1058556"/>
                  <a:pt x="1838960" y="354745"/>
                  <a:pt x="1919316" y="230054"/>
                </a:cubicBezTo>
                <a:cubicBezTo>
                  <a:pt x="1999672" y="105363"/>
                  <a:pt x="1669934" y="484978"/>
                  <a:pt x="1669934" y="446185"/>
                </a:cubicBezTo>
                <a:cubicBezTo>
                  <a:pt x="1669934" y="407392"/>
                  <a:pt x="2113279" y="-88601"/>
                  <a:pt x="1935941" y="13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8649E057-A07B-80A8-EBFC-E03194E0FE81}"/>
              </a:ext>
            </a:extLst>
          </p:cNvPr>
          <p:cNvSpPr/>
          <p:nvPr/>
        </p:nvSpPr>
        <p:spPr>
          <a:xfrm>
            <a:off x="6467302" y="3075651"/>
            <a:ext cx="251363" cy="1846839"/>
          </a:xfrm>
          <a:custGeom>
            <a:avLst/>
            <a:gdLst>
              <a:gd name="connsiteX0" fmla="*/ 166254 w 251363"/>
              <a:gd name="connsiteY0" fmla="*/ 58 h 1846839"/>
              <a:gd name="connsiteX1" fmla="*/ 0 w 251363"/>
              <a:gd name="connsiteY1" fmla="*/ 548698 h 1846839"/>
              <a:gd name="connsiteX2" fmla="*/ 166254 w 251363"/>
              <a:gd name="connsiteY2" fmla="*/ 997585 h 1846839"/>
              <a:gd name="connsiteX3" fmla="*/ 16625 w 251363"/>
              <a:gd name="connsiteY3" fmla="*/ 881207 h 1846839"/>
              <a:gd name="connsiteX4" fmla="*/ 216131 w 251363"/>
              <a:gd name="connsiteY4" fmla="*/ 1845484 h 1846839"/>
              <a:gd name="connsiteX5" fmla="*/ 216131 w 251363"/>
              <a:gd name="connsiteY5" fmla="*/ 1080713 h 1846839"/>
              <a:gd name="connsiteX6" fmla="*/ 249382 w 251363"/>
              <a:gd name="connsiteY6" fmla="*/ 581949 h 1846839"/>
              <a:gd name="connsiteX7" fmla="*/ 166254 w 251363"/>
              <a:gd name="connsiteY7" fmla="*/ 58 h 184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363" h="1846839">
                <a:moveTo>
                  <a:pt x="166254" y="58"/>
                </a:moveTo>
                <a:cubicBezTo>
                  <a:pt x="124690" y="-5484"/>
                  <a:pt x="0" y="382444"/>
                  <a:pt x="0" y="548698"/>
                </a:cubicBezTo>
                <a:cubicBezTo>
                  <a:pt x="0" y="714952"/>
                  <a:pt x="163483" y="942167"/>
                  <a:pt x="166254" y="997585"/>
                </a:cubicBezTo>
                <a:cubicBezTo>
                  <a:pt x="169025" y="1053003"/>
                  <a:pt x="8312" y="739891"/>
                  <a:pt x="16625" y="881207"/>
                </a:cubicBezTo>
                <a:cubicBezTo>
                  <a:pt x="24938" y="1022523"/>
                  <a:pt x="182880" y="1812233"/>
                  <a:pt x="216131" y="1845484"/>
                </a:cubicBezTo>
                <a:cubicBezTo>
                  <a:pt x="249382" y="1878735"/>
                  <a:pt x="210589" y="1291302"/>
                  <a:pt x="216131" y="1080713"/>
                </a:cubicBezTo>
                <a:cubicBezTo>
                  <a:pt x="221673" y="870124"/>
                  <a:pt x="260466" y="759287"/>
                  <a:pt x="249382" y="581949"/>
                </a:cubicBezTo>
                <a:cubicBezTo>
                  <a:pt x="238298" y="404611"/>
                  <a:pt x="207818" y="5600"/>
                  <a:pt x="16625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4F64B1A7-06FD-18AC-F972-1CEFD97A6D9D}"/>
              </a:ext>
            </a:extLst>
          </p:cNvPr>
          <p:cNvSpPr/>
          <p:nvPr/>
        </p:nvSpPr>
        <p:spPr>
          <a:xfrm>
            <a:off x="4935498" y="1030517"/>
            <a:ext cx="1636643" cy="2011327"/>
          </a:xfrm>
          <a:custGeom>
            <a:avLst/>
            <a:gdLst>
              <a:gd name="connsiteX0" fmla="*/ 2262 w 1636643"/>
              <a:gd name="connsiteY0" fmla="*/ 261 h 2011327"/>
              <a:gd name="connsiteX1" fmla="*/ 1182669 w 1636643"/>
              <a:gd name="connsiteY1" fmla="*/ 1080916 h 2011327"/>
              <a:gd name="connsiteX2" fmla="*/ 1631557 w 1636643"/>
              <a:gd name="connsiteY2" fmla="*/ 1995316 h 2011327"/>
              <a:gd name="connsiteX3" fmla="*/ 1398800 w 1636643"/>
              <a:gd name="connsiteY3" fmla="*/ 1629556 h 2011327"/>
              <a:gd name="connsiteX4" fmla="*/ 999789 w 1636643"/>
              <a:gd name="connsiteY4" fmla="*/ 1197294 h 2011327"/>
              <a:gd name="connsiteX5" fmla="*/ 883411 w 1636643"/>
              <a:gd name="connsiteY5" fmla="*/ 1679432 h 2011327"/>
              <a:gd name="connsiteX6" fmla="*/ 883411 w 1636643"/>
              <a:gd name="connsiteY6" fmla="*/ 1297047 h 2011327"/>
              <a:gd name="connsiteX7" fmla="*/ 883411 w 1636643"/>
              <a:gd name="connsiteY7" fmla="*/ 981163 h 2011327"/>
              <a:gd name="connsiteX8" fmla="*/ 2262 w 1636643"/>
              <a:gd name="connsiteY8" fmla="*/ 261 h 201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643" h="2011327">
                <a:moveTo>
                  <a:pt x="2262" y="261"/>
                </a:moveTo>
                <a:cubicBezTo>
                  <a:pt x="52138" y="16886"/>
                  <a:pt x="911120" y="748407"/>
                  <a:pt x="1182669" y="1080916"/>
                </a:cubicBezTo>
                <a:cubicBezTo>
                  <a:pt x="1454218" y="1413425"/>
                  <a:pt x="1595535" y="1903876"/>
                  <a:pt x="1631557" y="1995316"/>
                </a:cubicBezTo>
                <a:cubicBezTo>
                  <a:pt x="1667579" y="2086756"/>
                  <a:pt x="1504095" y="1762560"/>
                  <a:pt x="1398800" y="1629556"/>
                </a:cubicBezTo>
                <a:cubicBezTo>
                  <a:pt x="1293505" y="1496552"/>
                  <a:pt x="1085687" y="1188981"/>
                  <a:pt x="999789" y="1197294"/>
                </a:cubicBezTo>
                <a:cubicBezTo>
                  <a:pt x="913891" y="1205607"/>
                  <a:pt x="902807" y="1662807"/>
                  <a:pt x="883411" y="1679432"/>
                </a:cubicBezTo>
                <a:cubicBezTo>
                  <a:pt x="864015" y="1696057"/>
                  <a:pt x="883411" y="1297047"/>
                  <a:pt x="883411" y="1297047"/>
                </a:cubicBezTo>
                <a:cubicBezTo>
                  <a:pt x="883411" y="1180669"/>
                  <a:pt x="1024727" y="1197294"/>
                  <a:pt x="883411" y="981163"/>
                </a:cubicBezTo>
                <a:cubicBezTo>
                  <a:pt x="742095" y="765032"/>
                  <a:pt x="-47614" y="-16364"/>
                  <a:pt x="2262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28394CB2-C6D6-4482-C835-F13947731C46}"/>
              </a:ext>
            </a:extLst>
          </p:cNvPr>
          <p:cNvSpPr/>
          <p:nvPr/>
        </p:nvSpPr>
        <p:spPr>
          <a:xfrm>
            <a:off x="6316018" y="2057202"/>
            <a:ext cx="226967" cy="1815623"/>
          </a:xfrm>
          <a:custGeom>
            <a:avLst/>
            <a:gdLst>
              <a:gd name="connsiteX0" fmla="*/ 167909 w 226967"/>
              <a:gd name="connsiteY0" fmla="*/ 104107 h 1815623"/>
              <a:gd name="connsiteX1" fmla="*/ 118033 w 226967"/>
              <a:gd name="connsiteY1" fmla="*/ 902129 h 1815623"/>
              <a:gd name="connsiteX2" fmla="*/ 118033 w 226967"/>
              <a:gd name="connsiteY2" fmla="*/ 1766653 h 1815623"/>
              <a:gd name="connsiteX3" fmla="*/ 118033 w 226967"/>
              <a:gd name="connsiteY3" fmla="*/ 1600398 h 1815623"/>
              <a:gd name="connsiteX4" fmla="*/ 1655 w 226967"/>
              <a:gd name="connsiteY4" fmla="*/ 702623 h 1815623"/>
              <a:gd name="connsiteX5" fmla="*/ 217786 w 226967"/>
              <a:gd name="connsiteY5" fmla="*/ 70856 h 1815623"/>
              <a:gd name="connsiteX6" fmla="*/ 167909 w 226967"/>
              <a:gd name="connsiteY6" fmla="*/ 104107 h 181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67" h="1815623">
                <a:moveTo>
                  <a:pt x="167909" y="104107"/>
                </a:moveTo>
                <a:cubicBezTo>
                  <a:pt x="151284" y="242652"/>
                  <a:pt x="126346" y="625038"/>
                  <a:pt x="118033" y="902129"/>
                </a:cubicBezTo>
                <a:cubicBezTo>
                  <a:pt x="109720" y="1179220"/>
                  <a:pt x="118033" y="1766653"/>
                  <a:pt x="118033" y="1766653"/>
                </a:cubicBezTo>
                <a:cubicBezTo>
                  <a:pt x="118033" y="1883031"/>
                  <a:pt x="137429" y="1777736"/>
                  <a:pt x="118033" y="1600398"/>
                </a:cubicBezTo>
                <a:cubicBezTo>
                  <a:pt x="98637" y="1423060"/>
                  <a:pt x="-14971" y="957547"/>
                  <a:pt x="1655" y="702623"/>
                </a:cubicBezTo>
                <a:cubicBezTo>
                  <a:pt x="18280" y="447699"/>
                  <a:pt x="184535" y="165067"/>
                  <a:pt x="217786" y="70856"/>
                </a:cubicBezTo>
                <a:cubicBezTo>
                  <a:pt x="251037" y="-23355"/>
                  <a:pt x="184534" y="-34438"/>
                  <a:pt x="167909" y="104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9B04BCD8-A53F-E183-50E2-5BAFEF36B10F}"/>
              </a:ext>
            </a:extLst>
          </p:cNvPr>
          <p:cNvSpPr/>
          <p:nvPr/>
        </p:nvSpPr>
        <p:spPr>
          <a:xfrm>
            <a:off x="1519262" y="6651544"/>
            <a:ext cx="1133680" cy="2830163"/>
          </a:xfrm>
          <a:custGeom>
            <a:avLst/>
            <a:gdLst>
              <a:gd name="connsiteX0" fmla="*/ 60156 w 1133680"/>
              <a:gd name="connsiteY0" fmla="*/ 148267 h 2830163"/>
              <a:gd name="connsiteX1" fmla="*/ 93407 w 1133680"/>
              <a:gd name="connsiteY1" fmla="*/ 264645 h 2830163"/>
              <a:gd name="connsiteX2" fmla="*/ 1074309 w 1133680"/>
              <a:gd name="connsiteY2" fmla="*/ 2708587 h 2830163"/>
              <a:gd name="connsiteX3" fmla="*/ 957931 w 1133680"/>
              <a:gd name="connsiteY3" fmla="*/ 2359452 h 2830163"/>
              <a:gd name="connsiteX4" fmla="*/ 409291 w 1133680"/>
              <a:gd name="connsiteY4" fmla="*/ 1478303 h 2830163"/>
              <a:gd name="connsiteX5" fmla="*/ 459167 w 1133680"/>
              <a:gd name="connsiteY5" fmla="*/ 1578056 h 2830163"/>
              <a:gd name="connsiteX6" fmla="*/ 26905 w 1133680"/>
              <a:gd name="connsiteY6" fmla="*/ 98391 h 2830163"/>
              <a:gd name="connsiteX7" fmla="*/ 60156 w 1133680"/>
              <a:gd name="connsiteY7" fmla="*/ 148267 h 283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680" h="2830163">
                <a:moveTo>
                  <a:pt x="60156" y="148267"/>
                </a:moveTo>
                <a:cubicBezTo>
                  <a:pt x="71240" y="175976"/>
                  <a:pt x="-75619" y="-162075"/>
                  <a:pt x="93407" y="264645"/>
                </a:cubicBezTo>
                <a:cubicBezTo>
                  <a:pt x="262433" y="691365"/>
                  <a:pt x="930222" y="2359453"/>
                  <a:pt x="1074309" y="2708587"/>
                </a:cubicBezTo>
                <a:cubicBezTo>
                  <a:pt x="1218396" y="3057722"/>
                  <a:pt x="1068767" y="2564499"/>
                  <a:pt x="957931" y="2359452"/>
                </a:cubicBezTo>
                <a:cubicBezTo>
                  <a:pt x="847095" y="2154405"/>
                  <a:pt x="492418" y="1608536"/>
                  <a:pt x="409291" y="1478303"/>
                </a:cubicBezTo>
                <a:cubicBezTo>
                  <a:pt x="326164" y="1348070"/>
                  <a:pt x="522898" y="1808041"/>
                  <a:pt x="459167" y="1578056"/>
                </a:cubicBezTo>
                <a:cubicBezTo>
                  <a:pt x="395436" y="1348071"/>
                  <a:pt x="98949" y="333918"/>
                  <a:pt x="26905" y="98391"/>
                </a:cubicBezTo>
                <a:cubicBezTo>
                  <a:pt x="-45139" y="-137136"/>
                  <a:pt x="49072" y="120558"/>
                  <a:pt x="60156" y="148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1A80683F-9EB1-F93D-4115-211B6F3E64EF}"/>
              </a:ext>
            </a:extLst>
          </p:cNvPr>
          <p:cNvSpPr/>
          <p:nvPr/>
        </p:nvSpPr>
        <p:spPr>
          <a:xfrm>
            <a:off x="1994835" y="6166467"/>
            <a:ext cx="1314078" cy="3805578"/>
          </a:xfrm>
          <a:custGeom>
            <a:avLst/>
            <a:gdLst>
              <a:gd name="connsiteX0" fmla="*/ 220 w 1314078"/>
              <a:gd name="connsiteY0" fmla="*/ 1577 h 3805578"/>
              <a:gd name="connsiteX1" fmla="*/ 1147376 w 1314078"/>
              <a:gd name="connsiteY1" fmla="*/ 2445518 h 3805578"/>
              <a:gd name="connsiteX2" fmla="*/ 1114125 w 1314078"/>
              <a:gd name="connsiteY2" fmla="*/ 3775555 h 3805578"/>
              <a:gd name="connsiteX3" fmla="*/ 1197252 w 1314078"/>
              <a:gd name="connsiteY3" fmla="*/ 3293417 h 3805578"/>
              <a:gd name="connsiteX4" fmla="*/ 1297005 w 1314078"/>
              <a:gd name="connsiteY4" fmla="*/ 2379017 h 3805578"/>
              <a:gd name="connsiteX5" fmla="*/ 814867 w 1314078"/>
              <a:gd name="connsiteY5" fmla="*/ 1447991 h 3805578"/>
              <a:gd name="connsiteX6" fmla="*/ 1047623 w 1314078"/>
              <a:gd name="connsiteY6" fmla="*/ 2063133 h 3805578"/>
              <a:gd name="connsiteX7" fmla="*/ 220 w 1314078"/>
              <a:gd name="connsiteY7" fmla="*/ 1577 h 380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4078" h="3805578">
                <a:moveTo>
                  <a:pt x="220" y="1577"/>
                </a:moveTo>
                <a:cubicBezTo>
                  <a:pt x="16845" y="65308"/>
                  <a:pt x="961725" y="1816522"/>
                  <a:pt x="1147376" y="2445518"/>
                </a:cubicBezTo>
                <a:cubicBezTo>
                  <a:pt x="1333027" y="3074514"/>
                  <a:pt x="1105812" y="3634239"/>
                  <a:pt x="1114125" y="3775555"/>
                </a:cubicBezTo>
                <a:cubicBezTo>
                  <a:pt x="1122438" y="3916871"/>
                  <a:pt x="1166772" y="3526173"/>
                  <a:pt x="1197252" y="3293417"/>
                </a:cubicBezTo>
                <a:cubicBezTo>
                  <a:pt x="1227732" y="3060661"/>
                  <a:pt x="1360736" y="2686588"/>
                  <a:pt x="1297005" y="2379017"/>
                </a:cubicBezTo>
                <a:cubicBezTo>
                  <a:pt x="1233274" y="2071446"/>
                  <a:pt x="856431" y="1500638"/>
                  <a:pt x="814867" y="1447991"/>
                </a:cubicBezTo>
                <a:cubicBezTo>
                  <a:pt x="773303" y="1395344"/>
                  <a:pt x="1183398" y="2301431"/>
                  <a:pt x="1047623" y="2063133"/>
                </a:cubicBezTo>
                <a:cubicBezTo>
                  <a:pt x="911849" y="1824835"/>
                  <a:pt x="-16405" y="-62154"/>
                  <a:pt x="220" y="1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9C314091-8260-79B3-D01C-46CC73DF3115}"/>
              </a:ext>
            </a:extLst>
          </p:cNvPr>
          <p:cNvSpPr/>
          <p:nvPr/>
        </p:nvSpPr>
        <p:spPr>
          <a:xfrm>
            <a:off x="7005309" y="2155858"/>
            <a:ext cx="912264" cy="4966508"/>
          </a:xfrm>
          <a:custGeom>
            <a:avLst/>
            <a:gdLst>
              <a:gd name="connsiteX0" fmla="*/ 127011 w 912264"/>
              <a:gd name="connsiteY0" fmla="*/ 238207 h 4966508"/>
              <a:gd name="connsiteX1" fmla="*/ 143636 w 912264"/>
              <a:gd name="connsiteY1" fmla="*/ 288084 h 4966508"/>
              <a:gd name="connsiteX2" fmla="*/ 492771 w 912264"/>
              <a:gd name="connsiteY2" fmla="*/ 3097786 h 4966508"/>
              <a:gd name="connsiteX3" fmla="*/ 27258 w 912264"/>
              <a:gd name="connsiteY3" fmla="*/ 4893335 h 4966508"/>
              <a:gd name="connsiteX4" fmla="*/ 143636 w 912264"/>
              <a:gd name="connsiteY4" fmla="*/ 4427822 h 4966508"/>
              <a:gd name="connsiteX5" fmla="*/ 875156 w 912264"/>
              <a:gd name="connsiteY5" fmla="*/ 2682149 h 4966508"/>
              <a:gd name="connsiteX6" fmla="*/ 526022 w 912264"/>
              <a:gd name="connsiteY6" fmla="*/ 3064535 h 4966508"/>
              <a:gd name="connsiteX7" fmla="*/ 908407 w 912264"/>
              <a:gd name="connsiteY7" fmla="*/ 1983880 h 4966508"/>
              <a:gd name="connsiteX8" fmla="*/ 708902 w 912264"/>
              <a:gd name="connsiteY8" fmla="*/ 2299764 h 4966508"/>
              <a:gd name="connsiteX9" fmla="*/ 476146 w 912264"/>
              <a:gd name="connsiteY9" fmla="*/ 1584869 h 4966508"/>
              <a:gd name="connsiteX10" fmla="*/ 127011 w 912264"/>
              <a:gd name="connsiteY10" fmla="*/ 238207 h 496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2264" h="4966508">
                <a:moveTo>
                  <a:pt x="127011" y="238207"/>
                </a:moveTo>
                <a:cubicBezTo>
                  <a:pt x="71593" y="22076"/>
                  <a:pt x="82676" y="-188513"/>
                  <a:pt x="143636" y="288084"/>
                </a:cubicBezTo>
                <a:cubicBezTo>
                  <a:pt x="204596" y="764681"/>
                  <a:pt x="512167" y="2330244"/>
                  <a:pt x="492771" y="3097786"/>
                </a:cubicBezTo>
                <a:cubicBezTo>
                  <a:pt x="473375" y="3865328"/>
                  <a:pt x="85447" y="4671662"/>
                  <a:pt x="27258" y="4893335"/>
                </a:cubicBezTo>
                <a:cubicBezTo>
                  <a:pt x="-30931" y="5115008"/>
                  <a:pt x="2320" y="4796353"/>
                  <a:pt x="143636" y="4427822"/>
                </a:cubicBezTo>
                <a:cubicBezTo>
                  <a:pt x="284952" y="4059291"/>
                  <a:pt x="811425" y="2909364"/>
                  <a:pt x="875156" y="2682149"/>
                </a:cubicBezTo>
                <a:cubicBezTo>
                  <a:pt x="938887" y="2454935"/>
                  <a:pt x="520480" y="3180913"/>
                  <a:pt x="526022" y="3064535"/>
                </a:cubicBezTo>
                <a:cubicBezTo>
                  <a:pt x="531564" y="2948157"/>
                  <a:pt x="877927" y="2111342"/>
                  <a:pt x="908407" y="1983880"/>
                </a:cubicBezTo>
                <a:cubicBezTo>
                  <a:pt x="938887" y="1856418"/>
                  <a:pt x="780945" y="2366266"/>
                  <a:pt x="708902" y="2299764"/>
                </a:cubicBezTo>
                <a:cubicBezTo>
                  <a:pt x="636859" y="2233262"/>
                  <a:pt x="573128" y="1928462"/>
                  <a:pt x="476146" y="1584869"/>
                </a:cubicBezTo>
                <a:cubicBezTo>
                  <a:pt x="379164" y="1241276"/>
                  <a:pt x="182429" y="454338"/>
                  <a:pt x="127011" y="238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C4AC66E1-A9E2-7F67-96E3-592669317707}"/>
              </a:ext>
            </a:extLst>
          </p:cNvPr>
          <p:cNvSpPr/>
          <p:nvPr/>
        </p:nvSpPr>
        <p:spPr>
          <a:xfrm>
            <a:off x="3346369" y="7594916"/>
            <a:ext cx="3087953" cy="1416973"/>
          </a:xfrm>
          <a:custGeom>
            <a:avLst/>
            <a:gdLst>
              <a:gd name="connsiteX0" fmla="*/ 3087682 w 3087953"/>
              <a:gd name="connsiteY0" fmla="*/ 2917 h 1416973"/>
              <a:gd name="connsiteX1" fmla="*/ 2073529 w 3087953"/>
              <a:gd name="connsiteY1" fmla="*/ 667935 h 1416973"/>
              <a:gd name="connsiteX2" fmla="*/ 1408511 w 3087953"/>
              <a:gd name="connsiteY2" fmla="*/ 1416080 h 1416973"/>
              <a:gd name="connsiteX3" fmla="*/ 1674518 w 3087953"/>
              <a:gd name="connsiteY3" fmla="*/ 817564 h 1416973"/>
              <a:gd name="connsiteX4" fmla="*/ 1109253 w 3087953"/>
              <a:gd name="connsiteY4" fmla="*/ 701186 h 1416973"/>
              <a:gd name="connsiteX5" fmla="*/ 261355 w 3087953"/>
              <a:gd name="connsiteY5" fmla="*/ 468429 h 1416973"/>
              <a:gd name="connsiteX6" fmla="*/ 593864 w 3087953"/>
              <a:gd name="connsiteY6" fmla="*/ 501680 h 1416973"/>
              <a:gd name="connsiteX7" fmla="*/ 28598 w 3087953"/>
              <a:gd name="connsiteY7" fmla="*/ 252299 h 1416973"/>
              <a:gd name="connsiteX8" fmla="*/ 1657893 w 3087953"/>
              <a:gd name="connsiteY8" fmla="*/ 401928 h 1416973"/>
              <a:gd name="connsiteX9" fmla="*/ 2306286 w 3087953"/>
              <a:gd name="connsiteY9" fmla="*/ 252299 h 1416973"/>
              <a:gd name="connsiteX10" fmla="*/ 1973776 w 3087953"/>
              <a:gd name="connsiteY10" fmla="*/ 418553 h 1416973"/>
              <a:gd name="connsiteX11" fmla="*/ 3087682 w 3087953"/>
              <a:gd name="connsiteY11" fmla="*/ 2917 h 141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7953" h="1416973">
                <a:moveTo>
                  <a:pt x="3087682" y="2917"/>
                </a:moveTo>
                <a:cubicBezTo>
                  <a:pt x="3104308" y="44481"/>
                  <a:pt x="2353391" y="432408"/>
                  <a:pt x="2073529" y="667935"/>
                </a:cubicBezTo>
                <a:cubicBezTo>
                  <a:pt x="1793667" y="903462"/>
                  <a:pt x="1475013" y="1391142"/>
                  <a:pt x="1408511" y="1416080"/>
                </a:cubicBezTo>
                <a:cubicBezTo>
                  <a:pt x="1342009" y="1441018"/>
                  <a:pt x="1724394" y="936713"/>
                  <a:pt x="1674518" y="817564"/>
                </a:cubicBezTo>
                <a:cubicBezTo>
                  <a:pt x="1624642" y="698415"/>
                  <a:pt x="1344780" y="759375"/>
                  <a:pt x="1109253" y="701186"/>
                </a:cubicBezTo>
                <a:cubicBezTo>
                  <a:pt x="873726" y="642997"/>
                  <a:pt x="347253" y="501680"/>
                  <a:pt x="261355" y="468429"/>
                </a:cubicBezTo>
                <a:cubicBezTo>
                  <a:pt x="175457" y="435178"/>
                  <a:pt x="632657" y="537702"/>
                  <a:pt x="593864" y="501680"/>
                </a:cubicBezTo>
                <a:cubicBezTo>
                  <a:pt x="555071" y="465658"/>
                  <a:pt x="-148740" y="268924"/>
                  <a:pt x="28598" y="252299"/>
                </a:cubicBezTo>
                <a:cubicBezTo>
                  <a:pt x="205936" y="235674"/>
                  <a:pt x="1278278" y="401928"/>
                  <a:pt x="1657893" y="401928"/>
                </a:cubicBezTo>
                <a:cubicBezTo>
                  <a:pt x="2037508" y="401928"/>
                  <a:pt x="2253639" y="249528"/>
                  <a:pt x="2306286" y="252299"/>
                </a:cubicBezTo>
                <a:cubicBezTo>
                  <a:pt x="2358933" y="255070"/>
                  <a:pt x="1838002" y="460117"/>
                  <a:pt x="1973776" y="418553"/>
                </a:cubicBezTo>
                <a:cubicBezTo>
                  <a:pt x="2109550" y="376989"/>
                  <a:pt x="3071056" y="-38647"/>
                  <a:pt x="3087682" y="2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269F6C7F-D14B-5FE8-A3BD-09EA4E17444C}"/>
              </a:ext>
            </a:extLst>
          </p:cNvPr>
          <p:cNvSpPr/>
          <p:nvPr/>
        </p:nvSpPr>
        <p:spPr>
          <a:xfrm>
            <a:off x="3218787" y="7597822"/>
            <a:ext cx="760151" cy="1630058"/>
          </a:xfrm>
          <a:custGeom>
            <a:avLst/>
            <a:gdLst>
              <a:gd name="connsiteX0" fmla="*/ 172806 w 760151"/>
              <a:gd name="connsiteY0" fmla="*/ 11 h 1630058"/>
              <a:gd name="connsiteX1" fmla="*/ 738071 w 760151"/>
              <a:gd name="connsiteY1" fmla="*/ 548651 h 1630058"/>
              <a:gd name="connsiteX2" fmla="*/ 638318 w 760151"/>
              <a:gd name="connsiteY2" fmla="*/ 1014163 h 1630058"/>
              <a:gd name="connsiteX3" fmla="*/ 571817 w 760151"/>
              <a:gd name="connsiteY3" fmla="*/ 1629305 h 1630058"/>
              <a:gd name="connsiteX4" fmla="*/ 488689 w 760151"/>
              <a:gd name="connsiteY4" fmla="*/ 1147167 h 1630058"/>
              <a:gd name="connsiteX5" fmla="*/ 521940 w 760151"/>
              <a:gd name="connsiteY5" fmla="*/ 1446425 h 1630058"/>
              <a:gd name="connsiteX6" fmla="*/ 189431 w 760151"/>
              <a:gd name="connsiteY6" fmla="*/ 482149 h 1630058"/>
              <a:gd name="connsiteX7" fmla="*/ 455438 w 760151"/>
              <a:gd name="connsiteY7" fmla="*/ 931036 h 1630058"/>
              <a:gd name="connsiteX8" fmla="*/ 6551 w 760151"/>
              <a:gd name="connsiteY8" fmla="*/ 182891 h 1630058"/>
              <a:gd name="connsiteX9" fmla="*/ 189431 w 760151"/>
              <a:gd name="connsiteY9" fmla="*/ 532025 h 1630058"/>
              <a:gd name="connsiteX10" fmla="*/ 172806 w 760151"/>
              <a:gd name="connsiteY10" fmla="*/ 11 h 163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151" h="1630058">
                <a:moveTo>
                  <a:pt x="172806" y="11"/>
                </a:moveTo>
                <a:cubicBezTo>
                  <a:pt x="264246" y="2782"/>
                  <a:pt x="660486" y="379626"/>
                  <a:pt x="738071" y="548651"/>
                </a:cubicBezTo>
                <a:cubicBezTo>
                  <a:pt x="815656" y="717676"/>
                  <a:pt x="666027" y="834054"/>
                  <a:pt x="638318" y="1014163"/>
                </a:cubicBezTo>
                <a:cubicBezTo>
                  <a:pt x="610609" y="1194272"/>
                  <a:pt x="596755" y="1607138"/>
                  <a:pt x="571817" y="1629305"/>
                </a:cubicBezTo>
                <a:cubicBezTo>
                  <a:pt x="546879" y="1651472"/>
                  <a:pt x="497002" y="1177647"/>
                  <a:pt x="488689" y="1147167"/>
                </a:cubicBezTo>
                <a:cubicBezTo>
                  <a:pt x="480376" y="1116687"/>
                  <a:pt x="571816" y="1557261"/>
                  <a:pt x="521940" y="1446425"/>
                </a:cubicBezTo>
                <a:cubicBezTo>
                  <a:pt x="472064" y="1335589"/>
                  <a:pt x="200515" y="568047"/>
                  <a:pt x="189431" y="482149"/>
                </a:cubicBezTo>
                <a:cubicBezTo>
                  <a:pt x="178347" y="396251"/>
                  <a:pt x="485918" y="980912"/>
                  <a:pt x="455438" y="931036"/>
                </a:cubicBezTo>
                <a:cubicBezTo>
                  <a:pt x="424958" y="881160"/>
                  <a:pt x="50885" y="249393"/>
                  <a:pt x="6551" y="182891"/>
                </a:cubicBezTo>
                <a:cubicBezTo>
                  <a:pt x="-37783" y="116389"/>
                  <a:pt x="156180" y="556963"/>
                  <a:pt x="189431" y="532025"/>
                </a:cubicBezTo>
                <a:cubicBezTo>
                  <a:pt x="222682" y="507087"/>
                  <a:pt x="81366" y="-2760"/>
                  <a:pt x="17280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EF0421A2-1288-F886-832B-AFEED9A396D2}"/>
              </a:ext>
            </a:extLst>
          </p:cNvPr>
          <p:cNvSpPr/>
          <p:nvPr/>
        </p:nvSpPr>
        <p:spPr>
          <a:xfrm>
            <a:off x="3680236" y="9713494"/>
            <a:ext cx="826909" cy="1070816"/>
          </a:xfrm>
          <a:custGeom>
            <a:avLst/>
            <a:gdLst>
              <a:gd name="connsiteX0" fmla="*/ 60491 w 826909"/>
              <a:gd name="connsiteY0" fmla="*/ 943422 h 1070816"/>
              <a:gd name="connsiteX1" fmla="*/ 675633 w 826909"/>
              <a:gd name="connsiteY1" fmla="*/ 12397 h 1070816"/>
              <a:gd name="connsiteX2" fmla="*/ 559255 w 826909"/>
              <a:gd name="connsiteY2" fmla="*/ 394782 h 1070816"/>
              <a:gd name="connsiteX3" fmla="*/ 825262 w 826909"/>
              <a:gd name="connsiteY3" fmla="*/ 195277 h 1070816"/>
              <a:gd name="connsiteX4" fmla="*/ 409626 w 826909"/>
              <a:gd name="connsiteY4" fmla="*/ 777168 h 1070816"/>
              <a:gd name="connsiteX5" fmla="*/ 60491 w 826909"/>
              <a:gd name="connsiteY5" fmla="*/ 1043175 h 1070816"/>
              <a:gd name="connsiteX6" fmla="*/ 60491 w 826909"/>
              <a:gd name="connsiteY6" fmla="*/ 943422 h 107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909" h="1070816">
                <a:moveTo>
                  <a:pt x="60491" y="943422"/>
                </a:moveTo>
                <a:cubicBezTo>
                  <a:pt x="163015" y="771626"/>
                  <a:pt x="592506" y="103837"/>
                  <a:pt x="675633" y="12397"/>
                </a:cubicBezTo>
                <a:cubicBezTo>
                  <a:pt x="758760" y="-79043"/>
                  <a:pt x="534317" y="364302"/>
                  <a:pt x="559255" y="394782"/>
                </a:cubicBezTo>
                <a:cubicBezTo>
                  <a:pt x="584193" y="425262"/>
                  <a:pt x="850200" y="131546"/>
                  <a:pt x="825262" y="195277"/>
                </a:cubicBezTo>
                <a:cubicBezTo>
                  <a:pt x="800324" y="259008"/>
                  <a:pt x="537088" y="635852"/>
                  <a:pt x="409626" y="777168"/>
                </a:cubicBezTo>
                <a:cubicBezTo>
                  <a:pt x="282164" y="918484"/>
                  <a:pt x="115909" y="1012695"/>
                  <a:pt x="60491" y="1043175"/>
                </a:cubicBezTo>
                <a:cubicBezTo>
                  <a:pt x="5073" y="1073655"/>
                  <a:pt x="-42033" y="1115218"/>
                  <a:pt x="60491" y="943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AC327776-E7A9-0090-9483-2ECEEFC53481}"/>
              </a:ext>
            </a:extLst>
          </p:cNvPr>
          <p:cNvSpPr/>
          <p:nvPr/>
        </p:nvSpPr>
        <p:spPr>
          <a:xfrm>
            <a:off x="5855099" y="8645203"/>
            <a:ext cx="2698434" cy="979502"/>
          </a:xfrm>
          <a:custGeom>
            <a:avLst/>
            <a:gdLst>
              <a:gd name="connsiteX0" fmla="*/ 13686 w 2698434"/>
              <a:gd name="connsiteY0" fmla="*/ 964310 h 979502"/>
              <a:gd name="connsiteX1" fmla="*/ 928086 w 2698434"/>
              <a:gd name="connsiteY1" fmla="*/ 216164 h 979502"/>
              <a:gd name="connsiteX2" fmla="*/ 1210719 w 2698434"/>
              <a:gd name="connsiteY2" fmla="*/ 216164 h 979502"/>
              <a:gd name="connsiteX3" fmla="*/ 1144217 w 2698434"/>
              <a:gd name="connsiteY3" fmla="*/ 33 h 979502"/>
              <a:gd name="connsiteX4" fmla="*/ 2640508 w 2698434"/>
              <a:gd name="connsiteY4" fmla="*/ 199539 h 979502"/>
              <a:gd name="connsiteX5" fmla="*/ 2324625 w 2698434"/>
              <a:gd name="connsiteY5" fmla="*/ 182913 h 979502"/>
              <a:gd name="connsiteX6" fmla="*/ 1692857 w 2698434"/>
              <a:gd name="connsiteY6" fmla="*/ 232790 h 979502"/>
              <a:gd name="connsiteX7" fmla="*/ 811708 w 2698434"/>
              <a:gd name="connsiteY7" fmla="*/ 515422 h 979502"/>
              <a:gd name="connsiteX8" fmla="*/ 911461 w 2698434"/>
              <a:gd name="connsiteY8" fmla="*/ 432295 h 979502"/>
              <a:gd name="connsiteX9" fmla="*/ 412697 w 2698434"/>
              <a:gd name="connsiteY9" fmla="*/ 698302 h 979502"/>
              <a:gd name="connsiteX10" fmla="*/ 13686 w 2698434"/>
              <a:gd name="connsiteY10" fmla="*/ 964310 h 9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8434" h="979502">
                <a:moveTo>
                  <a:pt x="13686" y="964310"/>
                </a:moveTo>
                <a:cubicBezTo>
                  <a:pt x="99584" y="883954"/>
                  <a:pt x="728581" y="340855"/>
                  <a:pt x="928086" y="216164"/>
                </a:cubicBezTo>
                <a:cubicBezTo>
                  <a:pt x="1127592" y="91473"/>
                  <a:pt x="1174697" y="252186"/>
                  <a:pt x="1210719" y="216164"/>
                </a:cubicBezTo>
                <a:cubicBezTo>
                  <a:pt x="1246741" y="180142"/>
                  <a:pt x="905919" y="2804"/>
                  <a:pt x="1144217" y="33"/>
                </a:cubicBezTo>
                <a:cubicBezTo>
                  <a:pt x="1382515" y="-2738"/>
                  <a:pt x="2443773" y="169059"/>
                  <a:pt x="2640508" y="199539"/>
                </a:cubicBezTo>
                <a:cubicBezTo>
                  <a:pt x="2837243" y="230019"/>
                  <a:pt x="2482567" y="177371"/>
                  <a:pt x="2324625" y="182913"/>
                </a:cubicBezTo>
                <a:cubicBezTo>
                  <a:pt x="2166683" y="188455"/>
                  <a:pt x="1945010" y="177372"/>
                  <a:pt x="1692857" y="232790"/>
                </a:cubicBezTo>
                <a:cubicBezTo>
                  <a:pt x="1440704" y="288208"/>
                  <a:pt x="811708" y="515422"/>
                  <a:pt x="811708" y="515422"/>
                </a:cubicBezTo>
                <a:cubicBezTo>
                  <a:pt x="681475" y="548673"/>
                  <a:pt x="977963" y="401815"/>
                  <a:pt x="911461" y="432295"/>
                </a:cubicBezTo>
                <a:cubicBezTo>
                  <a:pt x="844959" y="462775"/>
                  <a:pt x="556784" y="612404"/>
                  <a:pt x="412697" y="698302"/>
                </a:cubicBezTo>
                <a:cubicBezTo>
                  <a:pt x="268610" y="784200"/>
                  <a:pt x="-72212" y="1044666"/>
                  <a:pt x="13686" y="964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DCE8DA1B-7418-0A6C-CEF1-865A6EC2FA49}"/>
              </a:ext>
            </a:extLst>
          </p:cNvPr>
          <p:cNvSpPr/>
          <p:nvPr/>
        </p:nvSpPr>
        <p:spPr>
          <a:xfrm>
            <a:off x="6944293" y="2753211"/>
            <a:ext cx="1057259" cy="6029540"/>
          </a:xfrm>
          <a:custGeom>
            <a:avLst/>
            <a:gdLst>
              <a:gd name="connsiteX0" fmla="*/ 370907 w 1057259"/>
              <a:gd name="connsiteY0" fmla="*/ 142389 h 6029540"/>
              <a:gd name="connsiteX1" fmla="*/ 1037657 w 1057259"/>
              <a:gd name="connsiteY1" fmla="*/ 5114439 h 6029540"/>
              <a:gd name="connsiteX2" fmla="*/ 885257 w 1057259"/>
              <a:gd name="connsiteY2" fmla="*/ 3838089 h 6029540"/>
              <a:gd name="connsiteX3" fmla="*/ 942407 w 1057259"/>
              <a:gd name="connsiteY3" fmla="*/ 6028839 h 6029540"/>
              <a:gd name="connsiteX4" fmla="*/ 504257 w 1057259"/>
              <a:gd name="connsiteY4" fmla="*/ 3571389 h 6029540"/>
              <a:gd name="connsiteX5" fmla="*/ 542357 w 1057259"/>
              <a:gd name="connsiteY5" fmla="*/ 5495439 h 6029540"/>
              <a:gd name="connsiteX6" fmla="*/ 447107 w 1057259"/>
              <a:gd name="connsiteY6" fmla="*/ 2466489 h 6029540"/>
              <a:gd name="connsiteX7" fmla="*/ 123257 w 1057259"/>
              <a:gd name="connsiteY7" fmla="*/ 5266839 h 6029540"/>
              <a:gd name="connsiteX8" fmla="*/ 351857 w 1057259"/>
              <a:gd name="connsiteY8" fmla="*/ 3476139 h 6029540"/>
              <a:gd name="connsiteX9" fmla="*/ 8957 w 1057259"/>
              <a:gd name="connsiteY9" fmla="*/ 237639 h 6029540"/>
              <a:gd name="connsiteX10" fmla="*/ 790007 w 1057259"/>
              <a:gd name="connsiteY10" fmla="*/ 3285639 h 6029540"/>
              <a:gd name="connsiteX11" fmla="*/ 732857 w 1057259"/>
              <a:gd name="connsiteY11" fmla="*/ 1837839 h 6029540"/>
              <a:gd name="connsiteX12" fmla="*/ 980507 w 1057259"/>
              <a:gd name="connsiteY12" fmla="*/ 3476139 h 6029540"/>
              <a:gd name="connsiteX13" fmla="*/ 561407 w 1057259"/>
              <a:gd name="connsiteY13" fmla="*/ 1533039 h 6029540"/>
              <a:gd name="connsiteX14" fmla="*/ 370907 w 1057259"/>
              <a:gd name="connsiteY14" fmla="*/ 142389 h 60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7259" h="6029540">
                <a:moveTo>
                  <a:pt x="370907" y="142389"/>
                </a:moveTo>
                <a:cubicBezTo>
                  <a:pt x="450282" y="739289"/>
                  <a:pt x="951932" y="4498489"/>
                  <a:pt x="1037657" y="5114439"/>
                </a:cubicBezTo>
                <a:cubicBezTo>
                  <a:pt x="1123382" y="5730389"/>
                  <a:pt x="901132" y="3685689"/>
                  <a:pt x="885257" y="3838089"/>
                </a:cubicBezTo>
                <a:cubicBezTo>
                  <a:pt x="869382" y="3990489"/>
                  <a:pt x="1005907" y="6073289"/>
                  <a:pt x="942407" y="6028839"/>
                </a:cubicBezTo>
                <a:cubicBezTo>
                  <a:pt x="878907" y="5984389"/>
                  <a:pt x="570932" y="3660289"/>
                  <a:pt x="504257" y="3571389"/>
                </a:cubicBezTo>
                <a:cubicBezTo>
                  <a:pt x="437582" y="3482489"/>
                  <a:pt x="551882" y="5679589"/>
                  <a:pt x="542357" y="5495439"/>
                </a:cubicBezTo>
                <a:cubicBezTo>
                  <a:pt x="532832" y="5311289"/>
                  <a:pt x="516957" y="2504589"/>
                  <a:pt x="447107" y="2466489"/>
                </a:cubicBezTo>
                <a:cubicBezTo>
                  <a:pt x="377257" y="2428389"/>
                  <a:pt x="139132" y="5098564"/>
                  <a:pt x="123257" y="5266839"/>
                </a:cubicBezTo>
                <a:cubicBezTo>
                  <a:pt x="107382" y="5435114"/>
                  <a:pt x="370907" y="4314339"/>
                  <a:pt x="351857" y="3476139"/>
                </a:cubicBezTo>
                <a:cubicBezTo>
                  <a:pt x="332807" y="2637939"/>
                  <a:pt x="-64068" y="269389"/>
                  <a:pt x="8957" y="237639"/>
                </a:cubicBezTo>
                <a:cubicBezTo>
                  <a:pt x="81982" y="205889"/>
                  <a:pt x="669357" y="3018939"/>
                  <a:pt x="790007" y="3285639"/>
                </a:cubicBezTo>
                <a:cubicBezTo>
                  <a:pt x="910657" y="3552339"/>
                  <a:pt x="701107" y="1806089"/>
                  <a:pt x="732857" y="1837839"/>
                </a:cubicBezTo>
                <a:cubicBezTo>
                  <a:pt x="764607" y="1869589"/>
                  <a:pt x="1009082" y="3526939"/>
                  <a:pt x="980507" y="3476139"/>
                </a:cubicBezTo>
                <a:cubicBezTo>
                  <a:pt x="951932" y="3425339"/>
                  <a:pt x="659832" y="2082314"/>
                  <a:pt x="561407" y="1533039"/>
                </a:cubicBezTo>
                <a:cubicBezTo>
                  <a:pt x="462982" y="983764"/>
                  <a:pt x="291532" y="-454511"/>
                  <a:pt x="370907" y="142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970A95A3-38A4-D75B-BE05-AC945D1A03F7}"/>
              </a:ext>
            </a:extLst>
          </p:cNvPr>
          <p:cNvSpPr/>
          <p:nvPr/>
        </p:nvSpPr>
        <p:spPr>
          <a:xfrm>
            <a:off x="6221645" y="5729938"/>
            <a:ext cx="1723377" cy="2827813"/>
          </a:xfrm>
          <a:custGeom>
            <a:avLst/>
            <a:gdLst>
              <a:gd name="connsiteX0" fmla="*/ 7705 w 1723377"/>
              <a:gd name="connsiteY0" fmla="*/ 1871012 h 2827813"/>
              <a:gd name="connsiteX1" fmla="*/ 1303105 w 1723377"/>
              <a:gd name="connsiteY1" fmla="*/ 42212 h 2827813"/>
              <a:gd name="connsiteX2" fmla="*/ 1017355 w 1723377"/>
              <a:gd name="connsiteY2" fmla="*/ 651812 h 2827813"/>
              <a:gd name="connsiteX3" fmla="*/ 1017355 w 1723377"/>
              <a:gd name="connsiteY3" fmla="*/ 1413812 h 2827813"/>
              <a:gd name="connsiteX4" fmla="*/ 1436455 w 1723377"/>
              <a:gd name="connsiteY4" fmla="*/ 899462 h 2827813"/>
              <a:gd name="connsiteX5" fmla="*/ 903055 w 1723377"/>
              <a:gd name="connsiteY5" fmla="*/ 1775762 h 2827813"/>
              <a:gd name="connsiteX6" fmla="*/ 1722205 w 1723377"/>
              <a:gd name="connsiteY6" fmla="*/ 2823512 h 2827813"/>
              <a:gd name="connsiteX7" fmla="*/ 1074505 w 1723377"/>
              <a:gd name="connsiteY7" fmla="*/ 2118662 h 2827813"/>
              <a:gd name="connsiteX8" fmla="*/ 674455 w 1723377"/>
              <a:gd name="connsiteY8" fmla="*/ 1413812 h 2827813"/>
              <a:gd name="connsiteX9" fmla="*/ 426805 w 1723377"/>
              <a:gd name="connsiteY9" fmla="*/ 1775762 h 2827813"/>
              <a:gd name="connsiteX10" fmla="*/ 426805 w 1723377"/>
              <a:gd name="connsiteY10" fmla="*/ 1718612 h 2827813"/>
              <a:gd name="connsiteX11" fmla="*/ 750655 w 1723377"/>
              <a:gd name="connsiteY11" fmla="*/ 1242362 h 2827813"/>
              <a:gd name="connsiteX12" fmla="*/ 7705 w 1723377"/>
              <a:gd name="connsiteY12" fmla="*/ 1871012 h 282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3377" h="2827813">
                <a:moveTo>
                  <a:pt x="7705" y="1871012"/>
                </a:moveTo>
                <a:cubicBezTo>
                  <a:pt x="99780" y="1670987"/>
                  <a:pt x="1134830" y="245412"/>
                  <a:pt x="1303105" y="42212"/>
                </a:cubicBezTo>
                <a:cubicBezTo>
                  <a:pt x="1471380" y="-160988"/>
                  <a:pt x="1064980" y="423212"/>
                  <a:pt x="1017355" y="651812"/>
                </a:cubicBezTo>
                <a:cubicBezTo>
                  <a:pt x="969730" y="880412"/>
                  <a:pt x="947505" y="1372537"/>
                  <a:pt x="1017355" y="1413812"/>
                </a:cubicBezTo>
                <a:cubicBezTo>
                  <a:pt x="1087205" y="1455087"/>
                  <a:pt x="1455505" y="839137"/>
                  <a:pt x="1436455" y="899462"/>
                </a:cubicBezTo>
                <a:cubicBezTo>
                  <a:pt x="1417405" y="959787"/>
                  <a:pt x="855430" y="1455087"/>
                  <a:pt x="903055" y="1775762"/>
                </a:cubicBezTo>
                <a:cubicBezTo>
                  <a:pt x="950680" y="2096437"/>
                  <a:pt x="1693630" y="2766362"/>
                  <a:pt x="1722205" y="2823512"/>
                </a:cubicBezTo>
                <a:cubicBezTo>
                  <a:pt x="1750780" y="2880662"/>
                  <a:pt x="1249130" y="2353612"/>
                  <a:pt x="1074505" y="2118662"/>
                </a:cubicBezTo>
                <a:cubicBezTo>
                  <a:pt x="899880" y="1883712"/>
                  <a:pt x="782405" y="1470962"/>
                  <a:pt x="674455" y="1413812"/>
                </a:cubicBezTo>
                <a:cubicBezTo>
                  <a:pt x="566505" y="1356662"/>
                  <a:pt x="468080" y="1724962"/>
                  <a:pt x="426805" y="1775762"/>
                </a:cubicBezTo>
                <a:cubicBezTo>
                  <a:pt x="385530" y="1826562"/>
                  <a:pt x="372830" y="1807512"/>
                  <a:pt x="426805" y="1718612"/>
                </a:cubicBezTo>
                <a:cubicBezTo>
                  <a:pt x="480780" y="1629712"/>
                  <a:pt x="823680" y="1223312"/>
                  <a:pt x="750655" y="1242362"/>
                </a:cubicBezTo>
                <a:cubicBezTo>
                  <a:pt x="677630" y="1261412"/>
                  <a:pt x="-84370" y="2071037"/>
                  <a:pt x="7705" y="1871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9482E9BE-1C5F-89ED-D81C-64BE772582D2}"/>
              </a:ext>
            </a:extLst>
          </p:cNvPr>
          <p:cNvSpPr/>
          <p:nvPr/>
        </p:nvSpPr>
        <p:spPr>
          <a:xfrm>
            <a:off x="2618374" y="3567202"/>
            <a:ext cx="1918162" cy="594153"/>
          </a:xfrm>
          <a:custGeom>
            <a:avLst/>
            <a:gdLst>
              <a:gd name="connsiteX0" fmla="*/ 155823 w 1918162"/>
              <a:gd name="connsiteY0" fmla="*/ 291876 h 594153"/>
              <a:gd name="connsiteX1" fmla="*/ 814501 w 1918162"/>
              <a:gd name="connsiteY1" fmla="*/ 12906 h 594153"/>
              <a:gd name="connsiteX2" fmla="*/ 729260 w 1918162"/>
              <a:gd name="connsiteY2" fmla="*/ 43903 h 594153"/>
              <a:gd name="connsiteX3" fmla="*/ 1256202 w 1918162"/>
              <a:gd name="connsiteY3" fmla="*/ 20656 h 594153"/>
              <a:gd name="connsiteX4" fmla="*/ 1449931 w 1918162"/>
              <a:gd name="connsiteY4" fmla="*/ 129144 h 594153"/>
              <a:gd name="connsiteX5" fmla="*/ 1380189 w 1918162"/>
              <a:gd name="connsiteY5" fmla="*/ 36154 h 594153"/>
              <a:gd name="connsiteX6" fmla="*/ 1907131 w 1918162"/>
              <a:gd name="connsiteY6" fmla="*/ 415862 h 594153"/>
              <a:gd name="connsiteX7" fmla="*/ 1690155 w 1918162"/>
              <a:gd name="connsiteY7" fmla="*/ 284127 h 594153"/>
              <a:gd name="connsiteX8" fmla="*/ 1132216 w 1918162"/>
              <a:gd name="connsiteY8" fmla="*/ 268629 h 594153"/>
              <a:gd name="connsiteX9" fmla="*/ 458040 w 1918162"/>
              <a:gd name="connsiteY9" fmla="*/ 377117 h 594153"/>
              <a:gd name="connsiteX10" fmla="*/ 628521 w 1918162"/>
              <a:gd name="connsiteY10" fmla="*/ 353869 h 594153"/>
              <a:gd name="connsiteX11" fmla="*/ 840 w 1918162"/>
              <a:gd name="connsiteY11" fmla="*/ 594093 h 594153"/>
              <a:gd name="connsiteX12" fmla="*/ 489036 w 1918162"/>
              <a:gd name="connsiteY12" fmla="*/ 377117 h 594153"/>
              <a:gd name="connsiteX13" fmla="*/ 272060 w 1918162"/>
              <a:gd name="connsiteY13" fmla="*/ 377117 h 594153"/>
              <a:gd name="connsiteX14" fmla="*/ 318555 w 1918162"/>
              <a:gd name="connsiteY14" fmla="*/ 353869 h 594153"/>
              <a:gd name="connsiteX15" fmla="*/ 155823 w 1918162"/>
              <a:gd name="connsiteY15" fmla="*/ 291876 h 59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18162" h="594153">
                <a:moveTo>
                  <a:pt x="155823" y="291876"/>
                </a:moveTo>
                <a:cubicBezTo>
                  <a:pt x="238481" y="235049"/>
                  <a:pt x="718928" y="54235"/>
                  <a:pt x="814501" y="12906"/>
                </a:cubicBezTo>
                <a:cubicBezTo>
                  <a:pt x="910074" y="-28423"/>
                  <a:pt x="655643" y="42611"/>
                  <a:pt x="729260" y="43903"/>
                </a:cubicBezTo>
                <a:cubicBezTo>
                  <a:pt x="802877" y="45195"/>
                  <a:pt x="1136090" y="6449"/>
                  <a:pt x="1256202" y="20656"/>
                </a:cubicBezTo>
                <a:cubicBezTo>
                  <a:pt x="1376314" y="34863"/>
                  <a:pt x="1429267" y="126561"/>
                  <a:pt x="1449931" y="129144"/>
                </a:cubicBezTo>
                <a:cubicBezTo>
                  <a:pt x="1470595" y="131727"/>
                  <a:pt x="1303989" y="-11632"/>
                  <a:pt x="1380189" y="36154"/>
                </a:cubicBezTo>
                <a:cubicBezTo>
                  <a:pt x="1456389" y="83940"/>
                  <a:pt x="1855470" y="374533"/>
                  <a:pt x="1907131" y="415862"/>
                </a:cubicBezTo>
                <a:cubicBezTo>
                  <a:pt x="1958792" y="457191"/>
                  <a:pt x="1819307" y="308666"/>
                  <a:pt x="1690155" y="284127"/>
                </a:cubicBezTo>
                <a:cubicBezTo>
                  <a:pt x="1561003" y="259588"/>
                  <a:pt x="1337568" y="253131"/>
                  <a:pt x="1132216" y="268629"/>
                </a:cubicBezTo>
                <a:cubicBezTo>
                  <a:pt x="926864" y="284127"/>
                  <a:pt x="541989" y="362910"/>
                  <a:pt x="458040" y="377117"/>
                </a:cubicBezTo>
                <a:cubicBezTo>
                  <a:pt x="374091" y="391324"/>
                  <a:pt x="704721" y="317706"/>
                  <a:pt x="628521" y="353869"/>
                </a:cubicBezTo>
                <a:cubicBezTo>
                  <a:pt x="552321" y="390032"/>
                  <a:pt x="24088" y="590218"/>
                  <a:pt x="840" y="594093"/>
                </a:cubicBezTo>
                <a:cubicBezTo>
                  <a:pt x="-22408" y="597968"/>
                  <a:pt x="443833" y="413280"/>
                  <a:pt x="489036" y="377117"/>
                </a:cubicBezTo>
                <a:cubicBezTo>
                  <a:pt x="534239" y="340954"/>
                  <a:pt x="300473" y="380992"/>
                  <a:pt x="272060" y="377117"/>
                </a:cubicBezTo>
                <a:cubicBezTo>
                  <a:pt x="243647" y="373242"/>
                  <a:pt x="336636" y="365493"/>
                  <a:pt x="318555" y="353869"/>
                </a:cubicBezTo>
                <a:cubicBezTo>
                  <a:pt x="300474" y="342245"/>
                  <a:pt x="73165" y="348703"/>
                  <a:pt x="155823" y="29187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7A8123B8-7DB8-D86A-EC10-6A3457E62F73}"/>
              </a:ext>
            </a:extLst>
          </p:cNvPr>
          <p:cNvSpPr/>
          <p:nvPr/>
        </p:nvSpPr>
        <p:spPr>
          <a:xfrm>
            <a:off x="5151465" y="3528299"/>
            <a:ext cx="1475656" cy="695568"/>
          </a:xfrm>
          <a:custGeom>
            <a:avLst/>
            <a:gdLst>
              <a:gd name="connsiteX0" fmla="*/ 1721 w 1475656"/>
              <a:gd name="connsiteY0" fmla="*/ 392772 h 695568"/>
              <a:gd name="connsiteX1" fmla="*/ 451172 w 1475656"/>
              <a:gd name="connsiteY1" fmla="*/ 431518 h 695568"/>
              <a:gd name="connsiteX2" fmla="*/ 435674 w 1475656"/>
              <a:gd name="connsiteY2" fmla="*/ 369525 h 695568"/>
              <a:gd name="connsiteX3" fmla="*/ 846379 w 1475656"/>
              <a:gd name="connsiteY3" fmla="*/ 423769 h 695568"/>
              <a:gd name="connsiteX4" fmla="*/ 753389 w 1475656"/>
              <a:gd name="connsiteY4" fmla="*/ 408270 h 695568"/>
              <a:gd name="connsiteX5" fmla="*/ 1226088 w 1475656"/>
              <a:gd name="connsiteY5" fmla="*/ 439267 h 695568"/>
              <a:gd name="connsiteX6" fmla="*/ 1474060 w 1475656"/>
              <a:gd name="connsiteY6" fmla="*/ 694989 h 695568"/>
              <a:gd name="connsiteX7" fmla="*/ 1319077 w 1475656"/>
              <a:gd name="connsiteY7" fmla="*/ 493511 h 695568"/>
              <a:gd name="connsiteX8" fmla="*/ 1055606 w 1475656"/>
              <a:gd name="connsiteY8" fmla="*/ 20813 h 695568"/>
              <a:gd name="connsiteX9" fmla="*/ 892874 w 1475656"/>
              <a:gd name="connsiteY9" fmla="*/ 90555 h 695568"/>
              <a:gd name="connsiteX10" fmla="*/ 420176 w 1475656"/>
              <a:gd name="connsiteY10" fmla="*/ 152548 h 695568"/>
              <a:gd name="connsiteX11" fmla="*/ 489918 w 1475656"/>
              <a:gd name="connsiteY11" fmla="*/ 230040 h 695568"/>
              <a:gd name="connsiteX12" fmla="*/ 63715 w 1475656"/>
              <a:gd name="connsiteY12" fmla="*/ 237789 h 695568"/>
              <a:gd name="connsiteX13" fmla="*/ 288440 w 1475656"/>
              <a:gd name="connsiteY13" fmla="*/ 361776 h 695568"/>
              <a:gd name="connsiteX14" fmla="*/ 1721 w 1475656"/>
              <a:gd name="connsiteY14" fmla="*/ 392772 h 69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75656" h="695568">
                <a:moveTo>
                  <a:pt x="1721" y="392772"/>
                </a:moveTo>
                <a:cubicBezTo>
                  <a:pt x="28843" y="404396"/>
                  <a:pt x="378846" y="435393"/>
                  <a:pt x="451172" y="431518"/>
                </a:cubicBezTo>
                <a:cubicBezTo>
                  <a:pt x="523498" y="427643"/>
                  <a:pt x="369806" y="370816"/>
                  <a:pt x="435674" y="369525"/>
                </a:cubicBezTo>
                <a:cubicBezTo>
                  <a:pt x="501542" y="368234"/>
                  <a:pt x="793427" y="417312"/>
                  <a:pt x="846379" y="423769"/>
                </a:cubicBezTo>
                <a:cubicBezTo>
                  <a:pt x="899331" y="430226"/>
                  <a:pt x="690104" y="405687"/>
                  <a:pt x="753389" y="408270"/>
                </a:cubicBezTo>
                <a:cubicBezTo>
                  <a:pt x="816674" y="410853"/>
                  <a:pt x="1105976" y="391480"/>
                  <a:pt x="1226088" y="439267"/>
                </a:cubicBezTo>
                <a:cubicBezTo>
                  <a:pt x="1346200" y="487054"/>
                  <a:pt x="1458562" y="685948"/>
                  <a:pt x="1474060" y="694989"/>
                </a:cubicBezTo>
                <a:cubicBezTo>
                  <a:pt x="1489558" y="704030"/>
                  <a:pt x="1388819" y="605874"/>
                  <a:pt x="1319077" y="493511"/>
                </a:cubicBezTo>
                <a:cubicBezTo>
                  <a:pt x="1249335" y="381148"/>
                  <a:pt x="1126640" y="87972"/>
                  <a:pt x="1055606" y="20813"/>
                </a:cubicBezTo>
                <a:cubicBezTo>
                  <a:pt x="984572" y="-46346"/>
                  <a:pt x="998779" y="68599"/>
                  <a:pt x="892874" y="90555"/>
                </a:cubicBezTo>
                <a:cubicBezTo>
                  <a:pt x="786969" y="112511"/>
                  <a:pt x="487335" y="129300"/>
                  <a:pt x="420176" y="152548"/>
                </a:cubicBezTo>
                <a:cubicBezTo>
                  <a:pt x="353017" y="175795"/>
                  <a:pt x="549328" y="215833"/>
                  <a:pt x="489918" y="230040"/>
                </a:cubicBezTo>
                <a:cubicBezTo>
                  <a:pt x="430508" y="244247"/>
                  <a:pt x="97295" y="215833"/>
                  <a:pt x="63715" y="237789"/>
                </a:cubicBezTo>
                <a:cubicBezTo>
                  <a:pt x="30135" y="259745"/>
                  <a:pt x="300064" y="337237"/>
                  <a:pt x="288440" y="361776"/>
                </a:cubicBezTo>
                <a:cubicBezTo>
                  <a:pt x="276816" y="386315"/>
                  <a:pt x="-25401" y="381148"/>
                  <a:pt x="1721" y="392772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4FFF2F87-920D-1D2B-3F73-95C9436137EB}"/>
              </a:ext>
            </a:extLst>
          </p:cNvPr>
          <p:cNvSpPr/>
          <p:nvPr/>
        </p:nvSpPr>
        <p:spPr>
          <a:xfrm>
            <a:off x="3236418" y="4193507"/>
            <a:ext cx="345173" cy="266894"/>
          </a:xfrm>
          <a:custGeom>
            <a:avLst/>
            <a:gdLst>
              <a:gd name="connsiteX0" fmla="*/ 324027 w 345173"/>
              <a:gd name="connsiteY0" fmla="*/ 75598 h 266894"/>
              <a:gd name="connsiteX1" fmla="*/ 112572 w 345173"/>
              <a:gd name="connsiteY1" fmla="*/ 178468 h 266894"/>
              <a:gd name="connsiteX2" fmla="*/ 124002 w 345173"/>
              <a:gd name="connsiteY2" fmla="*/ 252763 h 266894"/>
              <a:gd name="connsiteX3" fmla="*/ 9702 w 345173"/>
              <a:gd name="connsiteY3" fmla="*/ 258478 h 266894"/>
              <a:gd name="connsiteX4" fmla="*/ 21132 w 345173"/>
              <a:gd name="connsiteY4" fmla="*/ 161323 h 266894"/>
              <a:gd name="connsiteX5" fmla="*/ 141147 w 345173"/>
              <a:gd name="connsiteY5" fmla="*/ 115603 h 266894"/>
              <a:gd name="connsiteX6" fmla="*/ 318312 w 345173"/>
              <a:gd name="connsiteY6" fmla="*/ 1303 h 266894"/>
              <a:gd name="connsiteX7" fmla="*/ 324027 w 345173"/>
              <a:gd name="connsiteY7" fmla="*/ 75598 h 26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173" h="266894">
                <a:moveTo>
                  <a:pt x="324027" y="75598"/>
                </a:moveTo>
                <a:cubicBezTo>
                  <a:pt x="289737" y="105125"/>
                  <a:pt x="145909" y="148941"/>
                  <a:pt x="112572" y="178468"/>
                </a:cubicBezTo>
                <a:cubicBezTo>
                  <a:pt x="79235" y="207995"/>
                  <a:pt x="141147" y="239428"/>
                  <a:pt x="124002" y="252763"/>
                </a:cubicBezTo>
                <a:cubicBezTo>
                  <a:pt x="106857" y="266098"/>
                  <a:pt x="26847" y="273718"/>
                  <a:pt x="9702" y="258478"/>
                </a:cubicBezTo>
                <a:cubicBezTo>
                  <a:pt x="-7443" y="243238"/>
                  <a:pt x="-775" y="185135"/>
                  <a:pt x="21132" y="161323"/>
                </a:cubicBezTo>
                <a:cubicBezTo>
                  <a:pt x="43039" y="137511"/>
                  <a:pt x="91617" y="142273"/>
                  <a:pt x="141147" y="115603"/>
                </a:cubicBezTo>
                <a:cubicBezTo>
                  <a:pt x="190677" y="88933"/>
                  <a:pt x="289737" y="11780"/>
                  <a:pt x="318312" y="1303"/>
                </a:cubicBezTo>
                <a:cubicBezTo>
                  <a:pt x="346887" y="-9174"/>
                  <a:pt x="358317" y="46071"/>
                  <a:pt x="324027" y="75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5D55756F-83B8-B80F-F2FE-01D4E0172D85}"/>
              </a:ext>
            </a:extLst>
          </p:cNvPr>
          <p:cNvSpPr/>
          <p:nvPr/>
        </p:nvSpPr>
        <p:spPr>
          <a:xfrm>
            <a:off x="2445601" y="4287060"/>
            <a:ext cx="400836" cy="2830880"/>
          </a:xfrm>
          <a:custGeom>
            <a:avLst/>
            <a:gdLst>
              <a:gd name="connsiteX0" fmla="*/ 234099 w 400836"/>
              <a:gd name="connsiteY0" fmla="*/ 18240 h 2830880"/>
              <a:gd name="connsiteX1" fmla="*/ 30899 w 400836"/>
              <a:gd name="connsiteY1" fmla="*/ 1212040 h 2830880"/>
              <a:gd name="connsiteX2" fmla="*/ 56299 w 400836"/>
              <a:gd name="connsiteY2" fmla="*/ 1135840 h 2830880"/>
              <a:gd name="connsiteX3" fmla="*/ 56299 w 400836"/>
              <a:gd name="connsiteY3" fmla="*/ 2050240 h 2830880"/>
              <a:gd name="connsiteX4" fmla="*/ 68999 w 400836"/>
              <a:gd name="connsiteY4" fmla="*/ 1923240 h 2830880"/>
              <a:gd name="connsiteX5" fmla="*/ 170599 w 400836"/>
              <a:gd name="connsiteY5" fmla="*/ 2316940 h 2830880"/>
              <a:gd name="connsiteX6" fmla="*/ 399199 w 400836"/>
              <a:gd name="connsiteY6" fmla="*/ 2824940 h 2830880"/>
              <a:gd name="connsiteX7" fmla="*/ 259499 w 400836"/>
              <a:gd name="connsiteY7" fmla="*/ 2532840 h 2830880"/>
              <a:gd name="connsiteX8" fmla="*/ 5499 w 400836"/>
              <a:gd name="connsiteY8" fmla="*/ 1643840 h 2830880"/>
              <a:gd name="connsiteX9" fmla="*/ 81699 w 400836"/>
              <a:gd name="connsiteY9" fmla="*/ 259540 h 2830880"/>
              <a:gd name="connsiteX10" fmla="*/ 43599 w 400836"/>
              <a:gd name="connsiteY10" fmla="*/ 475440 h 2830880"/>
              <a:gd name="connsiteX11" fmla="*/ 234099 w 400836"/>
              <a:gd name="connsiteY11" fmla="*/ 18240 h 283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836" h="2830880">
                <a:moveTo>
                  <a:pt x="234099" y="18240"/>
                </a:moveTo>
                <a:cubicBezTo>
                  <a:pt x="231982" y="141007"/>
                  <a:pt x="30899" y="1212040"/>
                  <a:pt x="30899" y="1212040"/>
                </a:cubicBezTo>
                <a:cubicBezTo>
                  <a:pt x="1266" y="1398307"/>
                  <a:pt x="52066" y="996140"/>
                  <a:pt x="56299" y="1135840"/>
                </a:cubicBezTo>
                <a:cubicBezTo>
                  <a:pt x="60532" y="1275540"/>
                  <a:pt x="54182" y="1919007"/>
                  <a:pt x="56299" y="2050240"/>
                </a:cubicBezTo>
                <a:cubicBezTo>
                  <a:pt x="58416" y="2181473"/>
                  <a:pt x="49949" y="1878790"/>
                  <a:pt x="68999" y="1923240"/>
                </a:cubicBezTo>
                <a:cubicBezTo>
                  <a:pt x="88049" y="1967690"/>
                  <a:pt x="115566" y="2166657"/>
                  <a:pt x="170599" y="2316940"/>
                </a:cubicBezTo>
                <a:cubicBezTo>
                  <a:pt x="225632" y="2467223"/>
                  <a:pt x="384382" y="2788957"/>
                  <a:pt x="399199" y="2824940"/>
                </a:cubicBezTo>
                <a:cubicBezTo>
                  <a:pt x="414016" y="2860923"/>
                  <a:pt x="325116" y="2729690"/>
                  <a:pt x="259499" y="2532840"/>
                </a:cubicBezTo>
                <a:cubicBezTo>
                  <a:pt x="193882" y="2335990"/>
                  <a:pt x="35132" y="2022723"/>
                  <a:pt x="5499" y="1643840"/>
                </a:cubicBezTo>
                <a:cubicBezTo>
                  <a:pt x="-24134" y="1264957"/>
                  <a:pt x="75349" y="454273"/>
                  <a:pt x="81699" y="259540"/>
                </a:cubicBezTo>
                <a:cubicBezTo>
                  <a:pt x="88049" y="64807"/>
                  <a:pt x="18199" y="519890"/>
                  <a:pt x="43599" y="475440"/>
                </a:cubicBezTo>
                <a:cubicBezTo>
                  <a:pt x="68999" y="430990"/>
                  <a:pt x="236216" y="-104527"/>
                  <a:pt x="234099" y="18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407E7E20-9B71-BF87-8FF0-847AB1640264}"/>
              </a:ext>
            </a:extLst>
          </p:cNvPr>
          <p:cNvSpPr/>
          <p:nvPr/>
        </p:nvSpPr>
        <p:spPr>
          <a:xfrm>
            <a:off x="2484125" y="5875957"/>
            <a:ext cx="1047235" cy="1860791"/>
          </a:xfrm>
          <a:custGeom>
            <a:avLst/>
            <a:gdLst>
              <a:gd name="connsiteX0" fmla="*/ 17775 w 1047235"/>
              <a:gd name="connsiteY0" fmla="*/ 16843 h 1860791"/>
              <a:gd name="connsiteX1" fmla="*/ 195575 w 1047235"/>
              <a:gd name="connsiteY1" fmla="*/ 918543 h 1860791"/>
              <a:gd name="connsiteX2" fmla="*/ 246375 w 1047235"/>
              <a:gd name="connsiteY2" fmla="*/ 855043 h 1860791"/>
              <a:gd name="connsiteX3" fmla="*/ 627375 w 1047235"/>
              <a:gd name="connsiteY3" fmla="*/ 1363043 h 1860791"/>
              <a:gd name="connsiteX4" fmla="*/ 513075 w 1047235"/>
              <a:gd name="connsiteY4" fmla="*/ 1248743 h 1860791"/>
              <a:gd name="connsiteX5" fmla="*/ 1046475 w 1047235"/>
              <a:gd name="connsiteY5" fmla="*/ 1858343 h 1860791"/>
              <a:gd name="connsiteX6" fmla="*/ 640075 w 1047235"/>
              <a:gd name="connsiteY6" fmla="*/ 1477343 h 1860791"/>
              <a:gd name="connsiteX7" fmla="*/ 68575 w 1047235"/>
              <a:gd name="connsiteY7" fmla="*/ 931243 h 1860791"/>
              <a:gd name="connsiteX8" fmla="*/ 119375 w 1047235"/>
              <a:gd name="connsiteY8" fmla="*/ 1045543 h 1860791"/>
              <a:gd name="connsiteX9" fmla="*/ 17775 w 1047235"/>
              <a:gd name="connsiteY9" fmla="*/ 385143 h 1860791"/>
              <a:gd name="connsiteX10" fmla="*/ 17775 w 1047235"/>
              <a:gd name="connsiteY10" fmla="*/ 16843 h 186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235" h="1860791">
                <a:moveTo>
                  <a:pt x="17775" y="16843"/>
                </a:moveTo>
                <a:cubicBezTo>
                  <a:pt x="47408" y="105743"/>
                  <a:pt x="157475" y="778843"/>
                  <a:pt x="195575" y="918543"/>
                </a:cubicBezTo>
                <a:cubicBezTo>
                  <a:pt x="233675" y="1058243"/>
                  <a:pt x="174408" y="780960"/>
                  <a:pt x="246375" y="855043"/>
                </a:cubicBezTo>
                <a:cubicBezTo>
                  <a:pt x="318342" y="929126"/>
                  <a:pt x="582925" y="1297426"/>
                  <a:pt x="627375" y="1363043"/>
                </a:cubicBezTo>
                <a:cubicBezTo>
                  <a:pt x="671825" y="1428660"/>
                  <a:pt x="443225" y="1166193"/>
                  <a:pt x="513075" y="1248743"/>
                </a:cubicBezTo>
                <a:cubicBezTo>
                  <a:pt x="582925" y="1331293"/>
                  <a:pt x="1025308" y="1820243"/>
                  <a:pt x="1046475" y="1858343"/>
                </a:cubicBezTo>
                <a:cubicBezTo>
                  <a:pt x="1067642" y="1896443"/>
                  <a:pt x="640075" y="1477343"/>
                  <a:pt x="640075" y="1477343"/>
                </a:cubicBezTo>
                <a:cubicBezTo>
                  <a:pt x="477092" y="1322826"/>
                  <a:pt x="155358" y="1003210"/>
                  <a:pt x="68575" y="931243"/>
                </a:cubicBezTo>
                <a:cubicBezTo>
                  <a:pt x="-18208" y="859276"/>
                  <a:pt x="127842" y="1136560"/>
                  <a:pt x="119375" y="1045543"/>
                </a:cubicBezTo>
                <a:cubicBezTo>
                  <a:pt x="110908" y="954526"/>
                  <a:pt x="34708" y="558710"/>
                  <a:pt x="17775" y="385143"/>
                </a:cubicBezTo>
                <a:cubicBezTo>
                  <a:pt x="842" y="211576"/>
                  <a:pt x="-11858" y="-72057"/>
                  <a:pt x="17775" y="16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ABE55BDC-C6B6-898A-1F1E-DD5888CEC017}"/>
              </a:ext>
            </a:extLst>
          </p:cNvPr>
          <p:cNvSpPr/>
          <p:nvPr/>
        </p:nvSpPr>
        <p:spPr>
          <a:xfrm>
            <a:off x="2666322" y="6004575"/>
            <a:ext cx="128418" cy="595157"/>
          </a:xfrm>
          <a:custGeom>
            <a:avLst/>
            <a:gdLst>
              <a:gd name="connsiteX0" fmla="*/ 38778 w 128418"/>
              <a:gd name="connsiteY0" fmla="*/ 2525 h 595157"/>
              <a:gd name="connsiteX1" fmla="*/ 127678 w 128418"/>
              <a:gd name="connsiteY1" fmla="*/ 574025 h 595157"/>
              <a:gd name="connsiteX2" fmla="*/ 76878 w 128418"/>
              <a:gd name="connsiteY2" fmla="*/ 447025 h 595157"/>
              <a:gd name="connsiteX3" fmla="*/ 678 w 128418"/>
              <a:gd name="connsiteY3" fmla="*/ 205725 h 595157"/>
              <a:gd name="connsiteX4" fmla="*/ 38778 w 128418"/>
              <a:gd name="connsiteY4" fmla="*/ 358125 h 595157"/>
              <a:gd name="connsiteX5" fmla="*/ 38778 w 128418"/>
              <a:gd name="connsiteY5" fmla="*/ 2525 h 59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18" h="595157">
                <a:moveTo>
                  <a:pt x="38778" y="2525"/>
                </a:moveTo>
                <a:cubicBezTo>
                  <a:pt x="53595" y="38508"/>
                  <a:pt x="121328" y="499942"/>
                  <a:pt x="127678" y="574025"/>
                </a:cubicBezTo>
                <a:cubicBezTo>
                  <a:pt x="134028" y="648108"/>
                  <a:pt x="98045" y="508408"/>
                  <a:pt x="76878" y="447025"/>
                </a:cubicBezTo>
                <a:cubicBezTo>
                  <a:pt x="55711" y="385642"/>
                  <a:pt x="7028" y="220542"/>
                  <a:pt x="678" y="205725"/>
                </a:cubicBezTo>
                <a:cubicBezTo>
                  <a:pt x="-5672" y="190908"/>
                  <a:pt x="34545" y="389875"/>
                  <a:pt x="38778" y="358125"/>
                </a:cubicBezTo>
                <a:cubicBezTo>
                  <a:pt x="43011" y="326375"/>
                  <a:pt x="23961" y="-33458"/>
                  <a:pt x="38778" y="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68651A4B-7F00-4E39-54C0-ACDE6CAB75C4}"/>
              </a:ext>
            </a:extLst>
          </p:cNvPr>
          <p:cNvSpPr/>
          <p:nvPr/>
        </p:nvSpPr>
        <p:spPr>
          <a:xfrm>
            <a:off x="2857494" y="5015246"/>
            <a:ext cx="114306" cy="353151"/>
          </a:xfrm>
          <a:custGeom>
            <a:avLst/>
            <a:gdLst>
              <a:gd name="connsiteX0" fmla="*/ 114306 w 114306"/>
              <a:gd name="connsiteY0" fmla="*/ 507 h 353151"/>
              <a:gd name="connsiteX1" fmla="*/ 6730 w 114306"/>
              <a:gd name="connsiteY1" fmla="*/ 161872 h 353151"/>
              <a:gd name="connsiteX2" fmla="*/ 20177 w 114306"/>
              <a:gd name="connsiteY2" fmla="*/ 350130 h 353151"/>
              <a:gd name="connsiteX3" fmla="*/ 20177 w 114306"/>
              <a:gd name="connsiteY3" fmla="*/ 282895 h 353151"/>
              <a:gd name="connsiteX4" fmla="*/ 6730 w 114306"/>
              <a:gd name="connsiteY4" fmla="*/ 215660 h 353151"/>
              <a:gd name="connsiteX5" fmla="*/ 114306 w 114306"/>
              <a:gd name="connsiteY5" fmla="*/ 507 h 35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6" h="353151">
                <a:moveTo>
                  <a:pt x="114306" y="507"/>
                </a:moveTo>
                <a:cubicBezTo>
                  <a:pt x="114306" y="-8458"/>
                  <a:pt x="22418" y="103602"/>
                  <a:pt x="6730" y="161872"/>
                </a:cubicBezTo>
                <a:cubicBezTo>
                  <a:pt x="-8958" y="220142"/>
                  <a:pt x="20177" y="350130"/>
                  <a:pt x="20177" y="350130"/>
                </a:cubicBezTo>
                <a:cubicBezTo>
                  <a:pt x="22418" y="370300"/>
                  <a:pt x="20177" y="282895"/>
                  <a:pt x="20177" y="282895"/>
                </a:cubicBezTo>
                <a:cubicBezTo>
                  <a:pt x="17936" y="260483"/>
                  <a:pt x="-13440" y="258242"/>
                  <a:pt x="6730" y="215660"/>
                </a:cubicBezTo>
                <a:cubicBezTo>
                  <a:pt x="26900" y="173078"/>
                  <a:pt x="114306" y="9472"/>
                  <a:pt x="114306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1C442E9F-CC37-1412-E48F-2A4A83975DE1}"/>
              </a:ext>
            </a:extLst>
          </p:cNvPr>
          <p:cNvSpPr/>
          <p:nvPr/>
        </p:nvSpPr>
        <p:spPr>
          <a:xfrm>
            <a:off x="6320080" y="4948482"/>
            <a:ext cx="122195" cy="295914"/>
          </a:xfrm>
          <a:custGeom>
            <a:avLst/>
            <a:gdLst>
              <a:gd name="connsiteX0" fmla="*/ 38 w 122195"/>
              <a:gd name="connsiteY0" fmla="*/ 36 h 295914"/>
              <a:gd name="connsiteX1" fmla="*/ 107614 w 122195"/>
              <a:gd name="connsiteY1" fmla="*/ 147953 h 295914"/>
              <a:gd name="connsiteX2" fmla="*/ 80720 w 122195"/>
              <a:gd name="connsiteY2" fmla="*/ 295871 h 295914"/>
              <a:gd name="connsiteX3" fmla="*/ 121061 w 122195"/>
              <a:gd name="connsiteY3" fmla="*/ 161400 h 295914"/>
              <a:gd name="connsiteX4" fmla="*/ 38 w 122195"/>
              <a:gd name="connsiteY4" fmla="*/ 36 h 29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5" h="295914">
                <a:moveTo>
                  <a:pt x="38" y="36"/>
                </a:moveTo>
                <a:cubicBezTo>
                  <a:pt x="-2203" y="-2205"/>
                  <a:pt x="94167" y="98647"/>
                  <a:pt x="107614" y="147953"/>
                </a:cubicBezTo>
                <a:cubicBezTo>
                  <a:pt x="121061" y="197259"/>
                  <a:pt x="78479" y="293630"/>
                  <a:pt x="80720" y="295871"/>
                </a:cubicBezTo>
                <a:cubicBezTo>
                  <a:pt x="82961" y="298112"/>
                  <a:pt x="130026" y="212947"/>
                  <a:pt x="121061" y="161400"/>
                </a:cubicBezTo>
                <a:cubicBezTo>
                  <a:pt x="112096" y="109853"/>
                  <a:pt x="2279" y="2277"/>
                  <a:pt x="3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3E1016FB-2775-AD0D-1FA3-12C9A312ABB2}"/>
              </a:ext>
            </a:extLst>
          </p:cNvPr>
          <p:cNvSpPr/>
          <p:nvPr/>
        </p:nvSpPr>
        <p:spPr>
          <a:xfrm>
            <a:off x="2997569" y="5230216"/>
            <a:ext cx="135735" cy="298213"/>
          </a:xfrm>
          <a:custGeom>
            <a:avLst/>
            <a:gdLst>
              <a:gd name="connsiteX0" fmla="*/ 135596 w 135735"/>
              <a:gd name="connsiteY0" fmla="*/ 690 h 298213"/>
              <a:gd name="connsiteX1" fmla="*/ 28019 w 135735"/>
              <a:gd name="connsiteY1" fmla="*/ 162055 h 298213"/>
              <a:gd name="connsiteX2" fmla="*/ 95255 w 135735"/>
              <a:gd name="connsiteY2" fmla="*/ 296525 h 298213"/>
              <a:gd name="connsiteX3" fmla="*/ 54913 w 135735"/>
              <a:gd name="connsiteY3" fmla="*/ 229290 h 298213"/>
              <a:gd name="connsiteX4" fmla="*/ 1125 w 135735"/>
              <a:gd name="connsiteY4" fmla="*/ 108266 h 298213"/>
              <a:gd name="connsiteX5" fmla="*/ 135596 w 135735"/>
              <a:gd name="connsiteY5" fmla="*/ 690 h 29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735" h="298213">
                <a:moveTo>
                  <a:pt x="135596" y="690"/>
                </a:moveTo>
                <a:cubicBezTo>
                  <a:pt x="140078" y="9655"/>
                  <a:pt x="34742" y="112749"/>
                  <a:pt x="28019" y="162055"/>
                </a:cubicBezTo>
                <a:cubicBezTo>
                  <a:pt x="21296" y="211361"/>
                  <a:pt x="95255" y="296525"/>
                  <a:pt x="95255" y="296525"/>
                </a:cubicBezTo>
                <a:cubicBezTo>
                  <a:pt x="99737" y="307731"/>
                  <a:pt x="70601" y="260667"/>
                  <a:pt x="54913" y="229290"/>
                </a:cubicBezTo>
                <a:cubicBezTo>
                  <a:pt x="39225" y="197914"/>
                  <a:pt x="-7840" y="144125"/>
                  <a:pt x="1125" y="108266"/>
                </a:cubicBezTo>
                <a:cubicBezTo>
                  <a:pt x="10090" y="72407"/>
                  <a:pt x="131114" y="-8275"/>
                  <a:pt x="135596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BEAC40A2-9206-6D4C-B7CF-A6086EFE76CF}"/>
              </a:ext>
            </a:extLst>
          </p:cNvPr>
          <p:cNvSpPr/>
          <p:nvPr/>
        </p:nvSpPr>
        <p:spPr>
          <a:xfrm>
            <a:off x="6266175" y="4854188"/>
            <a:ext cx="138391" cy="255868"/>
          </a:xfrm>
          <a:custGeom>
            <a:avLst/>
            <a:gdLst>
              <a:gd name="connsiteX0" fmla="*/ 154 w 138391"/>
              <a:gd name="connsiteY0" fmla="*/ 200 h 255868"/>
              <a:gd name="connsiteX1" fmla="*/ 107731 w 138391"/>
              <a:gd name="connsiteY1" fmla="*/ 134671 h 255868"/>
              <a:gd name="connsiteX2" fmla="*/ 107731 w 138391"/>
              <a:gd name="connsiteY2" fmla="*/ 255694 h 255868"/>
              <a:gd name="connsiteX3" fmla="*/ 134625 w 138391"/>
              <a:gd name="connsiteY3" fmla="*/ 107777 h 255868"/>
              <a:gd name="connsiteX4" fmla="*/ 154 w 138391"/>
              <a:gd name="connsiteY4" fmla="*/ 200 h 25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91" h="255868">
                <a:moveTo>
                  <a:pt x="154" y="200"/>
                </a:moveTo>
                <a:cubicBezTo>
                  <a:pt x="-4328" y="4682"/>
                  <a:pt x="89801" y="92089"/>
                  <a:pt x="107731" y="134671"/>
                </a:cubicBezTo>
                <a:cubicBezTo>
                  <a:pt x="125661" y="177253"/>
                  <a:pt x="103249" y="260176"/>
                  <a:pt x="107731" y="255694"/>
                </a:cubicBezTo>
                <a:cubicBezTo>
                  <a:pt x="112213" y="251212"/>
                  <a:pt x="150313" y="148118"/>
                  <a:pt x="134625" y="107777"/>
                </a:cubicBezTo>
                <a:cubicBezTo>
                  <a:pt x="118937" y="67436"/>
                  <a:pt x="4636" y="-4282"/>
                  <a:pt x="154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B57B9909-D47C-BAA1-1315-4846FF9C5BA1}"/>
              </a:ext>
            </a:extLst>
          </p:cNvPr>
          <p:cNvSpPr/>
          <p:nvPr/>
        </p:nvSpPr>
        <p:spPr>
          <a:xfrm>
            <a:off x="3098602" y="4692972"/>
            <a:ext cx="155618" cy="242141"/>
          </a:xfrm>
          <a:custGeom>
            <a:avLst/>
            <a:gdLst>
              <a:gd name="connsiteX0" fmla="*/ 155586 w 155618"/>
              <a:gd name="connsiteY0" fmla="*/ 52 h 242141"/>
              <a:gd name="connsiteX1" fmla="*/ 7669 w 155618"/>
              <a:gd name="connsiteY1" fmla="*/ 107628 h 242141"/>
              <a:gd name="connsiteX2" fmla="*/ 21116 w 155618"/>
              <a:gd name="connsiteY2" fmla="*/ 242099 h 242141"/>
              <a:gd name="connsiteX3" fmla="*/ 21116 w 155618"/>
              <a:gd name="connsiteY3" fmla="*/ 121075 h 242141"/>
              <a:gd name="connsiteX4" fmla="*/ 155586 w 155618"/>
              <a:gd name="connsiteY4" fmla="*/ 52 h 24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18" h="242141">
                <a:moveTo>
                  <a:pt x="155586" y="52"/>
                </a:moveTo>
                <a:cubicBezTo>
                  <a:pt x="153345" y="-2189"/>
                  <a:pt x="30081" y="67287"/>
                  <a:pt x="7669" y="107628"/>
                </a:cubicBezTo>
                <a:cubicBezTo>
                  <a:pt x="-14743" y="147969"/>
                  <a:pt x="18875" y="239858"/>
                  <a:pt x="21116" y="242099"/>
                </a:cubicBezTo>
                <a:cubicBezTo>
                  <a:pt x="23357" y="244340"/>
                  <a:pt x="-1296" y="156934"/>
                  <a:pt x="21116" y="121075"/>
                </a:cubicBezTo>
                <a:cubicBezTo>
                  <a:pt x="43528" y="85216"/>
                  <a:pt x="157827" y="2293"/>
                  <a:pt x="15558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623EAE75-EF63-C07E-C6F2-36C98C7704F5}"/>
              </a:ext>
            </a:extLst>
          </p:cNvPr>
          <p:cNvSpPr/>
          <p:nvPr/>
        </p:nvSpPr>
        <p:spPr>
          <a:xfrm>
            <a:off x="3540835" y="6225575"/>
            <a:ext cx="1317632" cy="340752"/>
          </a:xfrm>
          <a:custGeom>
            <a:avLst/>
            <a:gdLst>
              <a:gd name="connsiteX0" fmla="*/ 64884 w 1317632"/>
              <a:gd name="connsiteY0" fmla="*/ 90919 h 340752"/>
              <a:gd name="connsiteX1" fmla="*/ 745820 w 1317632"/>
              <a:gd name="connsiteY1" fmla="*/ 39038 h 340752"/>
              <a:gd name="connsiteX2" fmla="*/ 736093 w 1317632"/>
              <a:gd name="connsiteY2" fmla="*/ 127 h 340752"/>
              <a:gd name="connsiteX3" fmla="*/ 894978 w 1317632"/>
              <a:gd name="connsiteY3" fmla="*/ 52008 h 340752"/>
              <a:gd name="connsiteX4" fmla="*/ 875522 w 1317632"/>
              <a:gd name="connsiteY4" fmla="*/ 19582 h 340752"/>
              <a:gd name="connsiteX5" fmla="*/ 1212748 w 1317632"/>
              <a:gd name="connsiteY5" fmla="*/ 107131 h 340752"/>
              <a:gd name="connsiteX6" fmla="*/ 1261386 w 1317632"/>
              <a:gd name="connsiteY6" fmla="*/ 214136 h 340752"/>
              <a:gd name="connsiteX7" fmla="*/ 1303539 w 1317632"/>
              <a:gd name="connsiteY7" fmla="*/ 298442 h 340752"/>
              <a:gd name="connsiteX8" fmla="*/ 998739 w 1317632"/>
              <a:gd name="connsiteY8" fmla="*/ 288714 h 340752"/>
              <a:gd name="connsiteX9" fmla="*/ 616118 w 1317632"/>
              <a:gd name="connsiteY9" fmla="*/ 311412 h 340752"/>
              <a:gd name="connsiteX10" fmla="*/ 684212 w 1317632"/>
              <a:gd name="connsiteY10" fmla="*/ 278987 h 340752"/>
              <a:gd name="connsiteX11" fmla="*/ 460476 w 1317632"/>
              <a:gd name="connsiteY11" fmla="*/ 291957 h 340752"/>
              <a:gd name="connsiteX12" fmla="*/ 334016 w 1317632"/>
              <a:gd name="connsiteY12" fmla="*/ 246561 h 340752"/>
              <a:gd name="connsiteX13" fmla="*/ 214042 w 1317632"/>
              <a:gd name="connsiteY13" fmla="*/ 243319 h 340752"/>
              <a:gd name="connsiteX14" fmla="*/ 314561 w 1317632"/>
              <a:gd name="connsiteY14" fmla="*/ 340595 h 340752"/>
              <a:gd name="connsiteX15" fmla="*/ 123250 w 1317632"/>
              <a:gd name="connsiteY15" fmla="*/ 217378 h 340752"/>
              <a:gd name="connsiteX16" fmla="*/ 33 w 1317632"/>
              <a:gd name="connsiteY16" fmla="*/ 171982 h 340752"/>
              <a:gd name="connsiteX17" fmla="*/ 110280 w 1317632"/>
              <a:gd name="connsiteY17" fmla="*/ 207651 h 340752"/>
              <a:gd name="connsiteX18" fmla="*/ 64884 w 1317632"/>
              <a:gd name="connsiteY18" fmla="*/ 90919 h 34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7632" h="340752">
                <a:moveTo>
                  <a:pt x="64884" y="90919"/>
                </a:moveTo>
                <a:cubicBezTo>
                  <a:pt x="170807" y="62817"/>
                  <a:pt x="633952" y="54170"/>
                  <a:pt x="745820" y="39038"/>
                </a:cubicBezTo>
                <a:cubicBezTo>
                  <a:pt x="857688" y="23906"/>
                  <a:pt x="711233" y="-2035"/>
                  <a:pt x="736093" y="127"/>
                </a:cubicBezTo>
                <a:cubicBezTo>
                  <a:pt x="760953" y="2289"/>
                  <a:pt x="871740" y="48766"/>
                  <a:pt x="894978" y="52008"/>
                </a:cubicBezTo>
                <a:cubicBezTo>
                  <a:pt x="918216" y="55250"/>
                  <a:pt x="822560" y="10395"/>
                  <a:pt x="875522" y="19582"/>
                </a:cubicBezTo>
                <a:cubicBezTo>
                  <a:pt x="928484" y="28769"/>
                  <a:pt x="1148437" y="74705"/>
                  <a:pt x="1212748" y="107131"/>
                </a:cubicBezTo>
                <a:cubicBezTo>
                  <a:pt x="1277059" y="139557"/>
                  <a:pt x="1246254" y="182251"/>
                  <a:pt x="1261386" y="214136"/>
                </a:cubicBezTo>
                <a:cubicBezTo>
                  <a:pt x="1276518" y="246021"/>
                  <a:pt x="1347314" y="286012"/>
                  <a:pt x="1303539" y="298442"/>
                </a:cubicBezTo>
                <a:cubicBezTo>
                  <a:pt x="1259764" y="310872"/>
                  <a:pt x="1113309" y="286552"/>
                  <a:pt x="998739" y="288714"/>
                </a:cubicBezTo>
                <a:cubicBezTo>
                  <a:pt x="884169" y="290876"/>
                  <a:pt x="668539" y="313033"/>
                  <a:pt x="616118" y="311412"/>
                </a:cubicBezTo>
                <a:cubicBezTo>
                  <a:pt x="563697" y="309791"/>
                  <a:pt x="710152" y="282229"/>
                  <a:pt x="684212" y="278987"/>
                </a:cubicBezTo>
                <a:cubicBezTo>
                  <a:pt x="658272" y="275745"/>
                  <a:pt x="518842" y="297361"/>
                  <a:pt x="460476" y="291957"/>
                </a:cubicBezTo>
                <a:cubicBezTo>
                  <a:pt x="402110" y="286553"/>
                  <a:pt x="375088" y="254667"/>
                  <a:pt x="334016" y="246561"/>
                </a:cubicBezTo>
                <a:cubicBezTo>
                  <a:pt x="292944" y="238455"/>
                  <a:pt x="217285" y="227647"/>
                  <a:pt x="214042" y="243319"/>
                </a:cubicBezTo>
                <a:cubicBezTo>
                  <a:pt x="210800" y="258991"/>
                  <a:pt x="329693" y="344918"/>
                  <a:pt x="314561" y="340595"/>
                </a:cubicBezTo>
                <a:cubicBezTo>
                  <a:pt x="299429" y="336272"/>
                  <a:pt x="175671" y="245480"/>
                  <a:pt x="123250" y="217378"/>
                </a:cubicBezTo>
                <a:cubicBezTo>
                  <a:pt x="70829" y="189276"/>
                  <a:pt x="2195" y="173603"/>
                  <a:pt x="33" y="171982"/>
                </a:cubicBezTo>
                <a:cubicBezTo>
                  <a:pt x="-2129" y="170361"/>
                  <a:pt x="100012" y="214676"/>
                  <a:pt x="110280" y="207651"/>
                </a:cubicBezTo>
                <a:cubicBezTo>
                  <a:pt x="120548" y="200626"/>
                  <a:pt x="-41039" y="119021"/>
                  <a:pt x="64884" y="90919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BDDDF064-C8FE-E87C-CA66-67CBC4F77C89}"/>
              </a:ext>
            </a:extLst>
          </p:cNvPr>
          <p:cNvSpPr/>
          <p:nvPr/>
        </p:nvSpPr>
        <p:spPr>
          <a:xfrm>
            <a:off x="4402963" y="6259137"/>
            <a:ext cx="1353556" cy="436736"/>
          </a:xfrm>
          <a:custGeom>
            <a:avLst/>
            <a:gdLst>
              <a:gd name="connsiteX0" fmla="*/ 337650 w 1353556"/>
              <a:gd name="connsiteY0" fmla="*/ 284335 h 436736"/>
              <a:gd name="connsiteX1" fmla="*/ 606782 w 1353556"/>
              <a:gd name="connsiteY1" fmla="*/ 251910 h 436736"/>
              <a:gd name="connsiteX2" fmla="*/ 509505 w 1353556"/>
              <a:gd name="connsiteY2" fmla="*/ 307033 h 436736"/>
              <a:gd name="connsiteX3" fmla="*/ 746211 w 1353556"/>
              <a:gd name="connsiteY3" fmla="*/ 251910 h 436736"/>
              <a:gd name="connsiteX4" fmla="*/ 671633 w 1353556"/>
              <a:gd name="connsiteY4" fmla="*/ 326489 h 436736"/>
              <a:gd name="connsiteX5" fmla="*/ 788365 w 1353556"/>
              <a:gd name="connsiteY5" fmla="*/ 313518 h 436736"/>
              <a:gd name="connsiteX6" fmla="*/ 665148 w 1353556"/>
              <a:gd name="connsiteY6" fmla="*/ 436735 h 436736"/>
              <a:gd name="connsiteX7" fmla="*/ 934280 w 1353556"/>
              <a:gd name="connsiteY7" fmla="*/ 316761 h 436736"/>
              <a:gd name="connsiteX8" fmla="*/ 931037 w 1353556"/>
              <a:gd name="connsiteY8" fmla="*/ 378369 h 436736"/>
              <a:gd name="connsiteX9" fmla="*/ 1073709 w 1353556"/>
              <a:gd name="connsiteY9" fmla="*/ 310276 h 436736"/>
              <a:gd name="connsiteX10" fmla="*/ 1265020 w 1353556"/>
              <a:gd name="connsiteY10" fmla="*/ 281093 h 436736"/>
              <a:gd name="connsiteX11" fmla="*/ 1352569 w 1353556"/>
              <a:gd name="connsiteY11" fmla="*/ 238940 h 436736"/>
              <a:gd name="connsiteX12" fmla="*/ 1213139 w 1353556"/>
              <a:gd name="connsiteY12" fmla="*/ 177331 h 436736"/>
              <a:gd name="connsiteX13" fmla="*/ 1076952 w 1353556"/>
              <a:gd name="connsiteY13" fmla="*/ 60599 h 436736"/>
              <a:gd name="connsiteX14" fmla="*/ 1106135 w 1353556"/>
              <a:gd name="connsiteY14" fmla="*/ 89782 h 436736"/>
              <a:gd name="connsiteX15" fmla="*/ 635965 w 1353556"/>
              <a:gd name="connsiteY15" fmla="*/ 2233 h 436736"/>
              <a:gd name="connsiteX16" fmla="*/ 428441 w 1353556"/>
              <a:gd name="connsiteY16" fmla="*/ 31416 h 436736"/>
              <a:gd name="connsiteX17" fmla="*/ 204705 w 1353556"/>
              <a:gd name="connsiteY17" fmla="*/ 89782 h 436736"/>
              <a:gd name="connsiteX18" fmla="*/ 424 w 1353556"/>
              <a:gd name="connsiteY18" fmla="*/ 109237 h 436736"/>
              <a:gd name="connsiteX19" fmla="*/ 259828 w 1353556"/>
              <a:gd name="connsiteY19" fmla="*/ 151391 h 436736"/>
              <a:gd name="connsiteX20" fmla="*/ 295497 w 1353556"/>
              <a:gd name="connsiteY20" fmla="*/ 190301 h 436736"/>
              <a:gd name="connsiteX21" fmla="*/ 217675 w 1353556"/>
              <a:gd name="connsiteY21" fmla="*/ 200029 h 436736"/>
              <a:gd name="connsiteX22" fmla="*/ 337650 w 1353556"/>
              <a:gd name="connsiteY22" fmla="*/ 284335 h 43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53556" h="436736">
                <a:moveTo>
                  <a:pt x="337650" y="284335"/>
                </a:moveTo>
                <a:cubicBezTo>
                  <a:pt x="402501" y="292982"/>
                  <a:pt x="578140" y="248127"/>
                  <a:pt x="606782" y="251910"/>
                </a:cubicBezTo>
                <a:cubicBezTo>
                  <a:pt x="635424" y="255693"/>
                  <a:pt x="486267" y="307033"/>
                  <a:pt x="509505" y="307033"/>
                </a:cubicBezTo>
                <a:cubicBezTo>
                  <a:pt x="532743" y="307033"/>
                  <a:pt x="719190" y="248667"/>
                  <a:pt x="746211" y="251910"/>
                </a:cubicBezTo>
                <a:cubicBezTo>
                  <a:pt x="773232" y="255153"/>
                  <a:pt x="664607" y="316221"/>
                  <a:pt x="671633" y="326489"/>
                </a:cubicBezTo>
                <a:cubicBezTo>
                  <a:pt x="678659" y="336757"/>
                  <a:pt x="789446" y="295144"/>
                  <a:pt x="788365" y="313518"/>
                </a:cubicBezTo>
                <a:cubicBezTo>
                  <a:pt x="787284" y="331892"/>
                  <a:pt x="640829" y="436195"/>
                  <a:pt x="665148" y="436735"/>
                </a:cubicBezTo>
                <a:cubicBezTo>
                  <a:pt x="689467" y="437275"/>
                  <a:pt x="889965" y="326489"/>
                  <a:pt x="934280" y="316761"/>
                </a:cubicBezTo>
                <a:cubicBezTo>
                  <a:pt x="978595" y="307033"/>
                  <a:pt x="907799" y="379450"/>
                  <a:pt x="931037" y="378369"/>
                </a:cubicBezTo>
                <a:cubicBezTo>
                  <a:pt x="954275" y="377288"/>
                  <a:pt x="1018045" y="326489"/>
                  <a:pt x="1073709" y="310276"/>
                </a:cubicBezTo>
                <a:cubicBezTo>
                  <a:pt x="1129373" y="294063"/>
                  <a:pt x="1218543" y="292982"/>
                  <a:pt x="1265020" y="281093"/>
                </a:cubicBezTo>
                <a:cubicBezTo>
                  <a:pt x="1311497" y="269204"/>
                  <a:pt x="1361216" y="256234"/>
                  <a:pt x="1352569" y="238940"/>
                </a:cubicBezTo>
                <a:cubicBezTo>
                  <a:pt x="1343922" y="221646"/>
                  <a:pt x="1259075" y="207054"/>
                  <a:pt x="1213139" y="177331"/>
                </a:cubicBezTo>
                <a:cubicBezTo>
                  <a:pt x="1167203" y="147607"/>
                  <a:pt x="1094786" y="75190"/>
                  <a:pt x="1076952" y="60599"/>
                </a:cubicBezTo>
                <a:cubicBezTo>
                  <a:pt x="1059118" y="46008"/>
                  <a:pt x="1179633" y="99510"/>
                  <a:pt x="1106135" y="89782"/>
                </a:cubicBezTo>
                <a:cubicBezTo>
                  <a:pt x="1032637" y="80054"/>
                  <a:pt x="748914" y="11961"/>
                  <a:pt x="635965" y="2233"/>
                </a:cubicBezTo>
                <a:cubicBezTo>
                  <a:pt x="523016" y="-7495"/>
                  <a:pt x="500318" y="16825"/>
                  <a:pt x="428441" y="31416"/>
                </a:cubicBezTo>
                <a:cubicBezTo>
                  <a:pt x="356564" y="46007"/>
                  <a:pt x="276041" y="76812"/>
                  <a:pt x="204705" y="89782"/>
                </a:cubicBezTo>
                <a:cubicBezTo>
                  <a:pt x="133369" y="102752"/>
                  <a:pt x="-8763" y="98969"/>
                  <a:pt x="424" y="109237"/>
                </a:cubicBezTo>
                <a:cubicBezTo>
                  <a:pt x="9611" y="119505"/>
                  <a:pt x="210649" y="137880"/>
                  <a:pt x="259828" y="151391"/>
                </a:cubicBezTo>
                <a:cubicBezTo>
                  <a:pt x="309007" y="164902"/>
                  <a:pt x="302522" y="182195"/>
                  <a:pt x="295497" y="190301"/>
                </a:cubicBezTo>
                <a:cubicBezTo>
                  <a:pt x="288472" y="198407"/>
                  <a:pt x="212271" y="188680"/>
                  <a:pt x="217675" y="200029"/>
                </a:cubicBezTo>
                <a:cubicBezTo>
                  <a:pt x="223079" y="211378"/>
                  <a:pt x="272799" y="275688"/>
                  <a:pt x="337650" y="284335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BE6A9E84-16A6-0F84-41EC-351760F0DC70}"/>
              </a:ext>
            </a:extLst>
          </p:cNvPr>
          <p:cNvSpPr/>
          <p:nvPr/>
        </p:nvSpPr>
        <p:spPr>
          <a:xfrm>
            <a:off x="3647523" y="6387138"/>
            <a:ext cx="1105008" cy="710874"/>
          </a:xfrm>
          <a:custGeom>
            <a:avLst/>
            <a:gdLst>
              <a:gd name="connsiteX0" fmla="*/ 32775 w 1105008"/>
              <a:gd name="connsiteY0" fmla="*/ 692 h 710874"/>
              <a:gd name="connsiteX1" fmla="*/ 298664 w 1105008"/>
              <a:gd name="connsiteY1" fmla="*/ 240641 h 710874"/>
              <a:gd name="connsiteX2" fmla="*/ 619677 w 1105008"/>
              <a:gd name="connsiteY2" fmla="*/ 276309 h 710874"/>
              <a:gd name="connsiteX3" fmla="*/ 574281 w 1105008"/>
              <a:gd name="connsiteY3" fmla="*/ 224428 h 710874"/>
              <a:gd name="connsiteX4" fmla="*/ 1002298 w 1105008"/>
              <a:gd name="connsiteY4" fmla="*/ 376828 h 710874"/>
              <a:gd name="connsiteX5" fmla="*/ 1073634 w 1105008"/>
              <a:gd name="connsiteY5" fmla="*/ 438436 h 710874"/>
              <a:gd name="connsiteX6" fmla="*/ 1102817 w 1105008"/>
              <a:gd name="connsiteY6" fmla="*/ 645960 h 710874"/>
              <a:gd name="connsiteX7" fmla="*/ 1018511 w 1105008"/>
              <a:gd name="connsiteY7" fmla="*/ 668658 h 710874"/>
              <a:gd name="connsiteX8" fmla="*/ 1070392 w 1105008"/>
              <a:gd name="connsiteY8" fmla="*/ 710811 h 710874"/>
              <a:gd name="connsiteX9" fmla="*/ 969873 w 1105008"/>
              <a:gd name="connsiteY9" fmla="*/ 678385 h 710874"/>
              <a:gd name="connsiteX10" fmla="*/ 917992 w 1105008"/>
              <a:gd name="connsiteY10" fmla="*/ 684871 h 710874"/>
              <a:gd name="connsiteX11" fmla="*/ 483490 w 1105008"/>
              <a:gd name="connsiteY11" fmla="*/ 571381 h 710874"/>
              <a:gd name="connsiteX12" fmla="*/ 554826 w 1105008"/>
              <a:gd name="connsiteY12" fmla="*/ 607049 h 710874"/>
              <a:gd name="connsiteX13" fmla="*/ 139779 w 1105008"/>
              <a:gd name="connsiteY13" fmla="*/ 260096 h 710874"/>
              <a:gd name="connsiteX14" fmla="*/ 191660 w 1105008"/>
              <a:gd name="connsiteY14" fmla="*/ 311977 h 710874"/>
              <a:gd name="connsiteX15" fmla="*/ 3592 w 1105008"/>
              <a:gd name="connsiteY15" fmla="*/ 101211 h 710874"/>
              <a:gd name="connsiteX16" fmla="*/ 65200 w 1105008"/>
              <a:gd name="connsiteY16" fmla="*/ 166062 h 710874"/>
              <a:gd name="connsiteX17" fmla="*/ 32775 w 1105008"/>
              <a:gd name="connsiteY17" fmla="*/ 692 h 71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05008" h="710874">
                <a:moveTo>
                  <a:pt x="32775" y="692"/>
                </a:moveTo>
                <a:cubicBezTo>
                  <a:pt x="71686" y="13122"/>
                  <a:pt x="200847" y="194705"/>
                  <a:pt x="298664" y="240641"/>
                </a:cubicBezTo>
                <a:cubicBezTo>
                  <a:pt x="396481" y="286577"/>
                  <a:pt x="573741" y="279011"/>
                  <a:pt x="619677" y="276309"/>
                </a:cubicBezTo>
                <a:cubicBezTo>
                  <a:pt x="665613" y="273607"/>
                  <a:pt x="510511" y="207675"/>
                  <a:pt x="574281" y="224428"/>
                </a:cubicBezTo>
                <a:cubicBezTo>
                  <a:pt x="638051" y="241181"/>
                  <a:pt x="919073" y="341160"/>
                  <a:pt x="1002298" y="376828"/>
                </a:cubicBezTo>
                <a:cubicBezTo>
                  <a:pt x="1085523" y="412496"/>
                  <a:pt x="1056881" y="393581"/>
                  <a:pt x="1073634" y="438436"/>
                </a:cubicBezTo>
                <a:cubicBezTo>
                  <a:pt x="1090387" y="483291"/>
                  <a:pt x="1112004" y="607590"/>
                  <a:pt x="1102817" y="645960"/>
                </a:cubicBezTo>
                <a:cubicBezTo>
                  <a:pt x="1093630" y="684330"/>
                  <a:pt x="1023915" y="657850"/>
                  <a:pt x="1018511" y="668658"/>
                </a:cubicBezTo>
                <a:cubicBezTo>
                  <a:pt x="1013107" y="679466"/>
                  <a:pt x="1078498" y="709190"/>
                  <a:pt x="1070392" y="710811"/>
                </a:cubicBezTo>
                <a:cubicBezTo>
                  <a:pt x="1062286" y="712432"/>
                  <a:pt x="995273" y="682708"/>
                  <a:pt x="969873" y="678385"/>
                </a:cubicBezTo>
                <a:cubicBezTo>
                  <a:pt x="944473" y="674062"/>
                  <a:pt x="999056" y="702705"/>
                  <a:pt x="917992" y="684871"/>
                </a:cubicBezTo>
                <a:cubicBezTo>
                  <a:pt x="836928" y="667037"/>
                  <a:pt x="544018" y="584351"/>
                  <a:pt x="483490" y="571381"/>
                </a:cubicBezTo>
                <a:cubicBezTo>
                  <a:pt x="422962" y="558411"/>
                  <a:pt x="612111" y="658930"/>
                  <a:pt x="554826" y="607049"/>
                </a:cubicBezTo>
                <a:cubicBezTo>
                  <a:pt x="497541" y="555168"/>
                  <a:pt x="200307" y="309275"/>
                  <a:pt x="139779" y="260096"/>
                </a:cubicBezTo>
                <a:cubicBezTo>
                  <a:pt x="79251" y="210917"/>
                  <a:pt x="214358" y="338458"/>
                  <a:pt x="191660" y="311977"/>
                </a:cubicBezTo>
                <a:cubicBezTo>
                  <a:pt x="168962" y="285496"/>
                  <a:pt x="24669" y="125530"/>
                  <a:pt x="3592" y="101211"/>
                </a:cubicBezTo>
                <a:cubicBezTo>
                  <a:pt x="-17485" y="76892"/>
                  <a:pt x="60877" y="184977"/>
                  <a:pt x="65200" y="166062"/>
                </a:cubicBezTo>
                <a:cubicBezTo>
                  <a:pt x="69523" y="147147"/>
                  <a:pt x="-6136" y="-11738"/>
                  <a:pt x="32775" y="692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3A51AC18-AD3F-3471-79C6-D524775A96AD}"/>
              </a:ext>
            </a:extLst>
          </p:cNvPr>
          <p:cNvSpPr/>
          <p:nvPr/>
        </p:nvSpPr>
        <p:spPr>
          <a:xfrm>
            <a:off x="4425271" y="6426447"/>
            <a:ext cx="1328200" cy="655686"/>
          </a:xfrm>
          <a:custGeom>
            <a:avLst/>
            <a:gdLst>
              <a:gd name="connsiteX0" fmla="*/ 1048159 w 1328200"/>
              <a:gd name="connsiteY0" fmla="*/ 55417 h 655686"/>
              <a:gd name="connsiteX1" fmla="*/ 1210286 w 1328200"/>
              <a:gd name="connsiteY1" fmla="*/ 293 h 655686"/>
              <a:gd name="connsiteX2" fmla="*/ 1262167 w 1328200"/>
              <a:gd name="connsiteY2" fmla="*/ 32719 h 655686"/>
              <a:gd name="connsiteX3" fmla="*/ 1278380 w 1328200"/>
              <a:gd name="connsiteY3" fmla="*/ 13264 h 655686"/>
              <a:gd name="connsiteX4" fmla="*/ 1327018 w 1328200"/>
              <a:gd name="connsiteY4" fmla="*/ 87842 h 655686"/>
              <a:gd name="connsiteX5" fmla="*/ 1223257 w 1328200"/>
              <a:gd name="connsiteY5" fmla="*/ 181876 h 655686"/>
              <a:gd name="connsiteX6" fmla="*/ 1164891 w 1328200"/>
              <a:gd name="connsiteY6" fmla="*/ 269425 h 655686"/>
              <a:gd name="connsiteX7" fmla="*/ 928184 w 1328200"/>
              <a:gd name="connsiteY7" fmla="*/ 496404 h 655686"/>
              <a:gd name="connsiteX8" fmla="*/ 967095 w 1328200"/>
              <a:gd name="connsiteY8" fmla="*/ 483434 h 655686"/>
              <a:gd name="connsiteX9" fmla="*/ 506652 w 1328200"/>
              <a:gd name="connsiteY9" fmla="*/ 626106 h 655686"/>
              <a:gd name="connsiteX10" fmla="*/ 211580 w 1328200"/>
              <a:gd name="connsiteY10" fmla="*/ 655289 h 655686"/>
              <a:gd name="connsiteX11" fmla="*/ 292644 w 1328200"/>
              <a:gd name="connsiteY11" fmla="*/ 616379 h 655686"/>
              <a:gd name="connsiteX12" fmla="*/ 814 w 1328200"/>
              <a:gd name="connsiteY12" fmla="*/ 395885 h 655686"/>
              <a:gd name="connsiteX13" fmla="*/ 201852 w 1328200"/>
              <a:gd name="connsiteY13" fmla="*/ 425068 h 655686"/>
              <a:gd name="connsiteX14" fmla="*/ 94848 w 1328200"/>
              <a:gd name="connsiteY14" fmla="*/ 356974 h 655686"/>
              <a:gd name="connsiteX15" fmla="*/ 577989 w 1328200"/>
              <a:gd name="connsiteY15" fmla="*/ 288881 h 655686"/>
              <a:gd name="connsiteX16" fmla="*/ 873061 w 1328200"/>
              <a:gd name="connsiteY16" fmla="*/ 305093 h 655686"/>
              <a:gd name="connsiteX17" fmla="*/ 918457 w 1328200"/>
              <a:gd name="connsiteY17" fmla="*/ 279153 h 655686"/>
              <a:gd name="connsiteX18" fmla="*/ 1125980 w 1328200"/>
              <a:gd name="connsiteY18" fmla="*/ 175391 h 655686"/>
              <a:gd name="connsiteX19" fmla="*/ 1184346 w 1328200"/>
              <a:gd name="connsiteY19" fmla="*/ 107298 h 655686"/>
              <a:gd name="connsiteX20" fmla="*/ 1093555 w 1328200"/>
              <a:gd name="connsiteY20" fmla="*/ 113783 h 655686"/>
              <a:gd name="connsiteX21" fmla="*/ 1048159 w 1328200"/>
              <a:gd name="connsiteY21" fmla="*/ 55417 h 65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28200" h="655686">
                <a:moveTo>
                  <a:pt x="1048159" y="55417"/>
                </a:moveTo>
                <a:cubicBezTo>
                  <a:pt x="1067614" y="36502"/>
                  <a:pt x="1174618" y="4076"/>
                  <a:pt x="1210286" y="293"/>
                </a:cubicBezTo>
                <a:cubicBezTo>
                  <a:pt x="1245954" y="-3490"/>
                  <a:pt x="1250818" y="30557"/>
                  <a:pt x="1262167" y="32719"/>
                </a:cubicBezTo>
                <a:cubicBezTo>
                  <a:pt x="1273516" y="34881"/>
                  <a:pt x="1267572" y="4077"/>
                  <a:pt x="1278380" y="13264"/>
                </a:cubicBezTo>
                <a:cubicBezTo>
                  <a:pt x="1289188" y="22451"/>
                  <a:pt x="1336205" y="59740"/>
                  <a:pt x="1327018" y="87842"/>
                </a:cubicBezTo>
                <a:cubicBezTo>
                  <a:pt x="1317831" y="115944"/>
                  <a:pt x="1250278" y="151612"/>
                  <a:pt x="1223257" y="181876"/>
                </a:cubicBezTo>
                <a:cubicBezTo>
                  <a:pt x="1196236" y="212140"/>
                  <a:pt x="1214070" y="217004"/>
                  <a:pt x="1164891" y="269425"/>
                </a:cubicBezTo>
                <a:cubicBezTo>
                  <a:pt x="1115712" y="321846"/>
                  <a:pt x="961150" y="460736"/>
                  <a:pt x="928184" y="496404"/>
                </a:cubicBezTo>
                <a:cubicBezTo>
                  <a:pt x="895218" y="532072"/>
                  <a:pt x="967095" y="483434"/>
                  <a:pt x="967095" y="483434"/>
                </a:cubicBezTo>
                <a:cubicBezTo>
                  <a:pt x="896840" y="505051"/>
                  <a:pt x="632571" y="597463"/>
                  <a:pt x="506652" y="626106"/>
                </a:cubicBezTo>
                <a:cubicBezTo>
                  <a:pt x="380733" y="654749"/>
                  <a:pt x="247248" y="656910"/>
                  <a:pt x="211580" y="655289"/>
                </a:cubicBezTo>
                <a:cubicBezTo>
                  <a:pt x="175912" y="653668"/>
                  <a:pt x="327772" y="659613"/>
                  <a:pt x="292644" y="616379"/>
                </a:cubicBezTo>
                <a:cubicBezTo>
                  <a:pt x="257516" y="573145"/>
                  <a:pt x="15946" y="427770"/>
                  <a:pt x="814" y="395885"/>
                </a:cubicBezTo>
                <a:cubicBezTo>
                  <a:pt x="-14318" y="364000"/>
                  <a:pt x="186180" y="431553"/>
                  <a:pt x="201852" y="425068"/>
                </a:cubicBezTo>
                <a:cubicBezTo>
                  <a:pt x="217524" y="418583"/>
                  <a:pt x="32158" y="379672"/>
                  <a:pt x="94848" y="356974"/>
                </a:cubicBezTo>
                <a:cubicBezTo>
                  <a:pt x="157538" y="334276"/>
                  <a:pt x="448287" y="297528"/>
                  <a:pt x="577989" y="288881"/>
                </a:cubicBezTo>
                <a:cubicBezTo>
                  <a:pt x="707691" y="280234"/>
                  <a:pt x="816316" y="306714"/>
                  <a:pt x="873061" y="305093"/>
                </a:cubicBezTo>
                <a:cubicBezTo>
                  <a:pt x="929806" y="303472"/>
                  <a:pt x="876304" y="300770"/>
                  <a:pt x="918457" y="279153"/>
                </a:cubicBezTo>
                <a:cubicBezTo>
                  <a:pt x="960610" y="257536"/>
                  <a:pt x="1081665" y="204034"/>
                  <a:pt x="1125980" y="175391"/>
                </a:cubicBezTo>
                <a:cubicBezTo>
                  <a:pt x="1170295" y="146749"/>
                  <a:pt x="1189750" y="117566"/>
                  <a:pt x="1184346" y="107298"/>
                </a:cubicBezTo>
                <a:cubicBezTo>
                  <a:pt x="1178942" y="97030"/>
                  <a:pt x="1110308" y="118106"/>
                  <a:pt x="1093555" y="113783"/>
                </a:cubicBezTo>
                <a:cubicBezTo>
                  <a:pt x="1076802" y="109460"/>
                  <a:pt x="1028704" y="74332"/>
                  <a:pt x="1048159" y="55417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円/楕円 1346">
            <a:extLst>
              <a:ext uri="{FF2B5EF4-FFF2-40B4-BE49-F238E27FC236}">
                <a16:creationId xmlns:a16="http://schemas.microsoft.com/office/drawing/2014/main" id="{9657B17A-59C5-9B00-C3A7-30797BF9DD5C}"/>
              </a:ext>
            </a:extLst>
          </p:cNvPr>
          <p:cNvSpPr/>
          <p:nvPr/>
        </p:nvSpPr>
        <p:spPr>
          <a:xfrm>
            <a:off x="3022190" y="4815882"/>
            <a:ext cx="1060100" cy="1060100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円/楕円 1347">
            <a:extLst>
              <a:ext uri="{FF2B5EF4-FFF2-40B4-BE49-F238E27FC236}">
                <a16:creationId xmlns:a16="http://schemas.microsoft.com/office/drawing/2014/main" id="{255DBDC9-41E2-8148-D03B-4ADB52CB2B58}"/>
              </a:ext>
            </a:extLst>
          </p:cNvPr>
          <p:cNvSpPr/>
          <p:nvPr/>
        </p:nvSpPr>
        <p:spPr>
          <a:xfrm>
            <a:off x="5484038" y="4998628"/>
            <a:ext cx="764832" cy="764832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7D2FF10E-A1C7-A615-FE6D-2D5C3D8C04E8}"/>
              </a:ext>
            </a:extLst>
          </p:cNvPr>
          <p:cNvSpPr/>
          <p:nvPr/>
        </p:nvSpPr>
        <p:spPr>
          <a:xfrm>
            <a:off x="2098272" y="546529"/>
            <a:ext cx="2946418" cy="5218240"/>
          </a:xfrm>
          <a:custGeom>
            <a:avLst/>
            <a:gdLst>
              <a:gd name="connsiteX0" fmla="*/ 2938677 w 2946418"/>
              <a:gd name="connsiteY0" fmla="*/ 57905 h 5218240"/>
              <a:gd name="connsiteX1" fmla="*/ 2396236 w 2946418"/>
              <a:gd name="connsiteY1" fmla="*/ 1297769 h 5218240"/>
              <a:gd name="connsiteX2" fmla="*/ 2830189 w 2946418"/>
              <a:gd name="connsiteY2" fmla="*/ 3808495 h 5218240"/>
              <a:gd name="connsiteX3" fmla="*/ 2380738 w 2946418"/>
              <a:gd name="connsiteY3" fmla="*/ 3018081 h 5218240"/>
              <a:gd name="connsiteX4" fmla="*/ 1295857 w 2946418"/>
              <a:gd name="connsiteY4" fmla="*/ 2940590 h 5218240"/>
              <a:gd name="connsiteX5" fmla="*/ 1497335 w 2946418"/>
              <a:gd name="connsiteY5" fmla="*/ 3049078 h 5218240"/>
              <a:gd name="connsiteX6" fmla="*/ 551938 w 2946418"/>
              <a:gd name="connsiteY6" fmla="*/ 4350935 h 5218240"/>
              <a:gd name="connsiteX7" fmla="*/ 412453 w 2946418"/>
              <a:gd name="connsiteY7" fmla="*/ 5203342 h 5218240"/>
              <a:gd name="connsiteX8" fmla="*/ 458948 w 2946418"/>
              <a:gd name="connsiteY8" fmla="*/ 4583410 h 5218240"/>
              <a:gd name="connsiteX9" fmla="*/ 195477 w 2946418"/>
              <a:gd name="connsiteY9" fmla="*/ 1173783 h 5218240"/>
              <a:gd name="connsiteX10" fmla="*/ 24996 w 2946418"/>
              <a:gd name="connsiteY10" fmla="*/ 2274163 h 5218240"/>
              <a:gd name="connsiteX11" fmla="*/ 753416 w 2946418"/>
              <a:gd name="connsiteY11" fmla="*/ 600346 h 5218240"/>
              <a:gd name="connsiteX12" fmla="*/ 319464 w 2946418"/>
              <a:gd name="connsiteY12" fmla="*/ 832820 h 5218240"/>
              <a:gd name="connsiteX13" fmla="*/ 1311355 w 2946418"/>
              <a:gd name="connsiteY13" fmla="*/ 460861 h 5218240"/>
              <a:gd name="connsiteX14" fmla="*/ 551938 w 2946418"/>
              <a:gd name="connsiteY14" fmla="*/ 445363 h 5218240"/>
              <a:gd name="connsiteX15" fmla="*/ 2551220 w 2946418"/>
              <a:gd name="connsiteY15" fmla="*/ 228386 h 5218240"/>
              <a:gd name="connsiteX16" fmla="*/ 2938677 w 2946418"/>
              <a:gd name="connsiteY16" fmla="*/ 57905 h 521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46418" h="5218240">
                <a:moveTo>
                  <a:pt x="2938677" y="57905"/>
                </a:moveTo>
                <a:cubicBezTo>
                  <a:pt x="2912846" y="236136"/>
                  <a:pt x="2414317" y="672671"/>
                  <a:pt x="2396236" y="1297769"/>
                </a:cubicBezTo>
                <a:cubicBezTo>
                  <a:pt x="2378155" y="1922867"/>
                  <a:pt x="2832772" y="3521776"/>
                  <a:pt x="2830189" y="3808495"/>
                </a:cubicBezTo>
                <a:cubicBezTo>
                  <a:pt x="2827606" y="4095214"/>
                  <a:pt x="2636460" y="3162732"/>
                  <a:pt x="2380738" y="3018081"/>
                </a:cubicBezTo>
                <a:cubicBezTo>
                  <a:pt x="2125016" y="2873430"/>
                  <a:pt x="1443091" y="2935424"/>
                  <a:pt x="1295857" y="2940590"/>
                </a:cubicBezTo>
                <a:cubicBezTo>
                  <a:pt x="1148623" y="2945756"/>
                  <a:pt x="1621321" y="2814021"/>
                  <a:pt x="1497335" y="3049078"/>
                </a:cubicBezTo>
                <a:cubicBezTo>
                  <a:pt x="1373348" y="3284136"/>
                  <a:pt x="732752" y="3991891"/>
                  <a:pt x="551938" y="4350935"/>
                </a:cubicBezTo>
                <a:cubicBezTo>
                  <a:pt x="371124" y="4709979"/>
                  <a:pt x="427951" y="5164596"/>
                  <a:pt x="412453" y="5203342"/>
                </a:cubicBezTo>
                <a:cubicBezTo>
                  <a:pt x="396955" y="5242088"/>
                  <a:pt x="495111" y="5255003"/>
                  <a:pt x="458948" y="4583410"/>
                </a:cubicBezTo>
                <a:cubicBezTo>
                  <a:pt x="422785" y="3911817"/>
                  <a:pt x="267802" y="1558657"/>
                  <a:pt x="195477" y="1173783"/>
                </a:cubicBezTo>
                <a:cubicBezTo>
                  <a:pt x="123152" y="788909"/>
                  <a:pt x="-67994" y="2369736"/>
                  <a:pt x="24996" y="2274163"/>
                </a:cubicBezTo>
                <a:cubicBezTo>
                  <a:pt x="117986" y="2178590"/>
                  <a:pt x="704338" y="840570"/>
                  <a:pt x="753416" y="600346"/>
                </a:cubicBezTo>
                <a:cubicBezTo>
                  <a:pt x="802494" y="360122"/>
                  <a:pt x="226474" y="856067"/>
                  <a:pt x="319464" y="832820"/>
                </a:cubicBezTo>
                <a:cubicBezTo>
                  <a:pt x="412454" y="809573"/>
                  <a:pt x="1272609" y="525437"/>
                  <a:pt x="1311355" y="460861"/>
                </a:cubicBezTo>
                <a:cubicBezTo>
                  <a:pt x="1350101" y="396285"/>
                  <a:pt x="345294" y="484109"/>
                  <a:pt x="551938" y="445363"/>
                </a:cubicBezTo>
                <a:cubicBezTo>
                  <a:pt x="758582" y="406617"/>
                  <a:pt x="2156013" y="292962"/>
                  <a:pt x="2551220" y="228386"/>
                </a:cubicBezTo>
                <a:cubicBezTo>
                  <a:pt x="2946427" y="163810"/>
                  <a:pt x="2964508" y="-120326"/>
                  <a:pt x="2938677" y="57905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F0F20BF-C85F-7CE0-4AA6-21B46AACA8FA}"/>
              </a:ext>
            </a:extLst>
          </p:cNvPr>
          <p:cNvSpPr/>
          <p:nvPr/>
        </p:nvSpPr>
        <p:spPr>
          <a:xfrm>
            <a:off x="5407708" y="1251996"/>
            <a:ext cx="3663926" cy="7337892"/>
          </a:xfrm>
          <a:custGeom>
            <a:avLst/>
            <a:gdLst>
              <a:gd name="connsiteX0" fmla="*/ 636631 w 3663926"/>
              <a:gd name="connsiteY0" fmla="*/ 1754675 h 7337892"/>
              <a:gd name="connsiteX1" fmla="*/ 1458041 w 3663926"/>
              <a:gd name="connsiteY1" fmla="*/ 4296397 h 7337892"/>
              <a:gd name="connsiteX2" fmla="*/ 1200 w 3663926"/>
              <a:gd name="connsiteY2" fmla="*/ 6776126 h 7337892"/>
              <a:gd name="connsiteX3" fmla="*/ 1194570 w 3663926"/>
              <a:gd name="connsiteY3" fmla="*/ 6497157 h 7337892"/>
              <a:gd name="connsiteX4" fmla="*/ 373160 w 3663926"/>
              <a:gd name="connsiteY4" fmla="*/ 7256573 h 7337892"/>
              <a:gd name="connsiteX5" fmla="*/ 1876495 w 3663926"/>
              <a:gd name="connsiteY5" fmla="*/ 6884614 h 7337892"/>
              <a:gd name="connsiteX6" fmla="*/ 2651411 w 3663926"/>
              <a:gd name="connsiteY6" fmla="*/ 7334065 h 7337892"/>
              <a:gd name="connsiteX7" fmla="*/ 2558421 w 3663926"/>
              <a:gd name="connsiteY7" fmla="*/ 6574648 h 7337892"/>
              <a:gd name="connsiteX8" fmla="*/ 3100861 w 3663926"/>
              <a:gd name="connsiteY8" fmla="*/ 7194580 h 7337892"/>
              <a:gd name="connsiteX9" fmla="*/ 2620414 w 3663926"/>
              <a:gd name="connsiteY9" fmla="*/ 5598255 h 7337892"/>
              <a:gd name="connsiteX10" fmla="*/ 3658800 w 3663926"/>
              <a:gd name="connsiteY10" fmla="*/ 6838119 h 7337892"/>
              <a:gd name="connsiteX11" fmla="*/ 2992373 w 3663926"/>
              <a:gd name="connsiteY11" fmla="*/ 5350282 h 7337892"/>
              <a:gd name="connsiteX12" fmla="*/ 2387939 w 3663926"/>
              <a:gd name="connsiteY12" fmla="*/ 1723679 h 7337892"/>
              <a:gd name="connsiteX13" fmla="*/ 698624 w 3663926"/>
              <a:gd name="connsiteY13" fmla="*/ 18865 h 7337892"/>
              <a:gd name="connsiteX14" fmla="*/ 1628523 w 3663926"/>
              <a:gd name="connsiteY14" fmla="*/ 2731068 h 7337892"/>
              <a:gd name="connsiteX15" fmla="*/ 962095 w 3663926"/>
              <a:gd name="connsiteY15" fmla="*/ 1987150 h 7337892"/>
              <a:gd name="connsiteX16" fmla="*/ 636631 w 3663926"/>
              <a:gd name="connsiteY16" fmla="*/ 1754675 h 733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926" h="7337892">
                <a:moveTo>
                  <a:pt x="636631" y="1754675"/>
                </a:moveTo>
                <a:cubicBezTo>
                  <a:pt x="719289" y="2139549"/>
                  <a:pt x="1563946" y="3459489"/>
                  <a:pt x="1458041" y="4296397"/>
                </a:cubicBezTo>
                <a:cubicBezTo>
                  <a:pt x="1352136" y="5133305"/>
                  <a:pt x="45112" y="6409333"/>
                  <a:pt x="1200" y="6776126"/>
                </a:cubicBezTo>
                <a:cubicBezTo>
                  <a:pt x="-42712" y="7142919"/>
                  <a:pt x="1132577" y="6417083"/>
                  <a:pt x="1194570" y="6497157"/>
                </a:cubicBezTo>
                <a:cubicBezTo>
                  <a:pt x="1256563" y="6577231"/>
                  <a:pt x="259506" y="7191997"/>
                  <a:pt x="373160" y="7256573"/>
                </a:cubicBezTo>
                <a:cubicBezTo>
                  <a:pt x="486814" y="7321149"/>
                  <a:pt x="1496787" y="6871699"/>
                  <a:pt x="1876495" y="6884614"/>
                </a:cubicBezTo>
                <a:cubicBezTo>
                  <a:pt x="2256203" y="6897529"/>
                  <a:pt x="2537757" y="7385726"/>
                  <a:pt x="2651411" y="7334065"/>
                </a:cubicBezTo>
                <a:cubicBezTo>
                  <a:pt x="2765065" y="7282404"/>
                  <a:pt x="2483513" y="6597896"/>
                  <a:pt x="2558421" y="6574648"/>
                </a:cubicBezTo>
                <a:cubicBezTo>
                  <a:pt x="2633329" y="6551401"/>
                  <a:pt x="3090529" y="7357312"/>
                  <a:pt x="3100861" y="7194580"/>
                </a:cubicBezTo>
                <a:cubicBezTo>
                  <a:pt x="3111193" y="7031848"/>
                  <a:pt x="2527424" y="5657665"/>
                  <a:pt x="2620414" y="5598255"/>
                </a:cubicBezTo>
                <a:cubicBezTo>
                  <a:pt x="2713404" y="5538845"/>
                  <a:pt x="3596807" y="6879448"/>
                  <a:pt x="3658800" y="6838119"/>
                </a:cubicBezTo>
                <a:cubicBezTo>
                  <a:pt x="3720793" y="6796790"/>
                  <a:pt x="3204183" y="6202689"/>
                  <a:pt x="2992373" y="5350282"/>
                </a:cubicBezTo>
                <a:cubicBezTo>
                  <a:pt x="2780563" y="4497875"/>
                  <a:pt x="2770231" y="2612249"/>
                  <a:pt x="2387939" y="1723679"/>
                </a:cubicBezTo>
                <a:cubicBezTo>
                  <a:pt x="2005647" y="835109"/>
                  <a:pt x="825193" y="-149033"/>
                  <a:pt x="698624" y="18865"/>
                </a:cubicBezTo>
                <a:cubicBezTo>
                  <a:pt x="572055" y="186763"/>
                  <a:pt x="1584611" y="2403021"/>
                  <a:pt x="1628523" y="2731068"/>
                </a:cubicBezTo>
                <a:cubicBezTo>
                  <a:pt x="1672435" y="3059116"/>
                  <a:pt x="1127410" y="2142133"/>
                  <a:pt x="962095" y="1987150"/>
                </a:cubicBezTo>
                <a:cubicBezTo>
                  <a:pt x="796780" y="1832167"/>
                  <a:pt x="553973" y="1369801"/>
                  <a:pt x="636631" y="1754675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9B5CF8A5-D2A6-6A85-E84E-EF1ABAD51B36}"/>
              </a:ext>
            </a:extLst>
          </p:cNvPr>
          <p:cNvSpPr/>
          <p:nvPr/>
        </p:nvSpPr>
        <p:spPr>
          <a:xfrm>
            <a:off x="2168220" y="7203098"/>
            <a:ext cx="7728888" cy="4609988"/>
          </a:xfrm>
          <a:custGeom>
            <a:avLst/>
            <a:gdLst>
              <a:gd name="connsiteX0" fmla="*/ 17041 w 7728888"/>
              <a:gd name="connsiteY0" fmla="*/ 4544617 h 4609988"/>
              <a:gd name="connsiteX1" fmla="*/ 1582370 w 7728888"/>
              <a:gd name="connsiteY1" fmla="*/ 2824305 h 4609988"/>
              <a:gd name="connsiteX2" fmla="*/ 1070926 w 7728888"/>
              <a:gd name="connsiteY2" fmla="*/ 3211763 h 4609988"/>
              <a:gd name="connsiteX3" fmla="*/ 1814844 w 7728888"/>
              <a:gd name="connsiteY3" fmla="*/ 1134990 h 4609988"/>
              <a:gd name="connsiteX4" fmla="*/ 2000824 w 7728888"/>
              <a:gd name="connsiteY4" fmla="*/ 933512 h 4609988"/>
              <a:gd name="connsiteX5" fmla="*/ 3132200 w 7728888"/>
              <a:gd name="connsiteY5" fmla="*/ 3614 h 4609988"/>
              <a:gd name="connsiteX6" fmla="*/ 2574261 w 7728888"/>
              <a:gd name="connsiteY6" fmla="*/ 623546 h 4609988"/>
              <a:gd name="connsiteX7" fmla="*/ 2915224 w 7728888"/>
              <a:gd name="connsiteY7" fmla="*/ 933512 h 4609988"/>
              <a:gd name="connsiteX8" fmla="*/ 4991997 w 7728888"/>
              <a:gd name="connsiteY8" fmla="*/ 995505 h 4609988"/>
              <a:gd name="connsiteX9" fmla="*/ 7332241 w 7728888"/>
              <a:gd name="connsiteY9" fmla="*/ 3986678 h 4609988"/>
              <a:gd name="connsiteX10" fmla="*/ 7611211 w 7728888"/>
              <a:gd name="connsiteY10" fmla="*/ 4405133 h 4609988"/>
              <a:gd name="connsiteX11" fmla="*/ 6092377 w 7728888"/>
              <a:gd name="connsiteY11" fmla="*/ 3769702 h 4609988"/>
              <a:gd name="connsiteX12" fmla="*/ 6929285 w 7728888"/>
              <a:gd name="connsiteY12" fmla="*/ 4343139 h 4609988"/>
              <a:gd name="connsiteX13" fmla="*/ 4418560 w 7728888"/>
              <a:gd name="connsiteY13" fmla="*/ 3940183 h 4609988"/>
              <a:gd name="connsiteX14" fmla="*/ 5379455 w 7728888"/>
              <a:gd name="connsiteY14" fmla="*/ 4436129 h 4609988"/>
              <a:gd name="connsiteX15" fmla="*/ 3256187 w 7728888"/>
              <a:gd name="connsiteY15" fmla="*/ 3847194 h 4609988"/>
              <a:gd name="connsiteX16" fmla="*/ 2155807 w 7728888"/>
              <a:gd name="connsiteY16" fmla="*/ 3862692 h 4609988"/>
              <a:gd name="connsiteX17" fmla="*/ 2155807 w 7728888"/>
              <a:gd name="connsiteY17" fmla="*/ 3862692 h 4609988"/>
              <a:gd name="connsiteX18" fmla="*/ 1179414 w 7728888"/>
              <a:gd name="connsiteY18" fmla="*/ 4033173 h 4609988"/>
              <a:gd name="connsiteX19" fmla="*/ 1520377 w 7728888"/>
              <a:gd name="connsiteY19" fmla="*/ 3940183 h 4609988"/>
              <a:gd name="connsiteX20" fmla="*/ 636973 w 7728888"/>
              <a:gd name="connsiteY20" fmla="*/ 4250149 h 4609988"/>
              <a:gd name="connsiteX21" fmla="*/ 745461 w 7728888"/>
              <a:gd name="connsiteY21" fmla="*/ 4250149 h 4609988"/>
              <a:gd name="connsiteX22" fmla="*/ 17041 w 7728888"/>
              <a:gd name="connsiteY22" fmla="*/ 4544617 h 460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28888" h="4609988">
                <a:moveTo>
                  <a:pt x="17041" y="4544617"/>
                </a:moveTo>
                <a:cubicBezTo>
                  <a:pt x="156526" y="4306976"/>
                  <a:pt x="1406723" y="3046447"/>
                  <a:pt x="1582370" y="2824305"/>
                </a:cubicBezTo>
                <a:cubicBezTo>
                  <a:pt x="1758018" y="2602163"/>
                  <a:pt x="1032180" y="3493316"/>
                  <a:pt x="1070926" y="3211763"/>
                </a:cubicBezTo>
                <a:cubicBezTo>
                  <a:pt x="1109672" y="2930210"/>
                  <a:pt x="1659861" y="1514698"/>
                  <a:pt x="1814844" y="1134990"/>
                </a:cubicBezTo>
                <a:cubicBezTo>
                  <a:pt x="1969827" y="755282"/>
                  <a:pt x="1781265" y="1122075"/>
                  <a:pt x="2000824" y="933512"/>
                </a:cubicBezTo>
                <a:cubicBezTo>
                  <a:pt x="2220383" y="744949"/>
                  <a:pt x="3036627" y="55275"/>
                  <a:pt x="3132200" y="3614"/>
                </a:cubicBezTo>
                <a:cubicBezTo>
                  <a:pt x="3227773" y="-48047"/>
                  <a:pt x="2610424" y="468563"/>
                  <a:pt x="2574261" y="623546"/>
                </a:cubicBezTo>
                <a:cubicBezTo>
                  <a:pt x="2538098" y="778529"/>
                  <a:pt x="2512268" y="871519"/>
                  <a:pt x="2915224" y="933512"/>
                </a:cubicBezTo>
                <a:cubicBezTo>
                  <a:pt x="3318180" y="995505"/>
                  <a:pt x="4255828" y="486644"/>
                  <a:pt x="4991997" y="995505"/>
                </a:cubicBezTo>
                <a:cubicBezTo>
                  <a:pt x="5728166" y="1504366"/>
                  <a:pt x="6895705" y="3418407"/>
                  <a:pt x="7332241" y="3986678"/>
                </a:cubicBezTo>
                <a:cubicBezTo>
                  <a:pt x="7768777" y="4554949"/>
                  <a:pt x="7817855" y="4441296"/>
                  <a:pt x="7611211" y="4405133"/>
                </a:cubicBezTo>
                <a:cubicBezTo>
                  <a:pt x="7404567" y="4368970"/>
                  <a:pt x="6206031" y="3780034"/>
                  <a:pt x="6092377" y="3769702"/>
                </a:cubicBezTo>
                <a:cubicBezTo>
                  <a:pt x="5978723" y="3759370"/>
                  <a:pt x="7208254" y="4314726"/>
                  <a:pt x="6929285" y="4343139"/>
                </a:cubicBezTo>
                <a:cubicBezTo>
                  <a:pt x="6650316" y="4371552"/>
                  <a:pt x="4676865" y="3924685"/>
                  <a:pt x="4418560" y="3940183"/>
                </a:cubicBezTo>
                <a:cubicBezTo>
                  <a:pt x="4160255" y="3955681"/>
                  <a:pt x="5573184" y="4451627"/>
                  <a:pt x="5379455" y="4436129"/>
                </a:cubicBezTo>
                <a:cubicBezTo>
                  <a:pt x="5185726" y="4420631"/>
                  <a:pt x="3793461" y="3942767"/>
                  <a:pt x="3256187" y="3847194"/>
                </a:cubicBezTo>
                <a:cubicBezTo>
                  <a:pt x="2718913" y="3751621"/>
                  <a:pt x="2155807" y="3862692"/>
                  <a:pt x="2155807" y="3862692"/>
                </a:cubicBezTo>
                <a:lnTo>
                  <a:pt x="2155807" y="3862692"/>
                </a:lnTo>
                <a:lnTo>
                  <a:pt x="1179414" y="4033173"/>
                </a:lnTo>
                <a:cubicBezTo>
                  <a:pt x="1073509" y="4046088"/>
                  <a:pt x="1610784" y="3904020"/>
                  <a:pt x="1520377" y="3940183"/>
                </a:cubicBezTo>
                <a:cubicBezTo>
                  <a:pt x="1429970" y="3976346"/>
                  <a:pt x="766126" y="4198488"/>
                  <a:pt x="636973" y="4250149"/>
                </a:cubicBezTo>
                <a:cubicBezTo>
                  <a:pt x="507820" y="4301810"/>
                  <a:pt x="853949" y="4201071"/>
                  <a:pt x="745461" y="4250149"/>
                </a:cubicBezTo>
                <a:cubicBezTo>
                  <a:pt x="636973" y="4299227"/>
                  <a:pt x="-122444" y="4782258"/>
                  <a:pt x="17041" y="4544617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14BF79C5-C368-1F41-B825-B3C37FF55850}"/>
              </a:ext>
            </a:extLst>
          </p:cNvPr>
          <p:cNvSpPr/>
          <p:nvPr/>
        </p:nvSpPr>
        <p:spPr>
          <a:xfrm>
            <a:off x="2378850" y="1625566"/>
            <a:ext cx="4906723" cy="6815203"/>
          </a:xfrm>
          <a:custGeom>
            <a:avLst/>
            <a:gdLst>
              <a:gd name="connsiteX0" fmla="*/ 1635211 w 4906723"/>
              <a:gd name="connsiteY0" fmla="*/ 1055641 h 6815203"/>
              <a:gd name="connsiteX1" fmla="*/ 240364 w 4906723"/>
              <a:gd name="connsiteY1" fmla="*/ 3240902 h 6815203"/>
              <a:gd name="connsiteX2" fmla="*/ 705313 w 4906723"/>
              <a:gd name="connsiteY2" fmla="*/ 4852726 h 6815203"/>
              <a:gd name="connsiteX3" fmla="*/ 23387 w 4906723"/>
              <a:gd name="connsiteY3" fmla="*/ 4356780 h 6815203"/>
              <a:gd name="connsiteX4" fmla="*/ 1728201 w 4906723"/>
              <a:gd name="connsiteY4" fmla="*/ 6557539 h 6815203"/>
              <a:gd name="connsiteX5" fmla="*/ 2735591 w 4906723"/>
              <a:gd name="connsiteY5" fmla="*/ 6681526 h 6815203"/>
              <a:gd name="connsiteX6" fmla="*/ 4223428 w 4906723"/>
              <a:gd name="connsiteY6" fmla="*/ 5751627 h 6815203"/>
              <a:gd name="connsiteX7" fmla="*/ 4889855 w 4906723"/>
              <a:gd name="connsiteY7" fmla="*/ 3860834 h 6815203"/>
              <a:gd name="connsiteX8" fmla="*/ 3587997 w 4906723"/>
              <a:gd name="connsiteY8" fmla="*/ 451207 h 6815203"/>
              <a:gd name="connsiteX9" fmla="*/ 3959957 w 4906723"/>
              <a:gd name="connsiteY9" fmla="*/ 1133132 h 6815203"/>
              <a:gd name="connsiteX10" fmla="*/ 2875075 w 4906723"/>
              <a:gd name="connsiteY10" fmla="*/ 1756 h 6815203"/>
              <a:gd name="connsiteX11" fmla="*/ 968784 w 4906723"/>
              <a:gd name="connsiteY11" fmla="*/ 869661 h 6815203"/>
              <a:gd name="connsiteX12" fmla="*/ 1356242 w 4906723"/>
              <a:gd name="connsiteY12" fmla="*/ 714678 h 6815203"/>
              <a:gd name="connsiteX13" fmla="*/ 255862 w 4906723"/>
              <a:gd name="connsiteY13" fmla="*/ 2233512 h 6815203"/>
              <a:gd name="connsiteX14" fmla="*/ 1325245 w 4906723"/>
              <a:gd name="connsiteY14" fmla="*/ 1288115 h 6815203"/>
              <a:gd name="connsiteX15" fmla="*/ 1635211 w 4906723"/>
              <a:gd name="connsiteY15" fmla="*/ 1055641 h 681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6723" h="6815203">
                <a:moveTo>
                  <a:pt x="1635211" y="1055641"/>
                </a:moveTo>
                <a:cubicBezTo>
                  <a:pt x="1454398" y="1381105"/>
                  <a:pt x="395347" y="2608055"/>
                  <a:pt x="240364" y="3240902"/>
                </a:cubicBezTo>
                <a:cubicBezTo>
                  <a:pt x="85381" y="3873749"/>
                  <a:pt x="741476" y="4666746"/>
                  <a:pt x="705313" y="4852726"/>
                </a:cubicBezTo>
                <a:cubicBezTo>
                  <a:pt x="669150" y="5038706"/>
                  <a:pt x="-147094" y="4072644"/>
                  <a:pt x="23387" y="4356780"/>
                </a:cubicBezTo>
                <a:cubicBezTo>
                  <a:pt x="193868" y="4640916"/>
                  <a:pt x="1276167" y="6170081"/>
                  <a:pt x="1728201" y="6557539"/>
                </a:cubicBezTo>
                <a:cubicBezTo>
                  <a:pt x="2180235" y="6944997"/>
                  <a:pt x="2319720" y="6815845"/>
                  <a:pt x="2735591" y="6681526"/>
                </a:cubicBezTo>
                <a:cubicBezTo>
                  <a:pt x="3151462" y="6547207"/>
                  <a:pt x="3864384" y="6221742"/>
                  <a:pt x="4223428" y="5751627"/>
                </a:cubicBezTo>
                <a:cubicBezTo>
                  <a:pt x="4582472" y="5281512"/>
                  <a:pt x="4995760" y="4744237"/>
                  <a:pt x="4889855" y="3860834"/>
                </a:cubicBezTo>
                <a:cubicBezTo>
                  <a:pt x="4783950" y="2977431"/>
                  <a:pt x="3742980" y="905824"/>
                  <a:pt x="3587997" y="451207"/>
                </a:cubicBezTo>
                <a:cubicBezTo>
                  <a:pt x="3433014" y="-3410"/>
                  <a:pt x="4078777" y="1208041"/>
                  <a:pt x="3959957" y="1133132"/>
                </a:cubicBezTo>
                <a:cubicBezTo>
                  <a:pt x="3841137" y="1058224"/>
                  <a:pt x="3373604" y="45668"/>
                  <a:pt x="2875075" y="1756"/>
                </a:cubicBezTo>
                <a:cubicBezTo>
                  <a:pt x="2376546" y="-42156"/>
                  <a:pt x="1221923" y="750841"/>
                  <a:pt x="968784" y="869661"/>
                </a:cubicBezTo>
                <a:cubicBezTo>
                  <a:pt x="715645" y="988481"/>
                  <a:pt x="1475062" y="487369"/>
                  <a:pt x="1356242" y="714678"/>
                </a:cubicBezTo>
                <a:cubicBezTo>
                  <a:pt x="1237422" y="941987"/>
                  <a:pt x="261028" y="2137939"/>
                  <a:pt x="255862" y="2233512"/>
                </a:cubicBezTo>
                <a:cubicBezTo>
                  <a:pt x="250696" y="2329085"/>
                  <a:pt x="1095354" y="1476678"/>
                  <a:pt x="1325245" y="1288115"/>
                </a:cubicBezTo>
                <a:cubicBezTo>
                  <a:pt x="1555136" y="1099552"/>
                  <a:pt x="1816024" y="730177"/>
                  <a:pt x="1635211" y="1055641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C114530D-46DE-46FC-5851-3BD690E15970}"/>
              </a:ext>
            </a:extLst>
          </p:cNvPr>
          <p:cNvSpPr/>
          <p:nvPr/>
        </p:nvSpPr>
        <p:spPr>
          <a:xfrm>
            <a:off x="2463445" y="322869"/>
            <a:ext cx="6302528" cy="4967870"/>
          </a:xfrm>
          <a:custGeom>
            <a:avLst/>
            <a:gdLst>
              <a:gd name="connsiteX0" fmla="*/ 992677 w 6302528"/>
              <a:gd name="connsiteY0" fmla="*/ 483043 h 4967870"/>
              <a:gd name="connsiteX1" fmla="*/ 2929965 w 6302528"/>
              <a:gd name="connsiteY1" fmla="*/ 1676412 h 4967870"/>
              <a:gd name="connsiteX2" fmla="*/ 2774982 w 6302528"/>
              <a:gd name="connsiteY2" fmla="*/ 1273456 h 4967870"/>
              <a:gd name="connsiteX3" fmla="*/ 4293816 w 6302528"/>
              <a:gd name="connsiteY3" fmla="*/ 3784182 h 4967870"/>
              <a:gd name="connsiteX4" fmla="*/ 4572786 w 6302528"/>
              <a:gd name="connsiteY4" fmla="*/ 3505212 h 4967870"/>
              <a:gd name="connsiteX5" fmla="*/ 6277599 w 6302528"/>
              <a:gd name="connsiteY5" fmla="*/ 4962053 h 4967870"/>
              <a:gd name="connsiteX6" fmla="*/ 5471687 w 6302528"/>
              <a:gd name="connsiteY6" fmla="*/ 3908168 h 4967870"/>
              <a:gd name="connsiteX7" fmla="*/ 3890860 w 6302528"/>
              <a:gd name="connsiteY7" fmla="*/ 1381945 h 4967870"/>
              <a:gd name="connsiteX8" fmla="*/ 2743986 w 6302528"/>
              <a:gd name="connsiteY8" fmla="*/ 64589 h 4967870"/>
              <a:gd name="connsiteX9" fmla="*/ 2015565 w 6302528"/>
              <a:gd name="connsiteY9" fmla="*/ 235070 h 4967870"/>
              <a:gd name="connsiteX10" fmla="*/ 786 w 6302528"/>
              <a:gd name="connsiteY10" fmla="*/ 514039 h 4967870"/>
              <a:gd name="connsiteX11" fmla="*/ 2263538 w 6302528"/>
              <a:gd name="connsiteY11" fmla="*/ 591531 h 4967870"/>
              <a:gd name="connsiteX12" fmla="*/ 992677 w 6302528"/>
              <a:gd name="connsiteY12" fmla="*/ 483043 h 496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02528" h="4967870">
                <a:moveTo>
                  <a:pt x="992677" y="483043"/>
                </a:moveTo>
                <a:cubicBezTo>
                  <a:pt x="1103748" y="663856"/>
                  <a:pt x="2632914" y="1544677"/>
                  <a:pt x="2929965" y="1676412"/>
                </a:cubicBezTo>
                <a:cubicBezTo>
                  <a:pt x="3227016" y="1808147"/>
                  <a:pt x="2547673" y="922161"/>
                  <a:pt x="2774982" y="1273456"/>
                </a:cubicBezTo>
                <a:cubicBezTo>
                  <a:pt x="3002291" y="1624751"/>
                  <a:pt x="3994182" y="3412223"/>
                  <a:pt x="4293816" y="3784182"/>
                </a:cubicBezTo>
                <a:cubicBezTo>
                  <a:pt x="4593450" y="4156141"/>
                  <a:pt x="4242156" y="3308900"/>
                  <a:pt x="4572786" y="3505212"/>
                </a:cubicBezTo>
                <a:cubicBezTo>
                  <a:pt x="4903416" y="3701524"/>
                  <a:pt x="6127782" y="4894894"/>
                  <a:pt x="6277599" y="4962053"/>
                </a:cubicBezTo>
                <a:cubicBezTo>
                  <a:pt x="6427416" y="5029212"/>
                  <a:pt x="5869477" y="4504853"/>
                  <a:pt x="5471687" y="3908168"/>
                </a:cubicBezTo>
                <a:cubicBezTo>
                  <a:pt x="5073897" y="3311483"/>
                  <a:pt x="4345477" y="2022542"/>
                  <a:pt x="3890860" y="1381945"/>
                </a:cubicBezTo>
                <a:cubicBezTo>
                  <a:pt x="3436243" y="741348"/>
                  <a:pt x="3056535" y="255735"/>
                  <a:pt x="2743986" y="64589"/>
                </a:cubicBezTo>
                <a:cubicBezTo>
                  <a:pt x="2431437" y="-126557"/>
                  <a:pt x="2472765" y="160162"/>
                  <a:pt x="2015565" y="235070"/>
                </a:cubicBezTo>
                <a:cubicBezTo>
                  <a:pt x="1558365" y="309978"/>
                  <a:pt x="-40543" y="454629"/>
                  <a:pt x="786" y="514039"/>
                </a:cubicBezTo>
                <a:cubicBezTo>
                  <a:pt x="42115" y="573449"/>
                  <a:pt x="2103389" y="594114"/>
                  <a:pt x="2263538" y="591531"/>
                </a:cubicBezTo>
                <a:cubicBezTo>
                  <a:pt x="2423687" y="588948"/>
                  <a:pt x="881606" y="302230"/>
                  <a:pt x="992677" y="483043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37CAF098-EB69-ED37-9475-936BD9D65A6D}"/>
              </a:ext>
            </a:extLst>
          </p:cNvPr>
          <p:cNvSpPr/>
          <p:nvPr/>
        </p:nvSpPr>
        <p:spPr>
          <a:xfrm>
            <a:off x="759069" y="1627811"/>
            <a:ext cx="3425873" cy="8587898"/>
          </a:xfrm>
          <a:custGeom>
            <a:avLst/>
            <a:gdLst>
              <a:gd name="connsiteX0" fmla="*/ 1612172 w 3425873"/>
              <a:gd name="connsiteY0" fmla="*/ 433464 h 8587898"/>
              <a:gd name="connsiteX1" fmla="*/ 341311 w 3425873"/>
              <a:gd name="connsiteY1" fmla="*/ 3564121 h 8587898"/>
              <a:gd name="connsiteX2" fmla="*/ 821758 w 3425873"/>
              <a:gd name="connsiteY2" fmla="*/ 3874087 h 8587898"/>
              <a:gd name="connsiteX3" fmla="*/ 348 w 3425873"/>
              <a:gd name="connsiteY3" fmla="*/ 5997355 h 8587898"/>
              <a:gd name="connsiteX4" fmla="*/ 713270 w 3425873"/>
              <a:gd name="connsiteY4" fmla="*/ 5501409 h 8587898"/>
              <a:gd name="connsiteX5" fmla="*/ 232823 w 3425873"/>
              <a:gd name="connsiteY5" fmla="*/ 6508799 h 8587898"/>
              <a:gd name="connsiteX6" fmla="*/ 635778 w 3425873"/>
              <a:gd name="connsiteY6" fmla="*/ 7965640 h 8587898"/>
              <a:gd name="connsiteX7" fmla="*/ 356809 w 3425873"/>
              <a:gd name="connsiteY7" fmla="*/ 8570074 h 8587898"/>
              <a:gd name="connsiteX8" fmla="*/ 1100728 w 3425873"/>
              <a:gd name="connsiteY8" fmla="*/ 8275606 h 8587898"/>
              <a:gd name="connsiteX9" fmla="*/ 1333202 w 3425873"/>
              <a:gd name="connsiteY9" fmla="*/ 8585572 h 8587898"/>
              <a:gd name="connsiteX10" fmla="*/ 3394477 w 3425873"/>
              <a:gd name="connsiteY10" fmla="*/ 8074128 h 8587898"/>
              <a:gd name="connsiteX11" fmla="*/ 2526572 w 3425873"/>
              <a:gd name="connsiteY11" fmla="*/ 7283714 h 8587898"/>
              <a:gd name="connsiteX12" fmla="*/ 1798151 w 3425873"/>
              <a:gd name="connsiteY12" fmla="*/ 6012853 h 8587898"/>
              <a:gd name="connsiteX13" fmla="*/ 1953134 w 3425873"/>
              <a:gd name="connsiteY13" fmla="*/ 2417247 h 8587898"/>
              <a:gd name="connsiteX14" fmla="*/ 1581175 w 3425873"/>
              <a:gd name="connsiteY14" fmla="*/ 3161165 h 8587898"/>
              <a:gd name="connsiteX15" fmla="*/ 2728050 w 3425873"/>
              <a:gd name="connsiteY15" fmla="*/ 46006 h 8587898"/>
              <a:gd name="connsiteX16" fmla="*/ 2015128 w 3425873"/>
              <a:gd name="connsiteY16" fmla="*/ 1254874 h 8587898"/>
              <a:gd name="connsiteX17" fmla="*/ 2061623 w 3425873"/>
              <a:gd name="connsiteY17" fmla="*/ 634942 h 8587898"/>
              <a:gd name="connsiteX18" fmla="*/ 1643168 w 3425873"/>
              <a:gd name="connsiteY18" fmla="*/ 913911 h 8587898"/>
              <a:gd name="connsiteX19" fmla="*/ 1612172 w 3425873"/>
              <a:gd name="connsiteY19" fmla="*/ 433464 h 858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5873" h="8587898">
                <a:moveTo>
                  <a:pt x="1612172" y="433464"/>
                </a:moveTo>
                <a:cubicBezTo>
                  <a:pt x="1395196" y="875166"/>
                  <a:pt x="473047" y="2990684"/>
                  <a:pt x="341311" y="3564121"/>
                </a:cubicBezTo>
                <a:cubicBezTo>
                  <a:pt x="209575" y="4137558"/>
                  <a:pt x="878585" y="3468548"/>
                  <a:pt x="821758" y="3874087"/>
                </a:cubicBezTo>
                <a:cubicBezTo>
                  <a:pt x="764931" y="4279626"/>
                  <a:pt x="18429" y="5726135"/>
                  <a:pt x="348" y="5997355"/>
                </a:cubicBezTo>
                <a:cubicBezTo>
                  <a:pt x="-17733" y="6268575"/>
                  <a:pt x="674524" y="5416168"/>
                  <a:pt x="713270" y="5501409"/>
                </a:cubicBezTo>
                <a:cubicBezTo>
                  <a:pt x="752016" y="5586650"/>
                  <a:pt x="245738" y="6098094"/>
                  <a:pt x="232823" y="6508799"/>
                </a:cubicBezTo>
                <a:cubicBezTo>
                  <a:pt x="219908" y="6919504"/>
                  <a:pt x="615114" y="7622094"/>
                  <a:pt x="635778" y="7965640"/>
                </a:cubicBezTo>
                <a:cubicBezTo>
                  <a:pt x="656442" y="8309186"/>
                  <a:pt x="279317" y="8518413"/>
                  <a:pt x="356809" y="8570074"/>
                </a:cubicBezTo>
                <a:cubicBezTo>
                  <a:pt x="434301" y="8621735"/>
                  <a:pt x="937996" y="8273023"/>
                  <a:pt x="1100728" y="8275606"/>
                </a:cubicBezTo>
                <a:cubicBezTo>
                  <a:pt x="1263460" y="8278189"/>
                  <a:pt x="950910" y="8619152"/>
                  <a:pt x="1333202" y="8585572"/>
                </a:cubicBezTo>
                <a:cubicBezTo>
                  <a:pt x="1715494" y="8551992"/>
                  <a:pt x="3195582" y="8291104"/>
                  <a:pt x="3394477" y="8074128"/>
                </a:cubicBezTo>
                <a:cubicBezTo>
                  <a:pt x="3593372" y="7857152"/>
                  <a:pt x="2792626" y="7627260"/>
                  <a:pt x="2526572" y="7283714"/>
                </a:cubicBezTo>
                <a:cubicBezTo>
                  <a:pt x="2260518" y="6940168"/>
                  <a:pt x="1893724" y="6823931"/>
                  <a:pt x="1798151" y="6012853"/>
                </a:cubicBezTo>
                <a:cubicBezTo>
                  <a:pt x="1702578" y="5201775"/>
                  <a:pt x="1989297" y="2892528"/>
                  <a:pt x="1953134" y="2417247"/>
                </a:cubicBezTo>
                <a:cubicBezTo>
                  <a:pt x="1916971" y="1941966"/>
                  <a:pt x="1452022" y="3556372"/>
                  <a:pt x="1581175" y="3161165"/>
                </a:cubicBezTo>
                <a:cubicBezTo>
                  <a:pt x="1710328" y="2765958"/>
                  <a:pt x="2655725" y="363721"/>
                  <a:pt x="2728050" y="46006"/>
                </a:cubicBezTo>
                <a:cubicBezTo>
                  <a:pt x="2800375" y="-271709"/>
                  <a:pt x="2126199" y="1156718"/>
                  <a:pt x="2015128" y="1254874"/>
                </a:cubicBezTo>
                <a:cubicBezTo>
                  <a:pt x="1904057" y="1353030"/>
                  <a:pt x="2123616" y="691769"/>
                  <a:pt x="2061623" y="634942"/>
                </a:cubicBezTo>
                <a:cubicBezTo>
                  <a:pt x="1999630" y="578115"/>
                  <a:pt x="1720660" y="942325"/>
                  <a:pt x="1643168" y="913911"/>
                </a:cubicBezTo>
                <a:cubicBezTo>
                  <a:pt x="1565676" y="885497"/>
                  <a:pt x="1829148" y="-8238"/>
                  <a:pt x="1612172" y="433464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61904B93-EA36-2D6D-7157-1E8F1D00E4E0}"/>
              </a:ext>
            </a:extLst>
          </p:cNvPr>
          <p:cNvSpPr/>
          <p:nvPr/>
        </p:nvSpPr>
        <p:spPr>
          <a:xfrm>
            <a:off x="344807" y="78592"/>
            <a:ext cx="4060174" cy="8116470"/>
          </a:xfrm>
          <a:custGeom>
            <a:avLst/>
            <a:gdLst>
              <a:gd name="connsiteX0" fmla="*/ 4056712 w 4060174"/>
              <a:gd name="connsiteY0" fmla="*/ 122886 h 8116470"/>
              <a:gd name="connsiteX1" fmla="*/ 1391003 w 4060174"/>
              <a:gd name="connsiteY1" fmla="*/ 1827700 h 8116470"/>
              <a:gd name="connsiteX2" fmla="*/ 1561485 w 4060174"/>
              <a:gd name="connsiteY2" fmla="*/ 2261652 h 8116470"/>
              <a:gd name="connsiteX3" fmla="*/ 709078 w 4060174"/>
              <a:gd name="connsiteY3" fmla="*/ 3780486 h 8116470"/>
              <a:gd name="connsiteX4" fmla="*/ 678081 w 4060174"/>
              <a:gd name="connsiteY4" fmla="*/ 5764269 h 8116470"/>
              <a:gd name="connsiteX5" fmla="*/ 259627 w 4060174"/>
              <a:gd name="connsiteY5" fmla="*/ 7748052 h 8116470"/>
              <a:gd name="connsiteX6" fmla="*/ 182135 w 4060174"/>
              <a:gd name="connsiteY6" fmla="*/ 7267605 h 8116470"/>
              <a:gd name="connsiteX7" fmla="*/ 151139 w 4060174"/>
              <a:gd name="connsiteY7" fmla="*/ 7717055 h 8116470"/>
              <a:gd name="connsiteX8" fmla="*/ 73647 w 4060174"/>
              <a:gd name="connsiteY8" fmla="*/ 587835 h 8116470"/>
              <a:gd name="connsiteX9" fmla="*/ 11654 w 4060174"/>
              <a:gd name="connsiteY9" fmla="*/ 2137666 h 8116470"/>
              <a:gd name="connsiteX10" fmla="*/ 321620 w 4060174"/>
              <a:gd name="connsiteY10" fmla="*/ 355361 h 8116470"/>
              <a:gd name="connsiteX11" fmla="*/ 585091 w 4060174"/>
              <a:gd name="connsiteY11" fmla="*/ 742818 h 8116470"/>
              <a:gd name="connsiteX12" fmla="*/ 2088427 w 4060174"/>
              <a:gd name="connsiteY12" fmla="*/ 184879 h 8116470"/>
              <a:gd name="connsiteX13" fmla="*/ 755573 w 4060174"/>
              <a:gd name="connsiteY13" fmla="*/ 138384 h 8116470"/>
              <a:gd name="connsiteX14" fmla="*/ 4056712 w 4060174"/>
              <a:gd name="connsiteY14" fmla="*/ 122886 h 811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60174" h="8116470">
                <a:moveTo>
                  <a:pt x="4056712" y="122886"/>
                </a:moveTo>
                <a:cubicBezTo>
                  <a:pt x="4162617" y="404439"/>
                  <a:pt x="1806874" y="1471239"/>
                  <a:pt x="1391003" y="1827700"/>
                </a:cubicBezTo>
                <a:cubicBezTo>
                  <a:pt x="975132" y="2184161"/>
                  <a:pt x="1675139" y="1936188"/>
                  <a:pt x="1561485" y="2261652"/>
                </a:cubicBezTo>
                <a:cubicBezTo>
                  <a:pt x="1447831" y="2587116"/>
                  <a:pt x="856312" y="3196717"/>
                  <a:pt x="709078" y="3780486"/>
                </a:cubicBezTo>
                <a:cubicBezTo>
                  <a:pt x="561844" y="4364256"/>
                  <a:pt x="752989" y="5103008"/>
                  <a:pt x="678081" y="5764269"/>
                </a:cubicBezTo>
                <a:cubicBezTo>
                  <a:pt x="603173" y="6425530"/>
                  <a:pt x="342285" y="7497496"/>
                  <a:pt x="259627" y="7748052"/>
                </a:cubicBezTo>
                <a:cubicBezTo>
                  <a:pt x="176969" y="7998608"/>
                  <a:pt x="200216" y="7272771"/>
                  <a:pt x="182135" y="7267605"/>
                </a:cubicBezTo>
                <a:cubicBezTo>
                  <a:pt x="164054" y="7262439"/>
                  <a:pt x="169220" y="8830350"/>
                  <a:pt x="151139" y="7717055"/>
                </a:cubicBezTo>
                <a:cubicBezTo>
                  <a:pt x="133058" y="6603760"/>
                  <a:pt x="96894" y="1517733"/>
                  <a:pt x="73647" y="587835"/>
                </a:cubicBezTo>
                <a:cubicBezTo>
                  <a:pt x="50399" y="-342063"/>
                  <a:pt x="-29675" y="2176412"/>
                  <a:pt x="11654" y="2137666"/>
                </a:cubicBezTo>
                <a:cubicBezTo>
                  <a:pt x="52983" y="2098920"/>
                  <a:pt x="226047" y="587836"/>
                  <a:pt x="321620" y="355361"/>
                </a:cubicBezTo>
                <a:cubicBezTo>
                  <a:pt x="417193" y="122886"/>
                  <a:pt x="290623" y="771232"/>
                  <a:pt x="585091" y="742818"/>
                </a:cubicBezTo>
                <a:cubicBezTo>
                  <a:pt x="879559" y="714404"/>
                  <a:pt x="2060013" y="285618"/>
                  <a:pt x="2088427" y="184879"/>
                </a:cubicBezTo>
                <a:cubicBezTo>
                  <a:pt x="2116841" y="84140"/>
                  <a:pt x="432692" y="146133"/>
                  <a:pt x="755573" y="138384"/>
                </a:cubicBezTo>
                <a:cubicBezTo>
                  <a:pt x="1078454" y="130635"/>
                  <a:pt x="3950807" y="-158667"/>
                  <a:pt x="4056712" y="122886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1741B1B6-7081-4BE6-6FDC-CD9F87856BA8}"/>
              </a:ext>
            </a:extLst>
          </p:cNvPr>
          <p:cNvSpPr/>
          <p:nvPr/>
        </p:nvSpPr>
        <p:spPr>
          <a:xfrm>
            <a:off x="1935944" y="139077"/>
            <a:ext cx="7615839" cy="8238748"/>
          </a:xfrm>
          <a:custGeom>
            <a:avLst/>
            <a:gdLst>
              <a:gd name="connsiteX0" fmla="*/ 853751 w 7615839"/>
              <a:gd name="connsiteY0" fmla="*/ 408 h 8238748"/>
              <a:gd name="connsiteX1" fmla="*/ 7301046 w 7615839"/>
              <a:gd name="connsiteY1" fmla="*/ 217384 h 8238748"/>
              <a:gd name="connsiteX2" fmla="*/ 6665615 w 7615839"/>
              <a:gd name="connsiteY2" fmla="*/ 232882 h 8238748"/>
              <a:gd name="connsiteX3" fmla="*/ 7115066 w 7615839"/>
              <a:gd name="connsiteY3" fmla="*/ 1023296 h 8238748"/>
              <a:gd name="connsiteX4" fmla="*/ 7270049 w 7615839"/>
              <a:gd name="connsiteY4" fmla="*/ 3611513 h 8238748"/>
              <a:gd name="connsiteX5" fmla="*/ 7332042 w 7615839"/>
              <a:gd name="connsiteY5" fmla="*/ 3348042 h 8238748"/>
              <a:gd name="connsiteX6" fmla="*/ 7580015 w 7615839"/>
              <a:gd name="connsiteY6" fmla="*/ 8137018 h 8238748"/>
              <a:gd name="connsiteX7" fmla="*/ 6929087 w 7615839"/>
              <a:gd name="connsiteY7" fmla="*/ 6339215 h 8238748"/>
              <a:gd name="connsiteX8" fmla="*/ 5813209 w 7615839"/>
              <a:gd name="connsiteY8" fmla="*/ 3069072 h 8238748"/>
              <a:gd name="connsiteX9" fmla="*/ 6200666 w 7615839"/>
              <a:gd name="connsiteY9" fmla="*/ 3750998 h 8238748"/>
              <a:gd name="connsiteX10" fmla="*/ 4154890 w 7615839"/>
              <a:gd name="connsiteY10" fmla="*/ 1162781 h 8238748"/>
              <a:gd name="connsiteX11" fmla="*/ 3472964 w 7615839"/>
              <a:gd name="connsiteY11" fmla="*/ 604842 h 8238748"/>
              <a:gd name="connsiteX12" fmla="*/ 2016124 w 7615839"/>
              <a:gd name="connsiteY12" fmla="*/ 279377 h 8238748"/>
              <a:gd name="connsiteX13" fmla="*/ 1344 w 7615839"/>
              <a:gd name="connsiteY13" fmla="*/ 310374 h 8238748"/>
              <a:gd name="connsiteX14" fmla="*/ 1690659 w 7615839"/>
              <a:gd name="connsiteY14" fmla="*/ 279377 h 8238748"/>
              <a:gd name="connsiteX15" fmla="*/ 853751 w 7615839"/>
              <a:gd name="connsiteY15" fmla="*/ 408 h 823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15839" h="8238748">
                <a:moveTo>
                  <a:pt x="853751" y="408"/>
                </a:moveTo>
                <a:cubicBezTo>
                  <a:pt x="1788815" y="-9924"/>
                  <a:pt x="6332402" y="178638"/>
                  <a:pt x="7301046" y="217384"/>
                </a:cubicBezTo>
                <a:cubicBezTo>
                  <a:pt x="8269690" y="256130"/>
                  <a:pt x="6696612" y="98563"/>
                  <a:pt x="6665615" y="232882"/>
                </a:cubicBezTo>
                <a:cubicBezTo>
                  <a:pt x="6634618" y="367201"/>
                  <a:pt x="7014327" y="460191"/>
                  <a:pt x="7115066" y="1023296"/>
                </a:cubicBezTo>
                <a:cubicBezTo>
                  <a:pt x="7215805" y="1586401"/>
                  <a:pt x="7233886" y="3224055"/>
                  <a:pt x="7270049" y="3611513"/>
                </a:cubicBezTo>
                <a:cubicBezTo>
                  <a:pt x="7306212" y="3998971"/>
                  <a:pt x="7280381" y="2593791"/>
                  <a:pt x="7332042" y="3348042"/>
                </a:cubicBezTo>
                <a:cubicBezTo>
                  <a:pt x="7383703" y="4102293"/>
                  <a:pt x="7647174" y="7638489"/>
                  <a:pt x="7580015" y="8137018"/>
                </a:cubicBezTo>
                <a:cubicBezTo>
                  <a:pt x="7512856" y="8635547"/>
                  <a:pt x="7223555" y="7183873"/>
                  <a:pt x="6929087" y="6339215"/>
                </a:cubicBezTo>
                <a:cubicBezTo>
                  <a:pt x="6634619" y="5494557"/>
                  <a:pt x="5934612" y="3500441"/>
                  <a:pt x="5813209" y="3069072"/>
                </a:cubicBezTo>
                <a:cubicBezTo>
                  <a:pt x="5691806" y="2637703"/>
                  <a:pt x="6477052" y="4068713"/>
                  <a:pt x="6200666" y="3750998"/>
                </a:cubicBezTo>
                <a:cubicBezTo>
                  <a:pt x="5924280" y="3433283"/>
                  <a:pt x="4609507" y="1687140"/>
                  <a:pt x="4154890" y="1162781"/>
                </a:cubicBezTo>
                <a:cubicBezTo>
                  <a:pt x="3700273" y="638422"/>
                  <a:pt x="3829425" y="752076"/>
                  <a:pt x="3472964" y="604842"/>
                </a:cubicBezTo>
                <a:cubicBezTo>
                  <a:pt x="3116503" y="457608"/>
                  <a:pt x="2594727" y="328455"/>
                  <a:pt x="2016124" y="279377"/>
                </a:cubicBezTo>
                <a:cubicBezTo>
                  <a:pt x="1437521" y="230299"/>
                  <a:pt x="55588" y="310374"/>
                  <a:pt x="1344" y="310374"/>
                </a:cubicBezTo>
                <a:cubicBezTo>
                  <a:pt x="-52900" y="310374"/>
                  <a:pt x="1551174" y="328455"/>
                  <a:pt x="1690659" y="279377"/>
                </a:cubicBezTo>
                <a:cubicBezTo>
                  <a:pt x="1830144" y="230299"/>
                  <a:pt x="-81313" y="10740"/>
                  <a:pt x="853751" y="408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5A45D07B-86AD-635E-AA4E-7BA4770E82AC}"/>
              </a:ext>
            </a:extLst>
          </p:cNvPr>
          <p:cNvSpPr/>
          <p:nvPr/>
        </p:nvSpPr>
        <p:spPr>
          <a:xfrm>
            <a:off x="154738" y="3447391"/>
            <a:ext cx="1749158" cy="8517849"/>
          </a:xfrm>
          <a:custGeom>
            <a:avLst/>
            <a:gdLst>
              <a:gd name="connsiteX0" fmla="*/ 945642 w 1749158"/>
              <a:gd name="connsiteY0" fmla="*/ 2596948 h 8517849"/>
              <a:gd name="connsiteX1" fmla="*/ 542686 w 1749158"/>
              <a:gd name="connsiteY1" fmla="*/ 4317260 h 8517849"/>
              <a:gd name="connsiteX2" fmla="*/ 1317601 w 1749158"/>
              <a:gd name="connsiteY2" fmla="*/ 5712107 h 8517849"/>
              <a:gd name="connsiteX3" fmla="*/ 1209113 w 1749158"/>
              <a:gd name="connsiteY3" fmla="*/ 5495131 h 8517849"/>
              <a:gd name="connsiteX4" fmla="*/ 1550076 w 1749158"/>
              <a:gd name="connsiteY4" fmla="*/ 6115063 h 8517849"/>
              <a:gd name="connsiteX5" fmla="*/ 1302103 w 1749158"/>
              <a:gd name="connsiteY5" fmla="*/ 6657504 h 8517849"/>
              <a:gd name="connsiteX6" fmla="*/ 1736055 w 1749158"/>
              <a:gd name="connsiteY6" fmla="*/ 7060460 h 8517849"/>
              <a:gd name="connsiteX7" fmla="*/ 1519079 w 1749158"/>
              <a:gd name="connsiteY7" fmla="*/ 7726887 h 8517849"/>
              <a:gd name="connsiteX8" fmla="*/ 387703 w 1749158"/>
              <a:gd name="connsiteY8" fmla="*/ 8517301 h 8517849"/>
              <a:gd name="connsiteX9" fmla="*/ 434198 w 1749158"/>
              <a:gd name="connsiteY9" fmla="*/ 7602901 h 8517849"/>
              <a:gd name="connsiteX10" fmla="*/ 155228 w 1749158"/>
              <a:gd name="connsiteY10" fmla="*/ 6022073 h 8517849"/>
              <a:gd name="connsiteX11" fmla="*/ 245 w 1749158"/>
              <a:gd name="connsiteY11" fmla="*/ 4704717 h 8517849"/>
              <a:gd name="connsiteX12" fmla="*/ 124231 w 1749158"/>
              <a:gd name="connsiteY12" fmla="*/ 117219 h 8517849"/>
              <a:gd name="connsiteX13" fmla="*/ 310211 w 1749158"/>
              <a:gd name="connsiteY13" fmla="*/ 1295090 h 8517849"/>
              <a:gd name="connsiteX14" fmla="*/ 697669 w 1749158"/>
              <a:gd name="connsiteY14" fmla="*/ 520175 h 8517849"/>
              <a:gd name="connsiteX15" fmla="*/ 713167 w 1749158"/>
              <a:gd name="connsiteY15" fmla="*/ 2178494 h 8517849"/>
              <a:gd name="connsiteX16" fmla="*/ 713167 w 1749158"/>
              <a:gd name="connsiteY16" fmla="*/ 2813924 h 8517849"/>
              <a:gd name="connsiteX17" fmla="*/ 914645 w 1749158"/>
              <a:gd name="connsiteY17" fmla="*/ 2101002 h 8517849"/>
              <a:gd name="connsiteX18" fmla="*/ 945642 w 1749158"/>
              <a:gd name="connsiteY18" fmla="*/ 2596948 h 851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49158" h="8517849">
                <a:moveTo>
                  <a:pt x="945642" y="2596948"/>
                </a:moveTo>
                <a:cubicBezTo>
                  <a:pt x="883649" y="2966324"/>
                  <a:pt x="480693" y="3798067"/>
                  <a:pt x="542686" y="4317260"/>
                </a:cubicBezTo>
                <a:cubicBezTo>
                  <a:pt x="604679" y="4836453"/>
                  <a:pt x="1206530" y="5515795"/>
                  <a:pt x="1317601" y="5712107"/>
                </a:cubicBezTo>
                <a:cubicBezTo>
                  <a:pt x="1428672" y="5908419"/>
                  <a:pt x="1170367" y="5427972"/>
                  <a:pt x="1209113" y="5495131"/>
                </a:cubicBezTo>
                <a:cubicBezTo>
                  <a:pt x="1247859" y="5562290"/>
                  <a:pt x="1534578" y="5921334"/>
                  <a:pt x="1550076" y="6115063"/>
                </a:cubicBezTo>
                <a:cubicBezTo>
                  <a:pt x="1565574" y="6308792"/>
                  <a:pt x="1271107" y="6499938"/>
                  <a:pt x="1302103" y="6657504"/>
                </a:cubicBezTo>
                <a:cubicBezTo>
                  <a:pt x="1333099" y="6815070"/>
                  <a:pt x="1699892" y="6882230"/>
                  <a:pt x="1736055" y="7060460"/>
                </a:cubicBezTo>
                <a:cubicBezTo>
                  <a:pt x="1772218" y="7238691"/>
                  <a:pt x="1743804" y="7484080"/>
                  <a:pt x="1519079" y="7726887"/>
                </a:cubicBezTo>
                <a:cubicBezTo>
                  <a:pt x="1294354" y="7969694"/>
                  <a:pt x="568516" y="8537965"/>
                  <a:pt x="387703" y="8517301"/>
                </a:cubicBezTo>
                <a:cubicBezTo>
                  <a:pt x="206890" y="8496637"/>
                  <a:pt x="472944" y="8018772"/>
                  <a:pt x="434198" y="7602901"/>
                </a:cubicBezTo>
                <a:cubicBezTo>
                  <a:pt x="395452" y="7187030"/>
                  <a:pt x="227554" y="6505104"/>
                  <a:pt x="155228" y="6022073"/>
                </a:cubicBezTo>
                <a:cubicBezTo>
                  <a:pt x="82902" y="5539042"/>
                  <a:pt x="5411" y="5688859"/>
                  <a:pt x="245" y="4704717"/>
                </a:cubicBezTo>
                <a:cubicBezTo>
                  <a:pt x="-4921" y="3720575"/>
                  <a:pt x="72570" y="685490"/>
                  <a:pt x="124231" y="117219"/>
                </a:cubicBezTo>
                <a:cubicBezTo>
                  <a:pt x="175892" y="-451052"/>
                  <a:pt x="214638" y="1227931"/>
                  <a:pt x="310211" y="1295090"/>
                </a:cubicBezTo>
                <a:cubicBezTo>
                  <a:pt x="405784" y="1362249"/>
                  <a:pt x="630510" y="372941"/>
                  <a:pt x="697669" y="520175"/>
                </a:cubicBezTo>
                <a:cubicBezTo>
                  <a:pt x="764828" y="667409"/>
                  <a:pt x="710584" y="1796203"/>
                  <a:pt x="713167" y="2178494"/>
                </a:cubicBezTo>
                <a:cubicBezTo>
                  <a:pt x="715750" y="2560785"/>
                  <a:pt x="679587" y="2826839"/>
                  <a:pt x="713167" y="2813924"/>
                </a:cubicBezTo>
                <a:cubicBezTo>
                  <a:pt x="746747" y="2801009"/>
                  <a:pt x="883648" y="2134582"/>
                  <a:pt x="914645" y="2101002"/>
                </a:cubicBezTo>
                <a:cubicBezTo>
                  <a:pt x="945642" y="2067422"/>
                  <a:pt x="1007635" y="2227572"/>
                  <a:pt x="945642" y="2596948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29BB420D-BEFB-261B-9E90-2FA7AF034F93}"/>
              </a:ext>
            </a:extLst>
          </p:cNvPr>
          <p:cNvSpPr/>
          <p:nvPr/>
        </p:nvSpPr>
        <p:spPr>
          <a:xfrm>
            <a:off x="8383155" y="3467144"/>
            <a:ext cx="1149219" cy="7920972"/>
          </a:xfrm>
          <a:custGeom>
            <a:avLst/>
            <a:gdLst>
              <a:gd name="connsiteX0" fmla="*/ 388886 w 1149219"/>
              <a:gd name="connsiteY0" fmla="*/ 1910768 h 7920972"/>
              <a:gd name="connsiteX1" fmla="*/ 1428 w 1149219"/>
              <a:gd name="connsiteY1" fmla="*/ 4560978 h 7920972"/>
              <a:gd name="connsiteX2" fmla="*/ 264899 w 1149219"/>
              <a:gd name="connsiteY2" fmla="*/ 6699744 h 7920972"/>
              <a:gd name="connsiteX3" fmla="*/ 450879 w 1149219"/>
              <a:gd name="connsiteY3" fmla="*/ 6529263 h 7920972"/>
              <a:gd name="connsiteX4" fmla="*/ 1132804 w 1149219"/>
              <a:gd name="connsiteY4" fmla="*/ 7893114 h 7920972"/>
              <a:gd name="connsiteX5" fmla="*/ 946825 w 1149219"/>
              <a:gd name="connsiteY5" fmla="*/ 7304178 h 7920972"/>
              <a:gd name="connsiteX6" fmla="*/ 1055313 w 1149219"/>
              <a:gd name="connsiteY6" fmla="*/ 5630361 h 7920972"/>
              <a:gd name="connsiteX7" fmla="*/ 946825 w 1149219"/>
              <a:gd name="connsiteY7" fmla="*/ 35473 h 7920972"/>
              <a:gd name="connsiteX8" fmla="*/ 559367 w 1149219"/>
              <a:gd name="connsiteY8" fmla="*/ 3181629 h 7920972"/>
              <a:gd name="connsiteX9" fmla="*/ 388886 w 1149219"/>
              <a:gd name="connsiteY9" fmla="*/ 1910768 h 792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9219" h="7920972">
                <a:moveTo>
                  <a:pt x="388886" y="1910768"/>
                </a:moveTo>
                <a:cubicBezTo>
                  <a:pt x="295896" y="2140660"/>
                  <a:pt x="22092" y="3762815"/>
                  <a:pt x="1428" y="4560978"/>
                </a:cubicBezTo>
                <a:cubicBezTo>
                  <a:pt x="-19236" y="5359141"/>
                  <a:pt x="189991" y="6371697"/>
                  <a:pt x="264899" y="6699744"/>
                </a:cubicBezTo>
                <a:cubicBezTo>
                  <a:pt x="339807" y="7027791"/>
                  <a:pt x="306228" y="6330368"/>
                  <a:pt x="450879" y="6529263"/>
                </a:cubicBezTo>
                <a:cubicBezTo>
                  <a:pt x="595530" y="6728158"/>
                  <a:pt x="1050146" y="7763962"/>
                  <a:pt x="1132804" y="7893114"/>
                </a:cubicBezTo>
                <a:cubicBezTo>
                  <a:pt x="1215462" y="8022266"/>
                  <a:pt x="959740" y="7681303"/>
                  <a:pt x="946825" y="7304178"/>
                </a:cubicBezTo>
                <a:cubicBezTo>
                  <a:pt x="933910" y="6927053"/>
                  <a:pt x="1055313" y="6841812"/>
                  <a:pt x="1055313" y="5630361"/>
                </a:cubicBezTo>
                <a:cubicBezTo>
                  <a:pt x="1055313" y="4418910"/>
                  <a:pt x="1029483" y="443595"/>
                  <a:pt x="946825" y="35473"/>
                </a:cubicBezTo>
                <a:cubicBezTo>
                  <a:pt x="864167" y="-372649"/>
                  <a:pt x="647191" y="2869080"/>
                  <a:pt x="559367" y="3181629"/>
                </a:cubicBezTo>
                <a:cubicBezTo>
                  <a:pt x="471543" y="3494178"/>
                  <a:pt x="481876" y="1680876"/>
                  <a:pt x="388886" y="1910768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96326FAD-9975-7D94-2229-71686BE5131A}"/>
              </a:ext>
            </a:extLst>
          </p:cNvPr>
          <p:cNvSpPr/>
          <p:nvPr/>
        </p:nvSpPr>
        <p:spPr>
          <a:xfrm>
            <a:off x="2911311" y="3630953"/>
            <a:ext cx="1314589" cy="482933"/>
          </a:xfrm>
          <a:custGeom>
            <a:avLst/>
            <a:gdLst>
              <a:gd name="connsiteX0" fmla="*/ 10565 w 1314589"/>
              <a:gd name="connsiteY0" fmla="*/ 115985 h 482933"/>
              <a:gd name="connsiteX1" fmla="*/ 804096 w 1314589"/>
              <a:gd name="connsiteY1" fmla="*/ 5626 h 482933"/>
              <a:gd name="connsiteX2" fmla="*/ 609655 w 1314589"/>
              <a:gd name="connsiteY2" fmla="*/ 16137 h 482933"/>
              <a:gd name="connsiteX3" fmla="*/ 993282 w 1314589"/>
              <a:gd name="connsiteY3" fmla="*/ 16137 h 482933"/>
              <a:gd name="connsiteX4" fmla="*/ 1187723 w 1314589"/>
              <a:gd name="connsiteY4" fmla="*/ 115985 h 482933"/>
              <a:gd name="connsiteX5" fmla="*/ 1161448 w 1314589"/>
              <a:gd name="connsiteY5" fmla="*/ 58178 h 482933"/>
              <a:gd name="connsiteX6" fmla="*/ 1313848 w 1314589"/>
              <a:gd name="connsiteY6" fmla="*/ 205323 h 482933"/>
              <a:gd name="connsiteX7" fmla="*/ 1087875 w 1314589"/>
              <a:gd name="connsiteY7" fmla="*/ 58178 h 482933"/>
              <a:gd name="connsiteX8" fmla="*/ 693737 w 1314589"/>
              <a:gd name="connsiteY8" fmla="*/ 147516 h 482933"/>
              <a:gd name="connsiteX9" fmla="*/ 136689 w 1314589"/>
              <a:gd name="connsiteY9" fmla="*/ 478592 h 482933"/>
              <a:gd name="connsiteX10" fmla="*/ 352151 w 1314589"/>
              <a:gd name="connsiteY10" fmla="*/ 336702 h 482933"/>
              <a:gd name="connsiteX11" fmla="*/ 168220 w 1314589"/>
              <a:gd name="connsiteY11" fmla="*/ 336702 h 482933"/>
              <a:gd name="connsiteX12" fmla="*/ 268068 w 1314589"/>
              <a:gd name="connsiteY12" fmla="*/ 284150 h 482933"/>
              <a:gd name="connsiteX13" fmla="*/ 15820 w 1314589"/>
              <a:gd name="connsiteY13" fmla="*/ 289406 h 482933"/>
              <a:gd name="connsiteX14" fmla="*/ 399448 w 1314589"/>
              <a:gd name="connsiteY14" fmla="*/ 184302 h 482933"/>
              <a:gd name="connsiteX15" fmla="*/ 55 w 1314589"/>
              <a:gd name="connsiteY15" fmla="*/ 189557 h 482933"/>
              <a:gd name="connsiteX16" fmla="*/ 367917 w 1314589"/>
              <a:gd name="connsiteY16" fmla="*/ 163281 h 482933"/>
              <a:gd name="connsiteX17" fmla="*/ 10565 w 1314589"/>
              <a:gd name="connsiteY17" fmla="*/ 115985 h 48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4589" h="482933">
                <a:moveTo>
                  <a:pt x="10565" y="115985"/>
                </a:moveTo>
                <a:cubicBezTo>
                  <a:pt x="83262" y="89709"/>
                  <a:pt x="704248" y="22267"/>
                  <a:pt x="804096" y="5626"/>
                </a:cubicBezTo>
                <a:cubicBezTo>
                  <a:pt x="903944" y="-11015"/>
                  <a:pt x="578124" y="14385"/>
                  <a:pt x="609655" y="16137"/>
                </a:cubicBezTo>
                <a:cubicBezTo>
                  <a:pt x="641186" y="17889"/>
                  <a:pt x="896937" y="-504"/>
                  <a:pt x="993282" y="16137"/>
                </a:cubicBezTo>
                <a:cubicBezTo>
                  <a:pt x="1089627" y="32778"/>
                  <a:pt x="1159695" y="108978"/>
                  <a:pt x="1187723" y="115985"/>
                </a:cubicBezTo>
                <a:cubicBezTo>
                  <a:pt x="1215751" y="122992"/>
                  <a:pt x="1140427" y="43288"/>
                  <a:pt x="1161448" y="58178"/>
                </a:cubicBezTo>
                <a:cubicBezTo>
                  <a:pt x="1182469" y="73068"/>
                  <a:pt x="1326110" y="205323"/>
                  <a:pt x="1313848" y="205323"/>
                </a:cubicBezTo>
                <a:cubicBezTo>
                  <a:pt x="1301586" y="205323"/>
                  <a:pt x="1191227" y="67812"/>
                  <a:pt x="1087875" y="58178"/>
                </a:cubicBezTo>
                <a:cubicBezTo>
                  <a:pt x="984523" y="48543"/>
                  <a:pt x="852268" y="77447"/>
                  <a:pt x="693737" y="147516"/>
                </a:cubicBezTo>
                <a:cubicBezTo>
                  <a:pt x="535206" y="217585"/>
                  <a:pt x="193620" y="447061"/>
                  <a:pt x="136689" y="478592"/>
                </a:cubicBezTo>
                <a:cubicBezTo>
                  <a:pt x="79758" y="510123"/>
                  <a:pt x="346896" y="360350"/>
                  <a:pt x="352151" y="336702"/>
                </a:cubicBezTo>
                <a:cubicBezTo>
                  <a:pt x="357406" y="313054"/>
                  <a:pt x="182234" y="345461"/>
                  <a:pt x="168220" y="336702"/>
                </a:cubicBezTo>
                <a:cubicBezTo>
                  <a:pt x="154206" y="327943"/>
                  <a:pt x="293468" y="292033"/>
                  <a:pt x="268068" y="284150"/>
                </a:cubicBezTo>
                <a:cubicBezTo>
                  <a:pt x="242668" y="276267"/>
                  <a:pt x="-6077" y="306047"/>
                  <a:pt x="15820" y="289406"/>
                </a:cubicBezTo>
                <a:cubicBezTo>
                  <a:pt x="37717" y="272765"/>
                  <a:pt x="402075" y="200943"/>
                  <a:pt x="399448" y="184302"/>
                </a:cubicBezTo>
                <a:cubicBezTo>
                  <a:pt x="396821" y="167661"/>
                  <a:pt x="5310" y="193060"/>
                  <a:pt x="55" y="189557"/>
                </a:cubicBezTo>
                <a:cubicBezTo>
                  <a:pt x="-5200" y="186054"/>
                  <a:pt x="364414" y="171164"/>
                  <a:pt x="367917" y="163281"/>
                </a:cubicBezTo>
                <a:cubicBezTo>
                  <a:pt x="371420" y="155398"/>
                  <a:pt x="-62132" y="142261"/>
                  <a:pt x="10565" y="115985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28077071-500B-D075-CFC9-D558DACF21F3}"/>
              </a:ext>
            </a:extLst>
          </p:cNvPr>
          <p:cNvSpPr/>
          <p:nvPr/>
        </p:nvSpPr>
        <p:spPr>
          <a:xfrm>
            <a:off x="5111361" y="3639917"/>
            <a:ext cx="1374341" cy="345840"/>
          </a:xfrm>
          <a:custGeom>
            <a:avLst/>
            <a:gdLst>
              <a:gd name="connsiteX0" fmla="*/ 7177 w 1374341"/>
              <a:gd name="connsiteY0" fmla="*/ 327738 h 345840"/>
              <a:gd name="connsiteX1" fmla="*/ 264680 w 1374341"/>
              <a:gd name="connsiteY1" fmla="*/ 70235 h 345840"/>
              <a:gd name="connsiteX2" fmla="*/ 233149 w 1374341"/>
              <a:gd name="connsiteY2" fmla="*/ 107021 h 345840"/>
              <a:gd name="connsiteX3" fmla="*/ 732391 w 1374341"/>
              <a:gd name="connsiteY3" fmla="*/ 33449 h 345840"/>
              <a:gd name="connsiteX4" fmla="*/ 947853 w 1374341"/>
              <a:gd name="connsiteY4" fmla="*/ 86000 h 345840"/>
              <a:gd name="connsiteX5" fmla="*/ 953108 w 1374341"/>
              <a:gd name="connsiteY5" fmla="*/ 7173 h 345840"/>
              <a:gd name="connsiteX6" fmla="*/ 1357756 w 1374341"/>
              <a:gd name="connsiteY6" fmla="*/ 301462 h 345840"/>
              <a:gd name="connsiteX7" fmla="*/ 1273673 w 1374341"/>
              <a:gd name="connsiteY7" fmla="*/ 238400 h 345840"/>
              <a:gd name="connsiteX8" fmla="*/ 1368267 w 1374341"/>
              <a:gd name="connsiteY8" fmla="*/ 332993 h 345840"/>
              <a:gd name="connsiteX9" fmla="*/ 1063467 w 1374341"/>
              <a:gd name="connsiteY9" fmla="*/ 243655 h 345840"/>
              <a:gd name="connsiteX10" fmla="*/ 595756 w 1374341"/>
              <a:gd name="connsiteY10" fmla="*/ 259421 h 345840"/>
              <a:gd name="connsiteX11" fmla="*/ 742901 w 1374341"/>
              <a:gd name="connsiteY11" fmla="*/ 138552 h 345840"/>
              <a:gd name="connsiteX12" fmla="*/ 327742 w 1374341"/>
              <a:gd name="connsiteY12" fmla="*/ 154317 h 345840"/>
              <a:gd name="connsiteX13" fmla="*/ 632542 w 1374341"/>
              <a:gd name="connsiteY13" fmla="*/ 122786 h 345840"/>
              <a:gd name="connsiteX14" fmla="*/ 254170 w 1374341"/>
              <a:gd name="connsiteY14" fmla="*/ 227890 h 345840"/>
              <a:gd name="connsiteX15" fmla="*/ 269936 w 1374341"/>
              <a:gd name="connsiteY15" fmla="*/ 185849 h 345840"/>
              <a:gd name="connsiteX16" fmla="*/ 86005 w 1374341"/>
              <a:gd name="connsiteY16" fmla="*/ 306717 h 345840"/>
              <a:gd name="connsiteX17" fmla="*/ 7177 w 1374341"/>
              <a:gd name="connsiteY17" fmla="*/ 327738 h 3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4341" h="345840">
                <a:moveTo>
                  <a:pt x="7177" y="327738"/>
                </a:moveTo>
                <a:cubicBezTo>
                  <a:pt x="36956" y="288324"/>
                  <a:pt x="227018" y="107021"/>
                  <a:pt x="264680" y="70235"/>
                </a:cubicBezTo>
                <a:cubicBezTo>
                  <a:pt x="302342" y="33449"/>
                  <a:pt x="155197" y="113152"/>
                  <a:pt x="233149" y="107021"/>
                </a:cubicBezTo>
                <a:cubicBezTo>
                  <a:pt x="311101" y="100890"/>
                  <a:pt x="613274" y="36952"/>
                  <a:pt x="732391" y="33449"/>
                </a:cubicBezTo>
                <a:cubicBezTo>
                  <a:pt x="851508" y="29946"/>
                  <a:pt x="911067" y="90379"/>
                  <a:pt x="947853" y="86000"/>
                </a:cubicBezTo>
                <a:cubicBezTo>
                  <a:pt x="984639" y="81621"/>
                  <a:pt x="884791" y="-28737"/>
                  <a:pt x="953108" y="7173"/>
                </a:cubicBezTo>
                <a:cubicBezTo>
                  <a:pt x="1021425" y="43083"/>
                  <a:pt x="1304329" y="262924"/>
                  <a:pt x="1357756" y="301462"/>
                </a:cubicBezTo>
                <a:cubicBezTo>
                  <a:pt x="1411183" y="340000"/>
                  <a:pt x="1271921" y="233145"/>
                  <a:pt x="1273673" y="238400"/>
                </a:cubicBezTo>
                <a:cubicBezTo>
                  <a:pt x="1275425" y="243655"/>
                  <a:pt x="1403301" y="332117"/>
                  <a:pt x="1368267" y="332993"/>
                </a:cubicBezTo>
                <a:cubicBezTo>
                  <a:pt x="1333233" y="333869"/>
                  <a:pt x="1192219" y="255917"/>
                  <a:pt x="1063467" y="243655"/>
                </a:cubicBezTo>
                <a:cubicBezTo>
                  <a:pt x="934715" y="231393"/>
                  <a:pt x="649184" y="276938"/>
                  <a:pt x="595756" y="259421"/>
                </a:cubicBezTo>
                <a:cubicBezTo>
                  <a:pt x="542328" y="241904"/>
                  <a:pt x="787570" y="156069"/>
                  <a:pt x="742901" y="138552"/>
                </a:cubicBezTo>
                <a:cubicBezTo>
                  <a:pt x="698232" y="121035"/>
                  <a:pt x="346135" y="156945"/>
                  <a:pt x="327742" y="154317"/>
                </a:cubicBezTo>
                <a:cubicBezTo>
                  <a:pt x="309349" y="151689"/>
                  <a:pt x="644804" y="110524"/>
                  <a:pt x="632542" y="122786"/>
                </a:cubicBezTo>
                <a:cubicBezTo>
                  <a:pt x="620280" y="135048"/>
                  <a:pt x="314604" y="217379"/>
                  <a:pt x="254170" y="227890"/>
                </a:cubicBezTo>
                <a:cubicBezTo>
                  <a:pt x="193736" y="238401"/>
                  <a:pt x="297963" y="172711"/>
                  <a:pt x="269936" y="185849"/>
                </a:cubicBezTo>
                <a:cubicBezTo>
                  <a:pt x="241909" y="198987"/>
                  <a:pt x="124543" y="279565"/>
                  <a:pt x="86005" y="306717"/>
                </a:cubicBezTo>
                <a:cubicBezTo>
                  <a:pt x="47467" y="333869"/>
                  <a:pt x="-22602" y="367152"/>
                  <a:pt x="7177" y="327738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FB564E33-38D7-509A-B60F-4F1084C0D1C2}"/>
              </a:ext>
            </a:extLst>
          </p:cNvPr>
          <p:cNvSpPr/>
          <p:nvPr/>
        </p:nvSpPr>
        <p:spPr>
          <a:xfrm>
            <a:off x="3669917" y="6276035"/>
            <a:ext cx="1517037" cy="236412"/>
          </a:xfrm>
          <a:custGeom>
            <a:avLst/>
            <a:gdLst>
              <a:gd name="connsiteX0" fmla="*/ 13959 w 1517037"/>
              <a:gd name="connsiteY0" fmla="*/ 51193 h 236412"/>
              <a:gd name="connsiteX1" fmla="*/ 886317 w 1517037"/>
              <a:gd name="connsiteY1" fmla="*/ 35427 h 236412"/>
              <a:gd name="connsiteX2" fmla="*/ 865297 w 1517037"/>
              <a:gd name="connsiteY2" fmla="*/ 9151 h 236412"/>
              <a:gd name="connsiteX3" fmla="*/ 1490662 w 1517037"/>
              <a:gd name="connsiteY3" fmla="*/ 208848 h 236412"/>
              <a:gd name="connsiteX4" fmla="*/ 1322497 w 1517037"/>
              <a:gd name="connsiteY4" fmla="*/ 172062 h 236412"/>
              <a:gd name="connsiteX5" fmla="*/ 618304 w 1517037"/>
              <a:gd name="connsiteY5" fmla="*/ 235124 h 236412"/>
              <a:gd name="connsiteX6" fmla="*/ 875807 w 1517037"/>
              <a:gd name="connsiteY6" fmla="*/ 214103 h 236412"/>
              <a:gd name="connsiteX7" fmla="*/ 439628 w 1517037"/>
              <a:gd name="connsiteY7" fmla="*/ 208848 h 236412"/>
              <a:gd name="connsiteX8" fmla="*/ 3449 w 1517037"/>
              <a:gd name="connsiteY8" fmla="*/ 177317 h 236412"/>
              <a:gd name="connsiteX9" fmla="*/ 324014 w 1517037"/>
              <a:gd name="connsiteY9" fmla="*/ 166806 h 236412"/>
              <a:gd name="connsiteX10" fmla="*/ 13959 w 1517037"/>
              <a:gd name="connsiteY10" fmla="*/ 51193 h 23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7037" h="236412">
                <a:moveTo>
                  <a:pt x="13959" y="51193"/>
                </a:moveTo>
                <a:cubicBezTo>
                  <a:pt x="107676" y="29296"/>
                  <a:pt x="886317" y="35427"/>
                  <a:pt x="886317" y="35427"/>
                </a:cubicBezTo>
                <a:cubicBezTo>
                  <a:pt x="1028207" y="28420"/>
                  <a:pt x="764573" y="-19753"/>
                  <a:pt x="865297" y="9151"/>
                </a:cubicBezTo>
                <a:cubicBezTo>
                  <a:pt x="966021" y="38054"/>
                  <a:pt x="1414462" y="181696"/>
                  <a:pt x="1490662" y="208848"/>
                </a:cubicBezTo>
                <a:cubicBezTo>
                  <a:pt x="1566862" y="236000"/>
                  <a:pt x="1467890" y="167683"/>
                  <a:pt x="1322497" y="172062"/>
                </a:cubicBezTo>
                <a:cubicBezTo>
                  <a:pt x="1177104" y="176441"/>
                  <a:pt x="692752" y="228117"/>
                  <a:pt x="618304" y="235124"/>
                </a:cubicBezTo>
                <a:cubicBezTo>
                  <a:pt x="543856" y="242131"/>
                  <a:pt x="905586" y="218482"/>
                  <a:pt x="875807" y="214103"/>
                </a:cubicBezTo>
                <a:cubicBezTo>
                  <a:pt x="846028" y="209724"/>
                  <a:pt x="585021" y="214979"/>
                  <a:pt x="439628" y="208848"/>
                </a:cubicBezTo>
                <a:cubicBezTo>
                  <a:pt x="294235" y="202717"/>
                  <a:pt x="22718" y="184324"/>
                  <a:pt x="3449" y="177317"/>
                </a:cubicBezTo>
                <a:cubicBezTo>
                  <a:pt x="-15820" y="170310"/>
                  <a:pt x="318759" y="185199"/>
                  <a:pt x="324014" y="166806"/>
                </a:cubicBezTo>
                <a:cubicBezTo>
                  <a:pt x="329269" y="148413"/>
                  <a:pt x="-79758" y="73090"/>
                  <a:pt x="13959" y="51193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円/楕円 1361">
            <a:extLst>
              <a:ext uri="{FF2B5EF4-FFF2-40B4-BE49-F238E27FC236}">
                <a16:creationId xmlns:a16="http://schemas.microsoft.com/office/drawing/2014/main" id="{32A7B788-BC46-E886-7F58-E13D04A9824C}"/>
              </a:ext>
            </a:extLst>
          </p:cNvPr>
          <p:cNvSpPr/>
          <p:nvPr/>
        </p:nvSpPr>
        <p:spPr>
          <a:xfrm>
            <a:off x="3109052" y="4946787"/>
            <a:ext cx="800550" cy="800550"/>
          </a:xfrm>
          <a:prstGeom prst="ellipse">
            <a:avLst/>
          </a:prstGeom>
          <a:solidFill>
            <a:srgbClr val="FF8AD8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A1EF47FD-AF4F-B5FB-0860-CE716B3CB364}"/>
              </a:ext>
            </a:extLst>
          </p:cNvPr>
          <p:cNvSpPr/>
          <p:nvPr/>
        </p:nvSpPr>
        <p:spPr>
          <a:xfrm>
            <a:off x="2157571" y="2617368"/>
            <a:ext cx="2610902" cy="5618823"/>
          </a:xfrm>
          <a:custGeom>
            <a:avLst/>
            <a:gdLst>
              <a:gd name="connsiteX0" fmla="*/ 1470049 w 2610902"/>
              <a:gd name="connsiteY0" fmla="*/ 260743 h 5618823"/>
              <a:gd name="connsiteX1" fmla="*/ 600619 w 2610902"/>
              <a:gd name="connsiteY1" fmla="*/ 2389347 h 5618823"/>
              <a:gd name="connsiteX2" fmla="*/ 660580 w 2610902"/>
              <a:gd name="connsiteY2" fmla="*/ 3483629 h 5618823"/>
              <a:gd name="connsiteX3" fmla="*/ 705550 w 2610902"/>
              <a:gd name="connsiteY3" fmla="*/ 3378698 h 5618823"/>
              <a:gd name="connsiteX4" fmla="*/ 1215216 w 2610902"/>
              <a:gd name="connsiteY4" fmla="*/ 4682842 h 5618823"/>
              <a:gd name="connsiteX5" fmla="*/ 1260186 w 2610902"/>
              <a:gd name="connsiteY5" fmla="*/ 4547930 h 5618823"/>
              <a:gd name="connsiteX6" fmla="*/ 2144606 w 2610902"/>
              <a:gd name="connsiteY6" fmla="*/ 4907694 h 5618823"/>
              <a:gd name="connsiteX7" fmla="*/ 2564331 w 2610902"/>
              <a:gd name="connsiteY7" fmla="*/ 5102566 h 5618823"/>
              <a:gd name="connsiteX8" fmla="*/ 2504370 w 2610902"/>
              <a:gd name="connsiteY8" fmla="*/ 5582252 h 5618823"/>
              <a:gd name="connsiteX9" fmla="*/ 1709891 w 2610902"/>
              <a:gd name="connsiteY9" fmla="*/ 5342409 h 5618823"/>
              <a:gd name="connsiteX10" fmla="*/ 180895 w 2610902"/>
              <a:gd name="connsiteY10" fmla="*/ 3423668 h 5618823"/>
              <a:gd name="connsiteX11" fmla="*/ 180895 w 2610902"/>
              <a:gd name="connsiteY11" fmla="*/ 1280075 h 5618823"/>
              <a:gd name="connsiteX12" fmla="*/ 30993 w 2610902"/>
              <a:gd name="connsiteY12" fmla="*/ 1609858 h 5618823"/>
              <a:gd name="connsiteX13" fmla="*/ 870442 w 2610902"/>
              <a:gd name="connsiteY13" fmla="*/ 5911 h 5618823"/>
              <a:gd name="connsiteX14" fmla="*/ 540659 w 2610902"/>
              <a:gd name="connsiteY14" fmla="*/ 1040232 h 5618823"/>
              <a:gd name="connsiteX15" fmla="*/ 1470049 w 2610902"/>
              <a:gd name="connsiteY15" fmla="*/ 260743 h 561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10902" h="5618823">
                <a:moveTo>
                  <a:pt x="1470049" y="260743"/>
                </a:moveTo>
                <a:cubicBezTo>
                  <a:pt x="1480042" y="485595"/>
                  <a:pt x="735530" y="1852199"/>
                  <a:pt x="600619" y="2389347"/>
                </a:cubicBezTo>
                <a:cubicBezTo>
                  <a:pt x="465707" y="2926495"/>
                  <a:pt x="643092" y="3318737"/>
                  <a:pt x="660580" y="3483629"/>
                </a:cubicBezTo>
                <a:cubicBezTo>
                  <a:pt x="678068" y="3648521"/>
                  <a:pt x="613111" y="3178829"/>
                  <a:pt x="705550" y="3378698"/>
                </a:cubicBezTo>
                <a:cubicBezTo>
                  <a:pt x="797989" y="3578567"/>
                  <a:pt x="1122777" y="4487970"/>
                  <a:pt x="1215216" y="4682842"/>
                </a:cubicBezTo>
                <a:cubicBezTo>
                  <a:pt x="1307655" y="4877714"/>
                  <a:pt x="1105288" y="4510455"/>
                  <a:pt x="1260186" y="4547930"/>
                </a:cubicBezTo>
                <a:cubicBezTo>
                  <a:pt x="1415084" y="4585405"/>
                  <a:pt x="1927249" y="4815255"/>
                  <a:pt x="2144606" y="4907694"/>
                </a:cubicBezTo>
                <a:cubicBezTo>
                  <a:pt x="2361963" y="5000133"/>
                  <a:pt x="2504370" y="4990140"/>
                  <a:pt x="2564331" y="5102566"/>
                </a:cubicBezTo>
                <a:cubicBezTo>
                  <a:pt x="2624292" y="5214992"/>
                  <a:pt x="2646777" y="5542278"/>
                  <a:pt x="2504370" y="5582252"/>
                </a:cubicBezTo>
                <a:cubicBezTo>
                  <a:pt x="2361963" y="5622226"/>
                  <a:pt x="2097137" y="5702173"/>
                  <a:pt x="1709891" y="5342409"/>
                </a:cubicBezTo>
                <a:cubicBezTo>
                  <a:pt x="1322645" y="4982645"/>
                  <a:pt x="435728" y="4100724"/>
                  <a:pt x="180895" y="3423668"/>
                </a:cubicBezTo>
                <a:cubicBezTo>
                  <a:pt x="-73938" y="2746612"/>
                  <a:pt x="205879" y="1582377"/>
                  <a:pt x="180895" y="1280075"/>
                </a:cubicBezTo>
                <a:cubicBezTo>
                  <a:pt x="155911" y="977773"/>
                  <a:pt x="-83931" y="1822218"/>
                  <a:pt x="30993" y="1609858"/>
                </a:cubicBezTo>
                <a:cubicBezTo>
                  <a:pt x="145917" y="1397498"/>
                  <a:pt x="785498" y="100849"/>
                  <a:pt x="870442" y="5911"/>
                </a:cubicBezTo>
                <a:cubicBezTo>
                  <a:pt x="955386" y="-89027"/>
                  <a:pt x="443223" y="990265"/>
                  <a:pt x="540659" y="1040232"/>
                </a:cubicBezTo>
                <a:cubicBezTo>
                  <a:pt x="638095" y="1090199"/>
                  <a:pt x="1460056" y="35891"/>
                  <a:pt x="1470049" y="26074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AB28FB21-FA83-F377-4709-1D0750113436}"/>
              </a:ext>
            </a:extLst>
          </p:cNvPr>
          <p:cNvSpPr/>
          <p:nvPr/>
        </p:nvSpPr>
        <p:spPr>
          <a:xfrm>
            <a:off x="4351933" y="1937054"/>
            <a:ext cx="2893326" cy="6214560"/>
          </a:xfrm>
          <a:custGeom>
            <a:avLst/>
            <a:gdLst>
              <a:gd name="connsiteX0" fmla="*/ 984565 w 2893326"/>
              <a:gd name="connsiteY0" fmla="*/ 56638 h 6214560"/>
              <a:gd name="connsiteX1" fmla="*/ 1958926 w 2893326"/>
              <a:gd name="connsiteY1" fmla="*/ 2859798 h 6214560"/>
              <a:gd name="connsiteX2" fmla="*/ 1883975 w 2893326"/>
              <a:gd name="connsiteY2" fmla="*/ 3894120 h 6214560"/>
              <a:gd name="connsiteX3" fmla="*/ 2123818 w 2893326"/>
              <a:gd name="connsiteY3" fmla="*/ 3684257 h 6214560"/>
              <a:gd name="connsiteX4" fmla="*/ 1209418 w 2893326"/>
              <a:gd name="connsiteY4" fmla="*/ 4703589 h 6214560"/>
              <a:gd name="connsiteX5" fmla="*/ 1329339 w 2893326"/>
              <a:gd name="connsiteY5" fmla="*/ 4568677 h 6214560"/>
              <a:gd name="connsiteX6" fmla="*/ 399949 w 2893326"/>
              <a:gd name="connsiteY6" fmla="*/ 5543038 h 6214560"/>
              <a:gd name="connsiteX7" fmla="*/ 10205 w 2893326"/>
              <a:gd name="connsiteY7" fmla="*/ 6202605 h 6214560"/>
              <a:gd name="connsiteX8" fmla="*/ 115136 w 2893326"/>
              <a:gd name="connsiteY8" fmla="*/ 5977753 h 6214560"/>
              <a:gd name="connsiteX9" fmla="*/ 130126 w 2893326"/>
              <a:gd name="connsiteY9" fmla="*/ 6097674 h 6214560"/>
              <a:gd name="connsiteX10" fmla="*/ 1404290 w 2893326"/>
              <a:gd name="connsiteY10" fmla="*/ 5782880 h 6214560"/>
              <a:gd name="connsiteX11" fmla="*/ 1119477 w 2893326"/>
              <a:gd name="connsiteY11" fmla="*/ 5992743 h 6214560"/>
              <a:gd name="connsiteX12" fmla="*/ 2843346 w 2893326"/>
              <a:gd name="connsiteY12" fmla="*/ 4418776 h 6214560"/>
              <a:gd name="connsiteX13" fmla="*/ 2423621 w 2893326"/>
              <a:gd name="connsiteY13" fmla="*/ 4583667 h 6214560"/>
              <a:gd name="connsiteX14" fmla="*/ 2363660 w 2893326"/>
              <a:gd name="connsiteY14" fmla="*/ 1375772 h 6214560"/>
              <a:gd name="connsiteX15" fmla="*/ 2483582 w 2893326"/>
              <a:gd name="connsiteY15" fmla="*/ 1900428 h 6214560"/>
              <a:gd name="connsiteX16" fmla="*/ 1943936 w 2893326"/>
              <a:gd name="connsiteY16" fmla="*/ 821136 h 6214560"/>
              <a:gd name="connsiteX17" fmla="*/ 2243739 w 2893326"/>
              <a:gd name="connsiteY17" fmla="*/ 1405753 h 6214560"/>
              <a:gd name="connsiteX18" fmla="*/ 1898965 w 2893326"/>
              <a:gd name="connsiteY18" fmla="*/ 296480 h 6214560"/>
              <a:gd name="connsiteX19" fmla="*/ 2108828 w 2893326"/>
              <a:gd name="connsiteY19" fmla="*/ 926067 h 6214560"/>
              <a:gd name="connsiteX20" fmla="*/ 984565 w 2893326"/>
              <a:gd name="connsiteY20" fmla="*/ 56638 h 621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93326" h="6214560">
                <a:moveTo>
                  <a:pt x="984565" y="56638"/>
                </a:moveTo>
                <a:cubicBezTo>
                  <a:pt x="959581" y="378927"/>
                  <a:pt x="1809024" y="2220218"/>
                  <a:pt x="1958926" y="2859798"/>
                </a:cubicBezTo>
                <a:cubicBezTo>
                  <a:pt x="2108828" y="3499378"/>
                  <a:pt x="1856493" y="3756710"/>
                  <a:pt x="1883975" y="3894120"/>
                </a:cubicBezTo>
                <a:cubicBezTo>
                  <a:pt x="1911457" y="4031530"/>
                  <a:pt x="2236244" y="3549346"/>
                  <a:pt x="2123818" y="3684257"/>
                </a:cubicBezTo>
                <a:cubicBezTo>
                  <a:pt x="2011392" y="3819169"/>
                  <a:pt x="1341831" y="4556186"/>
                  <a:pt x="1209418" y="4703589"/>
                </a:cubicBezTo>
                <a:cubicBezTo>
                  <a:pt x="1077005" y="4850992"/>
                  <a:pt x="1464250" y="4428769"/>
                  <a:pt x="1329339" y="4568677"/>
                </a:cubicBezTo>
                <a:cubicBezTo>
                  <a:pt x="1194428" y="4708585"/>
                  <a:pt x="619805" y="5270717"/>
                  <a:pt x="399949" y="5543038"/>
                </a:cubicBezTo>
                <a:cubicBezTo>
                  <a:pt x="180093" y="5815359"/>
                  <a:pt x="57674" y="6130153"/>
                  <a:pt x="10205" y="6202605"/>
                </a:cubicBezTo>
                <a:cubicBezTo>
                  <a:pt x="-37264" y="6275058"/>
                  <a:pt x="95149" y="5995241"/>
                  <a:pt x="115136" y="5977753"/>
                </a:cubicBezTo>
                <a:cubicBezTo>
                  <a:pt x="135123" y="5960265"/>
                  <a:pt x="-84733" y="6130153"/>
                  <a:pt x="130126" y="6097674"/>
                </a:cubicBezTo>
                <a:cubicBezTo>
                  <a:pt x="344985" y="6065195"/>
                  <a:pt x="1239398" y="5800368"/>
                  <a:pt x="1404290" y="5782880"/>
                </a:cubicBezTo>
                <a:cubicBezTo>
                  <a:pt x="1569182" y="5765392"/>
                  <a:pt x="879634" y="6220094"/>
                  <a:pt x="1119477" y="5992743"/>
                </a:cubicBezTo>
                <a:cubicBezTo>
                  <a:pt x="1359320" y="5765392"/>
                  <a:pt x="2625989" y="4653622"/>
                  <a:pt x="2843346" y="4418776"/>
                </a:cubicBezTo>
                <a:cubicBezTo>
                  <a:pt x="3060703" y="4183930"/>
                  <a:pt x="2503569" y="5090834"/>
                  <a:pt x="2423621" y="4583667"/>
                </a:cubicBezTo>
                <a:cubicBezTo>
                  <a:pt x="2343673" y="4076500"/>
                  <a:pt x="2353667" y="1822978"/>
                  <a:pt x="2363660" y="1375772"/>
                </a:cubicBezTo>
                <a:cubicBezTo>
                  <a:pt x="2373653" y="928566"/>
                  <a:pt x="2553536" y="1992867"/>
                  <a:pt x="2483582" y="1900428"/>
                </a:cubicBezTo>
                <a:cubicBezTo>
                  <a:pt x="2413628" y="1807989"/>
                  <a:pt x="1983910" y="903582"/>
                  <a:pt x="1943936" y="821136"/>
                </a:cubicBezTo>
                <a:cubicBezTo>
                  <a:pt x="1903962" y="738690"/>
                  <a:pt x="2251234" y="1493196"/>
                  <a:pt x="2243739" y="1405753"/>
                </a:cubicBezTo>
                <a:cubicBezTo>
                  <a:pt x="2236244" y="1318310"/>
                  <a:pt x="1921450" y="376428"/>
                  <a:pt x="1898965" y="296480"/>
                </a:cubicBezTo>
                <a:cubicBezTo>
                  <a:pt x="1876480" y="216532"/>
                  <a:pt x="2256231" y="961044"/>
                  <a:pt x="2108828" y="926067"/>
                </a:cubicBezTo>
                <a:cubicBezTo>
                  <a:pt x="1961425" y="891090"/>
                  <a:pt x="1009549" y="-265651"/>
                  <a:pt x="984565" y="5663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EB25A41D-F2C7-2E7B-8AD1-77DA0FBADD0C}"/>
              </a:ext>
            </a:extLst>
          </p:cNvPr>
          <p:cNvSpPr/>
          <p:nvPr/>
        </p:nvSpPr>
        <p:spPr>
          <a:xfrm>
            <a:off x="2173574" y="1508161"/>
            <a:ext cx="2413467" cy="6425755"/>
          </a:xfrm>
          <a:custGeom>
            <a:avLst/>
            <a:gdLst>
              <a:gd name="connsiteX0" fmla="*/ 1678898 w 2413467"/>
              <a:gd name="connsiteY0" fmla="*/ 1190069 h 6425755"/>
              <a:gd name="connsiteX1" fmla="*/ 749508 w 2413467"/>
              <a:gd name="connsiteY1" fmla="*/ 3498554 h 6425755"/>
              <a:gd name="connsiteX2" fmla="*/ 899410 w 2413467"/>
              <a:gd name="connsiteY2" fmla="*/ 3498554 h 6425755"/>
              <a:gd name="connsiteX3" fmla="*/ 914400 w 2413467"/>
              <a:gd name="connsiteY3" fmla="*/ 4128141 h 6425755"/>
              <a:gd name="connsiteX4" fmla="*/ 1379095 w 2413467"/>
              <a:gd name="connsiteY4" fmla="*/ 5042541 h 6425755"/>
              <a:gd name="connsiteX5" fmla="*/ 1109272 w 2413467"/>
              <a:gd name="connsiteY5" fmla="*/ 4937609 h 6425755"/>
              <a:gd name="connsiteX6" fmla="*/ 1663908 w 2413467"/>
              <a:gd name="connsiteY6" fmla="*/ 5792049 h 6425755"/>
              <a:gd name="connsiteX7" fmla="*/ 2413416 w 2413467"/>
              <a:gd name="connsiteY7" fmla="*/ 6421636 h 6425755"/>
              <a:gd name="connsiteX8" fmla="*/ 1693888 w 2413467"/>
              <a:gd name="connsiteY8" fmla="*/ 6016901 h 6425755"/>
              <a:gd name="connsiteX9" fmla="*/ 209862 w 2413467"/>
              <a:gd name="connsiteY9" fmla="*/ 5117491 h 6425755"/>
              <a:gd name="connsiteX10" fmla="*/ 149901 w 2413467"/>
              <a:gd name="connsiteY10" fmla="*/ 2779026 h 6425755"/>
              <a:gd name="connsiteX11" fmla="*/ 0 w 2413467"/>
              <a:gd name="connsiteY11" fmla="*/ 3123800 h 6425755"/>
              <a:gd name="connsiteX12" fmla="*/ 1169233 w 2413467"/>
              <a:gd name="connsiteY12" fmla="*/ 500521 h 6425755"/>
              <a:gd name="connsiteX13" fmla="*/ 884419 w 2413467"/>
              <a:gd name="connsiteY13" fmla="*/ 1265019 h 6425755"/>
              <a:gd name="connsiteX14" fmla="*/ 2068642 w 2413467"/>
              <a:gd name="connsiteY14" fmla="*/ 5846 h 6425755"/>
              <a:gd name="connsiteX15" fmla="*/ 1528996 w 2413467"/>
              <a:gd name="connsiteY15" fmla="*/ 830305 h 6425755"/>
              <a:gd name="connsiteX16" fmla="*/ 1094282 w 2413467"/>
              <a:gd name="connsiteY16" fmla="*/ 1669754 h 6425755"/>
              <a:gd name="connsiteX17" fmla="*/ 1678898 w 2413467"/>
              <a:gd name="connsiteY17" fmla="*/ 1190069 h 642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13467" h="6425755">
                <a:moveTo>
                  <a:pt x="1678898" y="1190069"/>
                </a:moveTo>
                <a:cubicBezTo>
                  <a:pt x="1621436" y="1494869"/>
                  <a:pt x="879423" y="3113806"/>
                  <a:pt x="749508" y="3498554"/>
                </a:cubicBezTo>
                <a:cubicBezTo>
                  <a:pt x="619593" y="3883302"/>
                  <a:pt x="871928" y="3393623"/>
                  <a:pt x="899410" y="3498554"/>
                </a:cubicBezTo>
                <a:cubicBezTo>
                  <a:pt x="926892" y="3603485"/>
                  <a:pt x="834453" y="3870810"/>
                  <a:pt x="914400" y="4128141"/>
                </a:cubicBezTo>
                <a:cubicBezTo>
                  <a:pt x="994347" y="4385472"/>
                  <a:pt x="1346616" y="4907630"/>
                  <a:pt x="1379095" y="5042541"/>
                </a:cubicBezTo>
                <a:cubicBezTo>
                  <a:pt x="1411574" y="5177452"/>
                  <a:pt x="1061803" y="4812691"/>
                  <a:pt x="1109272" y="4937609"/>
                </a:cubicBezTo>
                <a:cubicBezTo>
                  <a:pt x="1156741" y="5062527"/>
                  <a:pt x="1446551" y="5544711"/>
                  <a:pt x="1663908" y="5792049"/>
                </a:cubicBezTo>
                <a:cubicBezTo>
                  <a:pt x="1881265" y="6039387"/>
                  <a:pt x="2408419" y="6384161"/>
                  <a:pt x="2413416" y="6421636"/>
                </a:cubicBezTo>
                <a:cubicBezTo>
                  <a:pt x="2418413" y="6459111"/>
                  <a:pt x="2061147" y="6234258"/>
                  <a:pt x="1693888" y="6016901"/>
                </a:cubicBezTo>
                <a:cubicBezTo>
                  <a:pt x="1326629" y="5799544"/>
                  <a:pt x="467193" y="5657137"/>
                  <a:pt x="209862" y="5117491"/>
                </a:cubicBezTo>
                <a:cubicBezTo>
                  <a:pt x="-47469" y="4577845"/>
                  <a:pt x="184878" y="3111308"/>
                  <a:pt x="149901" y="2779026"/>
                </a:cubicBezTo>
                <a:cubicBezTo>
                  <a:pt x="114924" y="2446744"/>
                  <a:pt x="0" y="3123800"/>
                  <a:pt x="0" y="3123800"/>
                </a:cubicBezTo>
                <a:cubicBezTo>
                  <a:pt x="169889" y="2744049"/>
                  <a:pt x="1021830" y="810318"/>
                  <a:pt x="1169233" y="500521"/>
                </a:cubicBezTo>
                <a:cubicBezTo>
                  <a:pt x="1316636" y="190724"/>
                  <a:pt x="734518" y="1347465"/>
                  <a:pt x="884419" y="1265019"/>
                </a:cubicBezTo>
                <a:cubicBezTo>
                  <a:pt x="1034320" y="1182573"/>
                  <a:pt x="1961213" y="78298"/>
                  <a:pt x="2068642" y="5846"/>
                </a:cubicBezTo>
                <a:cubicBezTo>
                  <a:pt x="2176071" y="-66606"/>
                  <a:pt x="1691389" y="552987"/>
                  <a:pt x="1528996" y="830305"/>
                </a:cubicBezTo>
                <a:cubicBezTo>
                  <a:pt x="1366603" y="1107623"/>
                  <a:pt x="1071797" y="1609793"/>
                  <a:pt x="1094282" y="1669754"/>
                </a:cubicBezTo>
                <a:cubicBezTo>
                  <a:pt x="1116767" y="1729715"/>
                  <a:pt x="1736360" y="885269"/>
                  <a:pt x="1678898" y="119006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444985FE-752E-94C1-0773-BD559023D5D9}"/>
              </a:ext>
            </a:extLst>
          </p:cNvPr>
          <p:cNvSpPr/>
          <p:nvPr/>
        </p:nvSpPr>
        <p:spPr>
          <a:xfrm>
            <a:off x="3264987" y="1128185"/>
            <a:ext cx="3381739" cy="3624065"/>
          </a:xfrm>
          <a:custGeom>
            <a:avLst/>
            <a:gdLst>
              <a:gd name="connsiteX0" fmla="*/ 1486895 w 3381739"/>
              <a:gd name="connsiteY0" fmla="*/ 86018 h 3624065"/>
              <a:gd name="connsiteX1" fmla="*/ 17859 w 3381739"/>
              <a:gd name="connsiteY1" fmla="*/ 2514425 h 3624065"/>
              <a:gd name="connsiteX2" fmla="*/ 707406 w 3381739"/>
              <a:gd name="connsiteY2" fmla="*/ 1959789 h 3624065"/>
              <a:gd name="connsiteX3" fmla="*/ 1247052 w 3381739"/>
              <a:gd name="connsiteY3" fmla="*/ 3173992 h 3624065"/>
              <a:gd name="connsiteX4" fmla="*/ 1501885 w 3381739"/>
              <a:gd name="connsiteY4" fmla="*/ 2529415 h 3624065"/>
              <a:gd name="connsiteX5" fmla="*/ 2311354 w 3381739"/>
              <a:gd name="connsiteY5" fmla="*/ 1630005 h 3624065"/>
              <a:gd name="connsiteX6" fmla="*/ 2401295 w 3381739"/>
              <a:gd name="connsiteY6" fmla="*/ 2184641 h 3624065"/>
              <a:gd name="connsiteX7" fmla="*/ 2836010 w 3381739"/>
              <a:gd name="connsiteY7" fmla="*/ 2889179 h 3624065"/>
              <a:gd name="connsiteX8" fmla="*/ 2806029 w 3381739"/>
              <a:gd name="connsiteY8" fmla="*/ 2274582 h 3624065"/>
              <a:gd name="connsiteX9" fmla="*/ 3375656 w 3381739"/>
              <a:gd name="connsiteY9" fmla="*/ 3623697 h 3624065"/>
              <a:gd name="connsiteX10" fmla="*/ 3045872 w 3381739"/>
              <a:gd name="connsiteY10" fmla="*/ 2124681 h 3624065"/>
              <a:gd name="connsiteX11" fmla="*/ 2131472 w 3381739"/>
              <a:gd name="connsiteY11" fmla="*/ 250910 h 3624065"/>
              <a:gd name="connsiteX12" fmla="*/ 2281374 w 3381739"/>
              <a:gd name="connsiteY12" fmla="*/ 775566 h 3624065"/>
              <a:gd name="connsiteX13" fmla="*/ 1861649 w 3381739"/>
              <a:gd name="connsiteY13" fmla="*/ 101008 h 3624065"/>
              <a:gd name="connsiteX14" fmla="*/ 362633 w 3381739"/>
              <a:gd name="connsiteY14" fmla="*/ 925467 h 3624065"/>
              <a:gd name="connsiteX15" fmla="*/ 1112141 w 3381739"/>
              <a:gd name="connsiteY15" fmla="*/ 580694 h 3624065"/>
              <a:gd name="connsiteX16" fmla="*/ 1486895 w 3381739"/>
              <a:gd name="connsiteY16" fmla="*/ 86018 h 36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1739" h="3624065">
                <a:moveTo>
                  <a:pt x="1486895" y="86018"/>
                </a:moveTo>
                <a:cubicBezTo>
                  <a:pt x="1304515" y="408306"/>
                  <a:pt x="147774" y="2202130"/>
                  <a:pt x="17859" y="2514425"/>
                </a:cubicBezTo>
                <a:cubicBezTo>
                  <a:pt x="-112056" y="2826720"/>
                  <a:pt x="502540" y="1849861"/>
                  <a:pt x="707406" y="1959789"/>
                </a:cubicBezTo>
                <a:cubicBezTo>
                  <a:pt x="912271" y="2069717"/>
                  <a:pt x="1114639" y="3079054"/>
                  <a:pt x="1247052" y="3173992"/>
                </a:cubicBezTo>
                <a:cubicBezTo>
                  <a:pt x="1379465" y="3268930"/>
                  <a:pt x="1324501" y="2786746"/>
                  <a:pt x="1501885" y="2529415"/>
                </a:cubicBezTo>
                <a:cubicBezTo>
                  <a:pt x="1679269" y="2272084"/>
                  <a:pt x="2161452" y="1687467"/>
                  <a:pt x="2311354" y="1630005"/>
                </a:cubicBezTo>
                <a:cubicBezTo>
                  <a:pt x="2461256" y="1572543"/>
                  <a:pt x="2313852" y="1974779"/>
                  <a:pt x="2401295" y="2184641"/>
                </a:cubicBezTo>
                <a:cubicBezTo>
                  <a:pt x="2488738" y="2394503"/>
                  <a:pt x="2768554" y="2874189"/>
                  <a:pt x="2836010" y="2889179"/>
                </a:cubicBezTo>
                <a:cubicBezTo>
                  <a:pt x="2903466" y="2904169"/>
                  <a:pt x="2716088" y="2152162"/>
                  <a:pt x="2806029" y="2274582"/>
                </a:cubicBezTo>
                <a:cubicBezTo>
                  <a:pt x="2895970" y="2397002"/>
                  <a:pt x="3335682" y="3648681"/>
                  <a:pt x="3375656" y="3623697"/>
                </a:cubicBezTo>
                <a:cubicBezTo>
                  <a:pt x="3415630" y="3598713"/>
                  <a:pt x="3253236" y="2686812"/>
                  <a:pt x="3045872" y="2124681"/>
                </a:cubicBezTo>
                <a:cubicBezTo>
                  <a:pt x="2838508" y="1562550"/>
                  <a:pt x="2258888" y="475762"/>
                  <a:pt x="2131472" y="250910"/>
                </a:cubicBezTo>
                <a:cubicBezTo>
                  <a:pt x="2004056" y="26058"/>
                  <a:pt x="2326344" y="800550"/>
                  <a:pt x="2281374" y="775566"/>
                </a:cubicBezTo>
                <a:cubicBezTo>
                  <a:pt x="2236404" y="750582"/>
                  <a:pt x="2181439" y="76025"/>
                  <a:pt x="1861649" y="101008"/>
                </a:cubicBezTo>
                <a:cubicBezTo>
                  <a:pt x="1541859" y="125991"/>
                  <a:pt x="487551" y="845519"/>
                  <a:pt x="362633" y="925467"/>
                </a:cubicBezTo>
                <a:cubicBezTo>
                  <a:pt x="237715" y="1005415"/>
                  <a:pt x="922266" y="720602"/>
                  <a:pt x="1112141" y="580694"/>
                </a:cubicBezTo>
                <a:cubicBezTo>
                  <a:pt x="1302016" y="440786"/>
                  <a:pt x="1669275" y="-236270"/>
                  <a:pt x="1486895" y="86018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7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8710D-60AE-BFD8-A5D5-9771C81CA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風俗嬢役で有村架純「ちひろさん」が大ヒット 今田美桜も挑戦…女優にとってメリットは？ ｜日刊ゲンダイDIGITAL">
            <a:extLst>
              <a:ext uri="{FF2B5EF4-FFF2-40B4-BE49-F238E27FC236}">
                <a16:creationId xmlns:a16="http://schemas.microsoft.com/office/drawing/2014/main" id="{EE4C3AB9-6C7E-31CF-813B-E7876166F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24091"/>
            <a:ext cx="9601200" cy="1215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95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4C7BD-625B-24F9-3F13-116BE1833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風俗嬢役で有村架純「ちひろさん」が大ヒット 今田美桜も挑戦…女優にとってメリットは？ ｜日刊ゲンダイDIGITAL">
            <a:extLst>
              <a:ext uri="{FF2B5EF4-FFF2-40B4-BE49-F238E27FC236}">
                <a16:creationId xmlns:a16="http://schemas.microsoft.com/office/drawing/2014/main" id="{C89F114A-0351-C6D3-A228-7E0023D43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24091"/>
            <a:ext cx="9601200" cy="1215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7587815-B2CD-A710-9AB5-95D8F5855533}"/>
              </a:ext>
            </a:extLst>
          </p:cNvPr>
          <p:cNvSpPr/>
          <p:nvPr/>
        </p:nvSpPr>
        <p:spPr>
          <a:xfrm>
            <a:off x="3183459" y="4063159"/>
            <a:ext cx="684437" cy="354332"/>
          </a:xfrm>
          <a:custGeom>
            <a:avLst/>
            <a:gdLst>
              <a:gd name="connsiteX0" fmla="*/ 7416 w 684437"/>
              <a:gd name="connsiteY0" fmla="*/ 353266 h 354332"/>
              <a:gd name="connsiteX1" fmla="*/ 286816 w 684437"/>
              <a:gd name="connsiteY1" fmla="*/ 226266 h 354332"/>
              <a:gd name="connsiteX2" fmla="*/ 223316 w 684437"/>
              <a:gd name="connsiteY2" fmla="*/ 264366 h 354332"/>
              <a:gd name="connsiteX3" fmla="*/ 397941 w 684437"/>
              <a:gd name="connsiteY3" fmla="*/ 169116 h 354332"/>
              <a:gd name="connsiteX4" fmla="*/ 480491 w 684437"/>
              <a:gd name="connsiteY4" fmla="*/ 156416 h 354332"/>
              <a:gd name="connsiteX5" fmla="*/ 394766 w 684437"/>
              <a:gd name="connsiteY5" fmla="*/ 153241 h 354332"/>
              <a:gd name="connsiteX6" fmla="*/ 661466 w 684437"/>
              <a:gd name="connsiteY6" fmla="*/ 143716 h 354332"/>
              <a:gd name="connsiteX7" fmla="*/ 670991 w 684437"/>
              <a:gd name="connsiteY7" fmla="*/ 134191 h 354332"/>
              <a:gd name="connsiteX8" fmla="*/ 667816 w 684437"/>
              <a:gd name="connsiteY8" fmla="*/ 89741 h 354332"/>
              <a:gd name="connsiteX9" fmla="*/ 655116 w 684437"/>
              <a:gd name="connsiteY9" fmla="*/ 841 h 354332"/>
              <a:gd name="connsiteX10" fmla="*/ 648766 w 684437"/>
              <a:gd name="connsiteY10" fmla="*/ 48466 h 354332"/>
              <a:gd name="connsiteX11" fmla="*/ 594791 w 684437"/>
              <a:gd name="connsiteY11" fmla="*/ 105616 h 354332"/>
              <a:gd name="connsiteX12" fmla="*/ 553516 w 684437"/>
              <a:gd name="connsiteY12" fmla="*/ 99266 h 354332"/>
              <a:gd name="connsiteX13" fmla="*/ 540816 w 684437"/>
              <a:gd name="connsiteY13" fmla="*/ 26241 h 354332"/>
              <a:gd name="connsiteX14" fmla="*/ 534466 w 684437"/>
              <a:gd name="connsiteY14" fmla="*/ 67516 h 354332"/>
              <a:gd name="connsiteX15" fmla="*/ 486841 w 684437"/>
              <a:gd name="connsiteY15" fmla="*/ 96091 h 354332"/>
              <a:gd name="connsiteX16" fmla="*/ 458266 w 684437"/>
              <a:gd name="connsiteY16" fmla="*/ 92916 h 354332"/>
              <a:gd name="connsiteX17" fmla="*/ 445566 w 684437"/>
              <a:gd name="connsiteY17" fmla="*/ 118316 h 354332"/>
              <a:gd name="connsiteX18" fmla="*/ 404291 w 684437"/>
              <a:gd name="connsiteY18" fmla="*/ 105616 h 354332"/>
              <a:gd name="connsiteX19" fmla="*/ 382066 w 684437"/>
              <a:gd name="connsiteY19" fmla="*/ 67516 h 354332"/>
              <a:gd name="connsiteX20" fmla="*/ 378891 w 684437"/>
              <a:gd name="connsiteY20" fmla="*/ 16716 h 354332"/>
              <a:gd name="connsiteX21" fmla="*/ 382066 w 684437"/>
              <a:gd name="connsiteY21" fmla="*/ 80216 h 354332"/>
              <a:gd name="connsiteX22" fmla="*/ 340791 w 684437"/>
              <a:gd name="connsiteY22" fmla="*/ 162766 h 354332"/>
              <a:gd name="connsiteX23" fmla="*/ 293166 w 684437"/>
              <a:gd name="connsiteY23" fmla="*/ 118316 h 354332"/>
              <a:gd name="connsiteX24" fmla="*/ 274116 w 684437"/>
              <a:gd name="connsiteY24" fmla="*/ 73866 h 354332"/>
              <a:gd name="connsiteX25" fmla="*/ 299516 w 684437"/>
              <a:gd name="connsiteY25" fmla="*/ 143716 h 354332"/>
              <a:gd name="connsiteX26" fmla="*/ 261416 w 684437"/>
              <a:gd name="connsiteY26" fmla="*/ 194516 h 354332"/>
              <a:gd name="connsiteX27" fmla="*/ 216966 w 684437"/>
              <a:gd name="connsiteY27" fmla="*/ 181816 h 354332"/>
              <a:gd name="connsiteX28" fmla="*/ 137591 w 684437"/>
              <a:gd name="connsiteY28" fmla="*/ 226266 h 354332"/>
              <a:gd name="connsiteX29" fmla="*/ 223316 w 684437"/>
              <a:gd name="connsiteY29" fmla="*/ 197691 h 354332"/>
              <a:gd name="connsiteX30" fmla="*/ 175691 w 684437"/>
              <a:gd name="connsiteY30" fmla="*/ 229441 h 354332"/>
              <a:gd name="connsiteX31" fmla="*/ 77266 w 684437"/>
              <a:gd name="connsiteY31" fmla="*/ 261191 h 354332"/>
              <a:gd name="connsiteX32" fmla="*/ 131241 w 684437"/>
              <a:gd name="connsiteY32" fmla="*/ 254841 h 354332"/>
              <a:gd name="connsiteX33" fmla="*/ 83616 w 684437"/>
              <a:gd name="connsiteY33" fmla="*/ 286591 h 354332"/>
              <a:gd name="connsiteX34" fmla="*/ 7416 w 684437"/>
              <a:gd name="connsiteY34" fmla="*/ 353266 h 35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4437" h="354332">
                <a:moveTo>
                  <a:pt x="7416" y="353266"/>
                </a:moveTo>
                <a:cubicBezTo>
                  <a:pt x="41283" y="343212"/>
                  <a:pt x="250833" y="241083"/>
                  <a:pt x="286816" y="226266"/>
                </a:cubicBezTo>
                <a:cubicBezTo>
                  <a:pt x="322799" y="211449"/>
                  <a:pt x="204795" y="273891"/>
                  <a:pt x="223316" y="264366"/>
                </a:cubicBezTo>
                <a:cubicBezTo>
                  <a:pt x="241837" y="254841"/>
                  <a:pt x="355078" y="187108"/>
                  <a:pt x="397941" y="169116"/>
                </a:cubicBezTo>
                <a:cubicBezTo>
                  <a:pt x="440804" y="151124"/>
                  <a:pt x="481020" y="159062"/>
                  <a:pt x="480491" y="156416"/>
                </a:cubicBezTo>
                <a:cubicBezTo>
                  <a:pt x="479962" y="153770"/>
                  <a:pt x="364604" y="155358"/>
                  <a:pt x="394766" y="153241"/>
                </a:cubicBezTo>
                <a:cubicBezTo>
                  <a:pt x="424928" y="151124"/>
                  <a:pt x="615429" y="146891"/>
                  <a:pt x="661466" y="143716"/>
                </a:cubicBezTo>
                <a:cubicBezTo>
                  <a:pt x="707503" y="140541"/>
                  <a:pt x="669933" y="143187"/>
                  <a:pt x="670991" y="134191"/>
                </a:cubicBezTo>
                <a:cubicBezTo>
                  <a:pt x="672049" y="125195"/>
                  <a:pt x="670462" y="111966"/>
                  <a:pt x="667816" y="89741"/>
                </a:cubicBezTo>
                <a:cubicBezTo>
                  <a:pt x="665170" y="67516"/>
                  <a:pt x="658291" y="7720"/>
                  <a:pt x="655116" y="841"/>
                </a:cubicBezTo>
                <a:cubicBezTo>
                  <a:pt x="651941" y="-6038"/>
                  <a:pt x="658820" y="31004"/>
                  <a:pt x="648766" y="48466"/>
                </a:cubicBezTo>
                <a:cubicBezTo>
                  <a:pt x="638712" y="65928"/>
                  <a:pt x="610666" y="97149"/>
                  <a:pt x="594791" y="105616"/>
                </a:cubicBezTo>
                <a:cubicBezTo>
                  <a:pt x="578916" y="114083"/>
                  <a:pt x="562512" y="112495"/>
                  <a:pt x="553516" y="99266"/>
                </a:cubicBezTo>
                <a:cubicBezTo>
                  <a:pt x="544520" y="86037"/>
                  <a:pt x="543991" y="31533"/>
                  <a:pt x="540816" y="26241"/>
                </a:cubicBezTo>
                <a:cubicBezTo>
                  <a:pt x="537641" y="20949"/>
                  <a:pt x="543462" y="55874"/>
                  <a:pt x="534466" y="67516"/>
                </a:cubicBezTo>
                <a:cubicBezTo>
                  <a:pt x="525470" y="79158"/>
                  <a:pt x="499541" y="91858"/>
                  <a:pt x="486841" y="96091"/>
                </a:cubicBezTo>
                <a:cubicBezTo>
                  <a:pt x="474141" y="100324"/>
                  <a:pt x="465145" y="89212"/>
                  <a:pt x="458266" y="92916"/>
                </a:cubicBezTo>
                <a:cubicBezTo>
                  <a:pt x="451387" y="96620"/>
                  <a:pt x="454562" y="116199"/>
                  <a:pt x="445566" y="118316"/>
                </a:cubicBezTo>
                <a:cubicBezTo>
                  <a:pt x="436570" y="120433"/>
                  <a:pt x="414874" y="114083"/>
                  <a:pt x="404291" y="105616"/>
                </a:cubicBezTo>
                <a:cubicBezTo>
                  <a:pt x="393708" y="97149"/>
                  <a:pt x="386299" y="82333"/>
                  <a:pt x="382066" y="67516"/>
                </a:cubicBezTo>
                <a:cubicBezTo>
                  <a:pt x="377833" y="52699"/>
                  <a:pt x="378891" y="14599"/>
                  <a:pt x="378891" y="16716"/>
                </a:cubicBezTo>
                <a:cubicBezTo>
                  <a:pt x="378891" y="18833"/>
                  <a:pt x="388416" y="55874"/>
                  <a:pt x="382066" y="80216"/>
                </a:cubicBezTo>
                <a:cubicBezTo>
                  <a:pt x="375716" y="104558"/>
                  <a:pt x="355608" y="156416"/>
                  <a:pt x="340791" y="162766"/>
                </a:cubicBezTo>
                <a:cubicBezTo>
                  <a:pt x="325974" y="169116"/>
                  <a:pt x="304278" y="133132"/>
                  <a:pt x="293166" y="118316"/>
                </a:cubicBezTo>
                <a:cubicBezTo>
                  <a:pt x="282054" y="103500"/>
                  <a:pt x="273058" y="69633"/>
                  <a:pt x="274116" y="73866"/>
                </a:cubicBezTo>
                <a:cubicBezTo>
                  <a:pt x="275174" y="78099"/>
                  <a:pt x="301633" y="123608"/>
                  <a:pt x="299516" y="143716"/>
                </a:cubicBezTo>
                <a:cubicBezTo>
                  <a:pt x="297399" y="163824"/>
                  <a:pt x="275174" y="188166"/>
                  <a:pt x="261416" y="194516"/>
                </a:cubicBezTo>
                <a:cubicBezTo>
                  <a:pt x="247658" y="200866"/>
                  <a:pt x="237603" y="176524"/>
                  <a:pt x="216966" y="181816"/>
                </a:cubicBezTo>
                <a:cubicBezTo>
                  <a:pt x="196329" y="187108"/>
                  <a:pt x="136533" y="223620"/>
                  <a:pt x="137591" y="226266"/>
                </a:cubicBezTo>
                <a:cubicBezTo>
                  <a:pt x="138649" y="228912"/>
                  <a:pt x="216966" y="197162"/>
                  <a:pt x="223316" y="197691"/>
                </a:cubicBezTo>
                <a:cubicBezTo>
                  <a:pt x="229666" y="198220"/>
                  <a:pt x="200033" y="218858"/>
                  <a:pt x="175691" y="229441"/>
                </a:cubicBezTo>
                <a:cubicBezTo>
                  <a:pt x="151349" y="240024"/>
                  <a:pt x="84674" y="256958"/>
                  <a:pt x="77266" y="261191"/>
                </a:cubicBezTo>
                <a:cubicBezTo>
                  <a:pt x="69858" y="265424"/>
                  <a:pt x="130183" y="250608"/>
                  <a:pt x="131241" y="254841"/>
                </a:cubicBezTo>
                <a:cubicBezTo>
                  <a:pt x="132299" y="259074"/>
                  <a:pt x="101608" y="273891"/>
                  <a:pt x="83616" y="286591"/>
                </a:cubicBezTo>
                <a:cubicBezTo>
                  <a:pt x="65624" y="299291"/>
                  <a:pt x="-26451" y="363320"/>
                  <a:pt x="7416" y="353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17BD764-0622-4AC3-FB30-A36572602695}"/>
              </a:ext>
            </a:extLst>
          </p:cNvPr>
          <p:cNvSpPr/>
          <p:nvPr/>
        </p:nvSpPr>
        <p:spPr>
          <a:xfrm>
            <a:off x="3138127" y="4076597"/>
            <a:ext cx="691791" cy="338285"/>
          </a:xfrm>
          <a:custGeom>
            <a:avLst/>
            <a:gdLst>
              <a:gd name="connsiteX0" fmla="*/ 1948 w 691791"/>
              <a:gd name="connsiteY0" fmla="*/ 336653 h 338285"/>
              <a:gd name="connsiteX1" fmla="*/ 417873 w 691791"/>
              <a:gd name="connsiteY1" fmla="*/ 123928 h 338285"/>
              <a:gd name="connsiteX2" fmla="*/ 344848 w 691791"/>
              <a:gd name="connsiteY2" fmla="*/ 142978 h 338285"/>
              <a:gd name="connsiteX3" fmla="*/ 481373 w 691791"/>
              <a:gd name="connsiteY3" fmla="*/ 98528 h 338285"/>
              <a:gd name="connsiteX4" fmla="*/ 690923 w 691791"/>
              <a:gd name="connsiteY4" fmla="*/ 98528 h 338285"/>
              <a:gd name="connsiteX5" fmla="*/ 551223 w 691791"/>
              <a:gd name="connsiteY5" fmla="*/ 89003 h 338285"/>
              <a:gd name="connsiteX6" fmla="*/ 433748 w 691791"/>
              <a:gd name="connsiteY6" fmla="*/ 85828 h 338285"/>
              <a:gd name="connsiteX7" fmla="*/ 424223 w 691791"/>
              <a:gd name="connsiteY7" fmla="*/ 60428 h 338285"/>
              <a:gd name="connsiteX8" fmla="*/ 408348 w 691791"/>
              <a:gd name="connsiteY8" fmla="*/ 103 h 338285"/>
              <a:gd name="connsiteX9" fmla="*/ 411523 w 691791"/>
              <a:gd name="connsiteY9" fmla="*/ 47728 h 338285"/>
              <a:gd name="connsiteX10" fmla="*/ 392473 w 691791"/>
              <a:gd name="connsiteY10" fmla="*/ 114403 h 338285"/>
              <a:gd name="connsiteX11" fmla="*/ 363898 w 691791"/>
              <a:gd name="connsiteY11" fmla="*/ 139803 h 338285"/>
              <a:gd name="connsiteX12" fmla="*/ 348023 w 691791"/>
              <a:gd name="connsiteY12" fmla="*/ 114403 h 338285"/>
              <a:gd name="connsiteX13" fmla="*/ 322623 w 691791"/>
              <a:gd name="connsiteY13" fmla="*/ 149328 h 338285"/>
              <a:gd name="connsiteX14" fmla="*/ 300398 w 691791"/>
              <a:gd name="connsiteY14" fmla="*/ 168378 h 338285"/>
              <a:gd name="connsiteX15" fmla="*/ 132123 w 691791"/>
              <a:gd name="connsiteY15" fmla="*/ 219178 h 338285"/>
              <a:gd name="connsiteX16" fmla="*/ 255948 w 691791"/>
              <a:gd name="connsiteY16" fmla="*/ 222353 h 338285"/>
              <a:gd name="connsiteX17" fmla="*/ 1948 w 691791"/>
              <a:gd name="connsiteY17" fmla="*/ 336653 h 33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1791" h="338285">
                <a:moveTo>
                  <a:pt x="1948" y="336653"/>
                </a:moveTo>
                <a:cubicBezTo>
                  <a:pt x="28935" y="320249"/>
                  <a:pt x="360723" y="156207"/>
                  <a:pt x="417873" y="123928"/>
                </a:cubicBezTo>
                <a:cubicBezTo>
                  <a:pt x="475023" y="91649"/>
                  <a:pt x="334265" y="147211"/>
                  <a:pt x="344848" y="142978"/>
                </a:cubicBezTo>
                <a:cubicBezTo>
                  <a:pt x="355431" y="138745"/>
                  <a:pt x="423694" y="105936"/>
                  <a:pt x="481373" y="98528"/>
                </a:cubicBezTo>
                <a:cubicBezTo>
                  <a:pt x="539052" y="91120"/>
                  <a:pt x="679281" y="100115"/>
                  <a:pt x="690923" y="98528"/>
                </a:cubicBezTo>
                <a:cubicBezTo>
                  <a:pt x="702565" y="96941"/>
                  <a:pt x="594085" y="91120"/>
                  <a:pt x="551223" y="89003"/>
                </a:cubicBezTo>
                <a:cubicBezTo>
                  <a:pt x="508361" y="86886"/>
                  <a:pt x="454915" y="90590"/>
                  <a:pt x="433748" y="85828"/>
                </a:cubicBezTo>
                <a:cubicBezTo>
                  <a:pt x="412581" y="81066"/>
                  <a:pt x="428456" y="74715"/>
                  <a:pt x="424223" y="60428"/>
                </a:cubicBezTo>
                <a:cubicBezTo>
                  <a:pt x="419990" y="46141"/>
                  <a:pt x="410465" y="2220"/>
                  <a:pt x="408348" y="103"/>
                </a:cubicBezTo>
                <a:cubicBezTo>
                  <a:pt x="406231" y="-2014"/>
                  <a:pt x="414169" y="28678"/>
                  <a:pt x="411523" y="47728"/>
                </a:cubicBezTo>
                <a:cubicBezTo>
                  <a:pt x="408877" y="66778"/>
                  <a:pt x="400410" y="99057"/>
                  <a:pt x="392473" y="114403"/>
                </a:cubicBezTo>
                <a:cubicBezTo>
                  <a:pt x="384536" y="129749"/>
                  <a:pt x="371306" y="139803"/>
                  <a:pt x="363898" y="139803"/>
                </a:cubicBezTo>
                <a:cubicBezTo>
                  <a:pt x="356490" y="139803"/>
                  <a:pt x="354902" y="112816"/>
                  <a:pt x="348023" y="114403"/>
                </a:cubicBezTo>
                <a:cubicBezTo>
                  <a:pt x="341144" y="115990"/>
                  <a:pt x="322623" y="149328"/>
                  <a:pt x="322623" y="149328"/>
                </a:cubicBezTo>
                <a:cubicBezTo>
                  <a:pt x="314686" y="158324"/>
                  <a:pt x="332148" y="156736"/>
                  <a:pt x="300398" y="168378"/>
                </a:cubicBezTo>
                <a:cubicBezTo>
                  <a:pt x="268648" y="180020"/>
                  <a:pt x="139531" y="210182"/>
                  <a:pt x="132123" y="219178"/>
                </a:cubicBezTo>
                <a:cubicBezTo>
                  <a:pt x="124715" y="228174"/>
                  <a:pt x="274998" y="203832"/>
                  <a:pt x="255948" y="222353"/>
                </a:cubicBezTo>
                <a:cubicBezTo>
                  <a:pt x="236898" y="240874"/>
                  <a:pt x="-25039" y="353057"/>
                  <a:pt x="1948" y="336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25DE9BC-0797-F54D-49FA-C996401CD357}"/>
              </a:ext>
            </a:extLst>
          </p:cNvPr>
          <p:cNvSpPr/>
          <p:nvPr/>
        </p:nvSpPr>
        <p:spPr>
          <a:xfrm>
            <a:off x="3222500" y="4292591"/>
            <a:ext cx="149908" cy="165474"/>
          </a:xfrm>
          <a:custGeom>
            <a:avLst/>
            <a:gdLst>
              <a:gd name="connsiteX0" fmla="*/ 149350 w 149908"/>
              <a:gd name="connsiteY0" fmla="*/ 9 h 165474"/>
              <a:gd name="connsiteX1" fmla="*/ 54100 w 149908"/>
              <a:gd name="connsiteY1" fmla="*/ 104784 h 165474"/>
              <a:gd name="connsiteX2" fmla="*/ 3300 w 149908"/>
              <a:gd name="connsiteY2" fmla="*/ 130184 h 165474"/>
              <a:gd name="connsiteX3" fmla="*/ 146175 w 149908"/>
              <a:gd name="connsiteY3" fmla="*/ 165109 h 165474"/>
              <a:gd name="connsiteX4" fmla="*/ 92200 w 149908"/>
              <a:gd name="connsiteY4" fmla="*/ 149234 h 165474"/>
              <a:gd name="connsiteX5" fmla="*/ 28700 w 149908"/>
              <a:gd name="connsiteY5" fmla="*/ 161934 h 165474"/>
              <a:gd name="connsiteX6" fmla="*/ 44575 w 149908"/>
              <a:gd name="connsiteY6" fmla="*/ 133359 h 165474"/>
              <a:gd name="connsiteX7" fmla="*/ 6475 w 149908"/>
              <a:gd name="connsiteY7" fmla="*/ 111134 h 165474"/>
              <a:gd name="connsiteX8" fmla="*/ 149350 w 149908"/>
              <a:gd name="connsiteY8" fmla="*/ 9 h 16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08" h="165474">
                <a:moveTo>
                  <a:pt x="149350" y="9"/>
                </a:moveTo>
                <a:cubicBezTo>
                  <a:pt x="157287" y="-1049"/>
                  <a:pt x="78441" y="83088"/>
                  <a:pt x="54100" y="104784"/>
                </a:cubicBezTo>
                <a:cubicBezTo>
                  <a:pt x="29759" y="126480"/>
                  <a:pt x="-12046" y="120130"/>
                  <a:pt x="3300" y="130184"/>
                </a:cubicBezTo>
                <a:cubicBezTo>
                  <a:pt x="18646" y="140238"/>
                  <a:pt x="131358" y="161934"/>
                  <a:pt x="146175" y="165109"/>
                </a:cubicBezTo>
                <a:cubicBezTo>
                  <a:pt x="160992" y="168284"/>
                  <a:pt x="111779" y="149763"/>
                  <a:pt x="92200" y="149234"/>
                </a:cubicBezTo>
                <a:cubicBezTo>
                  <a:pt x="72621" y="148705"/>
                  <a:pt x="36637" y="164580"/>
                  <a:pt x="28700" y="161934"/>
                </a:cubicBezTo>
                <a:cubicBezTo>
                  <a:pt x="20763" y="159288"/>
                  <a:pt x="48279" y="141826"/>
                  <a:pt x="44575" y="133359"/>
                </a:cubicBezTo>
                <a:cubicBezTo>
                  <a:pt x="40871" y="124892"/>
                  <a:pt x="-12575" y="130713"/>
                  <a:pt x="6475" y="111134"/>
                </a:cubicBezTo>
                <a:cubicBezTo>
                  <a:pt x="25525" y="91555"/>
                  <a:pt x="141413" y="1067"/>
                  <a:pt x="14935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3C1B405-931C-7684-F2AE-ACB99E7E9D9A}"/>
              </a:ext>
            </a:extLst>
          </p:cNvPr>
          <p:cNvSpPr/>
          <p:nvPr/>
        </p:nvSpPr>
        <p:spPr>
          <a:xfrm>
            <a:off x="3303695" y="4279571"/>
            <a:ext cx="84335" cy="216420"/>
          </a:xfrm>
          <a:custGeom>
            <a:avLst/>
            <a:gdLst>
              <a:gd name="connsiteX0" fmla="*/ 84030 w 84335"/>
              <a:gd name="connsiteY0" fmla="*/ 329 h 216420"/>
              <a:gd name="connsiteX1" fmla="*/ 30055 w 84335"/>
              <a:gd name="connsiteY1" fmla="*/ 82879 h 216420"/>
              <a:gd name="connsiteX2" fmla="*/ 45930 w 84335"/>
              <a:gd name="connsiteY2" fmla="*/ 168604 h 216420"/>
              <a:gd name="connsiteX3" fmla="*/ 30055 w 84335"/>
              <a:gd name="connsiteY3" fmla="*/ 146379 h 216420"/>
              <a:gd name="connsiteX4" fmla="*/ 74505 w 84335"/>
              <a:gd name="connsiteY4" fmla="*/ 216229 h 216420"/>
              <a:gd name="connsiteX5" fmla="*/ 52280 w 84335"/>
              <a:gd name="connsiteY5" fmla="*/ 165429 h 216420"/>
              <a:gd name="connsiteX6" fmla="*/ 1480 w 84335"/>
              <a:gd name="connsiteY6" fmla="*/ 114629 h 216420"/>
              <a:gd name="connsiteX7" fmla="*/ 84030 w 84335"/>
              <a:gd name="connsiteY7" fmla="*/ 329 h 21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35" h="216420">
                <a:moveTo>
                  <a:pt x="84030" y="329"/>
                </a:moveTo>
                <a:cubicBezTo>
                  <a:pt x="88793" y="-4963"/>
                  <a:pt x="36405" y="54833"/>
                  <a:pt x="30055" y="82879"/>
                </a:cubicBezTo>
                <a:cubicBezTo>
                  <a:pt x="23705" y="110925"/>
                  <a:pt x="45930" y="158021"/>
                  <a:pt x="45930" y="168604"/>
                </a:cubicBezTo>
                <a:cubicBezTo>
                  <a:pt x="45930" y="179187"/>
                  <a:pt x="25292" y="138442"/>
                  <a:pt x="30055" y="146379"/>
                </a:cubicBezTo>
                <a:cubicBezTo>
                  <a:pt x="34817" y="154317"/>
                  <a:pt x="70801" y="213054"/>
                  <a:pt x="74505" y="216229"/>
                </a:cubicBezTo>
                <a:cubicBezTo>
                  <a:pt x="78209" y="219404"/>
                  <a:pt x="64451" y="182362"/>
                  <a:pt x="52280" y="165429"/>
                </a:cubicBezTo>
                <a:cubicBezTo>
                  <a:pt x="40109" y="148496"/>
                  <a:pt x="-9103" y="137383"/>
                  <a:pt x="1480" y="114629"/>
                </a:cubicBezTo>
                <a:cubicBezTo>
                  <a:pt x="12063" y="91875"/>
                  <a:pt x="79267" y="5621"/>
                  <a:pt x="84030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7E6CBCB-C5A0-39CE-2BB5-770B036B002F}"/>
              </a:ext>
            </a:extLst>
          </p:cNvPr>
          <p:cNvSpPr/>
          <p:nvPr/>
        </p:nvSpPr>
        <p:spPr>
          <a:xfrm>
            <a:off x="3063465" y="4352875"/>
            <a:ext cx="648220" cy="216431"/>
          </a:xfrm>
          <a:custGeom>
            <a:avLst/>
            <a:gdLst>
              <a:gd name="connsiteX0" fmla="*/ 229010 w 648220"/>
              <a:gd name="connsiteY0" fmla="*/ 50 h 216431"/>
              <a:gd name="connsiteX1" fmla="*/ 98835 w 648220"/>
              <a:gd name="connsiteY1" fmla="*/ 50850 h 216431"/>
              <a:gd name="connsiteX2" fmla="*/ 410 w 648220"/>
              <a:gd name="connsiteY2" fmla="*/ 50850 h 216431"/>
              <a:gd name="connsiteX3" fmla="*/ 67085 w 648220"/>
              <a:gd name="connsiteY3" fmla="*/ 57200 h 216431"/>
              <a:gd name="connsiteX4" fmla="*/ 149635 w 648220"/>
              <a:gd name="connsiteY4" fmla="*/ 127050 h 216431"/>
              <a:gd name="connsiteX5" fmla="*/ 124235 w 648220"/>
              <a:gd name="connsiteY5" fmla="*/ 108000 h 216431"/>
              <a:gd name="connsiteX6" fmla="*/ 241710 w 648220"/>
              <a:gd name="connsiteY6" fmla="*/ 120700 h 216431"/>
              <a:gd name="connsiteX7" fmla="*/ 244885 w 648220"/>
              <a:gd name="connsiteY7" fmla="*/ 184200 h 216431"/>
              <a:gd name="connsiteX8" fmla="*/ 263935 w 648220"/>
              <a:gd name="connsiteY8" fmla="*/ 130225 h 216431"/>
              <a:gd name="connsiteX9" fmla="*/ 368710 w 648220"/>
              <a:gd name="connsiteY9" fmla="*/ 190550 h 216431"/>
              <a:gd name="connsiteX10" fmla="*/ 343310 w 648220"/>
              <a:gd name="connsiteY10" fmla="*/ 149275 h 216431"/>
              <a:gd name="connsiteX11" fmla="*/ 460785 w 648220"/>
              <a:gd name="connsiteY11" fmla="*/ 130225 h 216431"/>
              <a:gd name="connsiteX12" fmla="*/ 511585 w 648220"/>
              <a:gd name="connsiteY12" fmla="*/ 215950 h 216431"/>
              <a:gd name="connsiteX13" fmla="*/ 508410 w 648220"/>
              <a:gd name="connsiteY13" fmla="*/ 165150 h 216431"/>
              <a:gd name="connsiteX14" fmla="*/ 648110 w 648220"/>
              <a:gd name="connsiteY14" fmla="*/ 168325 h 216431"/>
              <a:gd name="connsiteX15" fmla="*/ 533810 w 648220"/>
              <a:gd name="connsiteY15" fmla="*/ 139750 h 216431"/>
              <a:gd name="connsiteX16" fmla="*/ 409985 w 648220"/>
              <a:gd name="connsiteY16" fmla="*/ 111175 h 216431"/>
              <a:gd name="connsiteX17" fmla="*/ 314735 w 648220"/>
              <a:gd name="connsiteY17" fmla="*/ 82600 h 216431"/>
              <a:gd name="connsiteX18" fmla="*/ 444910 w 648220"/>
              <a:gd name="connsiteY18" fmla="*/ 117525 h 216431"/>
              <a:gd name="connsiteX19" fmla="*/ 321085 w 648220"/>
              <a:gd name="connsiteY19" fmla="*/ 95300 h 216431"/>
              <a:gd name="connsiteX20" fmla="*/ 197260 w 648220"/>
              <a:gd name="connsiteY20" fmla="*/ 92125 h 216431"/>
              <a:gd name="connsiteX21" fmla="*/ 143285 w 648220"/>
              <a:gd name="connsiteY21" fmla="*/ 25450 h 216431"/>
              <a:gd name="connsiteX22" fmla="*/ 162335 w 648220"/>
              <a:gd name="connsiteY22" fmla="*/ 66725 h 216431"/>
              <a:gd name="connsiteX23" fmla="*/ 63910 w 648220"/>
              <a:gd name="connsiteY23" fmla="*/ 60375 h 216431"/>
              <a:gd name="connsiteX24" fmla="*/ 117885 w 648220"/>
              <a:gd name="connsiteY24" fmla="*/ 41325 h 216431"/>
              <a:gd name="connsiteX25" fmla="*/ 229010 w 648220"/>
              <a:gd name="connsiteY25" fmla="*/ 50 h 21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8220" h="216431">
                <a:moveTo>
                  <a:pt x="229010" y="50"/>
                </a:moveTo>
                <a:cubicBezTo>
                  <a:pt x="225835" y="1637"/>
                  <a:pt x="136935" y="42383"/>
                  <a:pt x="98835" y="50850"/>
                </a:cubicBezTo>
                <a:cubicBezTo>
                  <a:pt x="60735" y="59317"/>
                  <a:pt x="5701" y="49792"/>
                  <a:pt x="410" y="50850"/>
                </a:cubicBezTo>
                <a:cubicBezTo>
                  <a:pt x="-4881" y="51908"/>
                  <a:pt x="42214" y="44500"/>
                  <a:pt x="67085" y="57200"/>
                </a:cubicBezTo>
                <a:cubicBezTo>
                  <a:pt x="91956" y="69900"/>
                  <a:pt x="140110" y="118583"/>
                  <a:pt x="149635" y="127050"/>
                </a:cubicBezTo>
                <a:cubicBezTo>
                  <a:pt x="159160" y="135517"/>
                  <a:pt x="108889" y="109058"/>
                  <a:pt x="124235" y="108000"/>
                </a:cubicBezTo>
                <a:cubicBezTo>
                  <a:pt x="139581" y="106942"/>
                  <a:pt x="221602" y="108000"/>
                  <a:pt x="241710" y="120700"/>
                </a:cubicBezTo>
                <a:cubicBezTo>
                  <a:pt x="261818" y="133400"/>
                  <a:pt x="241181" y="182613"/>
                  <a:pt x="244885" y="184200"/>
                </a:cubicBezTo>
                <a:cubicBezTo>
                  <a:pt x="248589" y="185787"/>
                  <a:pt x="243298" y="129167"/>
                  <a:pt x="263935" y="130225"/>
                </a:cubicBezTo>
                <a:cubicBezTo>
                  <a:pt x="284572" y="131283"/>
                  <a:pt x="355481" y="187375"/>
                  <a:pt x="368710" y="190550"/>
                </a:cubicBezTo>
                <a:cubicBezTo>
                  <a:pt x="381939" y="193725"/>
                  <a:pt x="327964" y="159329"/>
                  <a:pt x="343310" y="149275"/>
                </a:cubicBezTo>
                <a:cubicBezTo>
                  <a:pt x="358656" y="139221"/>
                  <a:pt x="432739" y="119113"/>
                  <a:pt x="460785" y="130225"/>
                </a:cubicBezTo>
                <a:cubicBezTo>
                  <a:pt x="488831" y="141338"/>
                  <a:pt x="503648" y="210129"/>
                  <a:pt x="511585" y="215950"/>
                </a:cubicBezTo>
                <a:cubicBezTo>
                  <a:pt x="519522" y="221771"/>
                  <a:pt x="485656" y="173088"/>
                  <a:pt x="508410" y="165150"/>
                </a:cubicBezTo>
                <a:cubicBezTo>
                  <a:pt x="531164" y="157213"/>
                  <a:pt x="643877" y="172558"/>
                  <a:pt x="648110" y="168325"/>
                </a:cubicBezTo>
                <a:cubicBezTo>
                  <a:pt x="652343" y="164092"/>
                  <a:pt x="533810" y="139750"/>
                  <a:pt x="533810" y="139750"/>
                </a:cubicBezTo>
                <a:cubicBezTo>
                  <a:pt x="494123" y="130225"/>
                  <a:pt x="446497" y="120700"/>
                  <a:pt x="409985" y="111175"/>
                </a:cubicBezTo>
                <a:cubicBezTo>
                  <a:pt x="373473" y="101650"/>
                  <a:pt x="308914" y="81542"/>
                  <a:pt x="314735" y="82600"/>
                </a:cubicBezTo>
                <a:cubicBezTo>
                  <a:pt x="320556" y="83658"/>
                  <a:pt x="443852" y="115408"/>
                  <a:pt x="444910" y="117525"/>
                </a:cubicBezTo>
                <a:cubicBezTo>
                  <a:pt x="445968" y="119642"/>
                  <a:pt x="362360" y="99533"/>
                  <a:pt x="321085" y="95300"/>
                </a:cubicBezTo>
                <a:cubicBezTo>
                  <a:pt x="279810" y="91067"/>
                  <a:pt x="226893" y="103767"/>
                  <a:pt x="197260" y="92125"/>
                </a:cubicBezTo>
                <a:cubicBezTo>
                  <a:pt x="167627" y="80483"/>
                  <a:pt x="149106" y="29683"/>
                  <a:pt x="143285" y="25450"/>
                </a:cubicBezTo>
                <a:cubicBezTo>
                  <a:pt x="137464" y="21217"/>
                  <a:pt x="175564" y="60904"/>
                  <a:pt x="162335" y="66725"/>
                </a:cubicBezTo>
                <a:cubicBezTo>
                  <a:pt x="149106" y="72546"/>
                  <a:pt x="71318" y="64608"/>
                  <a:pt x="63910" y="60375"/>
                </a:cubicBezTo>
                <a:cubicBezTo>
                  <a:pt x="56502" y="56142"/>
                  <a:pt x="93543" y="48204"/>
                  <a:pt x="117885" y="41325"/>
                </a:cubicBezTo>
                <a:cubicBezTo>
                  <a:pt x="142227" y="34446"/>
                  <a:pt x="232185" y="-1537"/>
                  <a:pt x="22901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DA769B4-7095-B392-ECFC-13889C24277B}"/>
              </a:ext>
            </a:extLst>
          </p:cNvPr>
          <p:cNvSpPr/>
          <p:nvPr/>
        </p:nvSpPr>
        <p:spPr>
          <a:xfrm>
            <a:off x="3862949" y="4168749"/>
            <a:ext cx="194946" cy="120766"/>
          </a:xfrm>
          <a:custGeom>
            <a:avLst/>
            <a:gdLst>
              <a:gd name="connsiteX0" fmla="*/ 1026 w 194946"/>
              <a:gd name="connsiteY0" fmla="*/ 6376 h 120766"/>
              <a:gd name="connsiteX1" fmla="*/ 159776 w 194946"/>
              <a:gd name="connsiteY1" fmla="*/ 101626 h 120766"/>
              <a:gd name="connsiteX2" fmla="*/ 143901 w 194946"/>
              <a:gd name="connsiteY2" fmla="*/ 73051 h 120766"/>
              <a:gd name="connsiteX3" fmla="*/ 194701 w 194946"/>
              <a:gd name="connsiteY3" fmla="*/ 120676 h 120766"/>
              <a:gd name="connsiteX4" fmla="*/ 162951 w 194946"/>
              <a:gd name="connsiteY4" fmla="*/ 82576 h 120766"/>
              <a:gd name="connsiteX5" fmla="*/ 156601 w 194946"/>
              <a:gd name="connsiteY5" fmla="*/ 26 h 120766"/>
              <a:gd name="connsiteX6" fmla="*/ 140726 w 194946"/>
              <a:gd name="connsiteY6" fmla="*/ 73051 h 120766"/>
              <a:gd name="connsiteX7" fmla="*/ 105801 w 194946"/>
              <a:gd name="connsiteY7" fmla="*/ 19076 h 120766"/>
              <a:gd name="connsiteX8" fmla="*/ 93101 w 194946"/>
              <a:gd name="connsiteY8" fmla="*/ 34951 h 120766"/>
              <a:gd name="connsiteX9" fmla="*/ 77226 w 194946"/>
              <a:gd name="connsiteY9" fmla="*/ 19076 h 120766"/>
              <a:gd name="connsiteX10" fmla="*/ 89926 w 194946"/>
              <a:gd name="connsiteY10" fmla="*/ 34951 h 120766"/>
              <a:gd name="connsiteX11" fmla="*/ 1026 w 194946"/>
              <a:gd name="connsiteY11" fmla="*/ 6376 h 1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946" h="120766">
                <a:moveTo>
                  <a:pt x="1026" y="6376"/>
                </a:moveTo>
                <a:cubicBezTo>
                  <a:pt x="12668" y="17489"/>
                  <a:pt x="135964" y="90514"/>
                  <a:pt x="159776" y="101626"/>
                </a:cubicBezTo>
                <a:cubicBezTo>
                  <a:pt x="183589" y="112739"/>
                  <a:pt x="138080" y="69876"/>
                  <a:pt x="143901" y="73051"/>
                </a:cubicBezTo>
                <a:cubicBezTo>
                  <a:pt x="149722" y="76226"/>
                  <a:pt x="191526" y="119089"/>
                  <a:pt x="194701" y="120676"/>
                </a:cubicBezTo>
                <a:cubicBezTo>
                  <a:pt x="197876" y="122263"/>
                  <a:pt x="169301" y="102684"/>
                  <a:pt x="162951" y="82576"/>
                </a:cubicBezTo>
                <a:cubicBezTo>
                  <a:pt x="156601" y="62468"/>
                  <a:pt x="160305" y="1613"/>
                  <a:pt x="156601" y="26"/>
                </a:cubicBezTo>
                <a:cubicBezTo>
                  <a:pt x="152897" y="-1561"/>
                  <a:pt x="149193" y="69876"/>
                  <a:pt x="140726" y="73051"/>
                </a:cubicBezTo>
                <a:cubicBezTo>
                  <a:pt x="132259" y="76226"/>
                  <a:pt x="113738" y="25426"/>
                  <a:pt x="105801" y="19076"/>
                </a:cubicBezTo>
                <a:cubicBezTo>
                  <a:pt x="97864" y="12726"/>
                  <a:pt x="97863" y="34951"/>
                  <a:pt x="93101" y="34951"/>
                </a:cubicBezTo>
                <a:cubicBezTo>
                  <a:pt x="88339" y="34951"/>
                  <a:pt x="77755" y="19076"/>
                  <a:pt x="77226" y="19076"/>
                </a:cubicBezTo>
                <a:cubicBezTo>
                  <a:pt x="76697" y="19076"/>
                  <a:pt x="99451" y="35480"/>
                  <a:pt x="89926" y="34951"/>
                </a:cubicBezTo>
                <a:cubicBezTo>
                  <a:pt x="80401" y="34422"/>
                  <a:pt x="-10616" y="-4737"/>
                  <a:pt x="1026" y="6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45E8854-CDE7-4A02-B28B-2F5A47A65667}"/>
              </a:ext>
            </a:extLst>
          </p:cNvPr>
          <p:cNvSpPr/>
          <p:nvPr/>
        </p:nvSpPr>
        <p:spPr>
          <a:xfrm>
            <a:off x="4032250" y="4215802"/>
            <a:ext cx="172117" cy="334896"/>
          </a:xfrm>
          <a:custGeom>
            <a:avLst/>
            <a:gdLst>
              <a:gd name="connsiteX0" fmla="*/ 3175 w 172117"/>
              <a:gd name="connsiteY0" fmla="*/ 598 h 334896"/>
              <a:gd name="connsiteX1" fmla="*/ 111125 w 172117"/>
              <a:gd name="connsiteY1" fmla="*/ 149823 h 334896"/>
              <a:gd name="connsiteX2" fmla="*/ 161925 w 172117"/>
              <a:gd name="connsiteY2" fmla="*/ 276823 h 334896"/>
              <a:gd name="connsiteX3" fmla="*/ 152400 w 172117"/>
              <a:gd name="connsiteY3" fmla="*/ 238723 h 334896"/>
              <a:gd name="connsiteX4" fmla="*/ 171450 w 172117"/>
              <a:gd name="connsiteY4" fmla="*/ 330798 h 334896"/>
              <a:gd name="connsiteX5" fmla="*/ 123825 w 172117"/>
              <a:gd name="connsiteY5" fmla="*/ 318098 h 334896"/>
              <a:gd name="connsiteX6" fmla="*/ 69850 w 172117"/>
              <a:gd name="connsiteY6" fmla="*/ 311748 h 334896"/>
              <a:gd name="connsiteX7" fmla="*/ 0 w 172117"/>
              <a:gd name="connsiteY7" fmla="*/ 305398 h 334896"/>
              <a:gd name="connsiteX8" fmla="*/ 69850 w 172117"/>
              <a:gd name="connsiteY8" fmla="*/ 305398 h 334896"/>
              <a:gd name="connsiteX9" fmla="*/ 139700 w 172117"/>
              <a:gd name="connsiteY9" fmla="*/ 292698 h 334896"/>
              <a:gd name="connsiteX10" fmla="*/ 142875 w 172117"/>
              <a:gd name="connsiteY10" fmla="*/ 257773 h 334896"/>
              <a:gd name="connsiteX11" fmla="*/ 98425 w 172117"/>
              <a:gd name="connsiteY11" fmla="*/ 267298 h 334896"/>
              <a:gd name="connsiteX12" fmla="*/ 120650 w 172117"/>
              <a:gd name="connsiteY12" fmla="*/ 232373 h 334896"/>
              <a:gd name="connsiteX13" fmla="*/ 98425 w 172117"/>
              <a:gd name="connsiteY13" fmla="*/ 168873 h 334896"/>
              <a:gd name="connsiteX14" fmla="*/ 22225 w 172117"/>
              <a:gd name="connsiteY14" fmla="*/ 105373 h 334896"/>
              <a:gd name="connsiteX15" fmla="*/ 3175 w 172117"/>
              <a:gd name="connsiteY15" fmla="*/ 70448 h 334896"/>
              <a:gd name="connsiteX16" fmla="*/ 57150 w 172117"/>
              <a:gd name="connsiteY16" fmla="*/ 95848 h 334896"/>
              <a:gd name="connsiteX17" fmla="*/ 3175 w 172117"/>
              <a:gd name="connsiteY17" fmla="*/ 598 h 33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117" h="334896">
                <a:moveTo>
                  <a:pt x="3175" y="598"/>
                </a:moveTo>
                <a:cubicBezTo>
                  <a:pt x="12171" y="9594"/>
                  <a:pt x="84667" y="103785"/>
                  <a:pt x="111125" y="149823"/>
                </a:cubicBezTo>
                <a:cubicBezTo>
                  <a:pt x="137583" y="195861"/>
                  <a:pt x="155046" y="262006"/>
                  <a:pt x="161925" y="276823"/>
                </a:cubicBezTo>
                <a:cubicBezTo>
                  <a:pt x="168804" y="291640"/>
                  <a:pt x="150813" y="229727"/>
                  <a:pt x="152400" y="238723"/>
                </a:cubicBezTo>
                <a:cubicBezTo>
                  <a:pt x="153987" y="247719"/>
                  <a:pt x="176212" y="317569"/>
                  <a:pt x="171450" y="330798"/>
                </a:cubicBezTo>
                <a:cubicBezTo>
                  <a:pt x="166688" y="344027"/>
                  <a:pt x="140758" y="321273"/>
                  <a:pt x="123825" y="318098"/>
                </a:cubicBezTo>
                <a:cubicBezTo>
                  <a:pt x="106892" y="314923"/>
                  <a:pt x="90487" y="313865"/>
                  <a:pt x="69850" y="311748"/>
                </a:cubicBezTo>
                <a:cubicBezTo>
                  <a:pt x="49213" y="309631"/>
                  <a:pt x="0" y="306456"/>
                  <a:pt x="0" y="305398"/>
                </a:cubicBezTo>
                <a:cubicBezTo>
                  <a:pt x="0" y="304340"/>
                  <a:pt x="46567" y="307515"/>
                  <a:pt x="69850" y="305398"/>
                </a:cubicBezTo>
                <a:cubicBezTo>
                  <a:pt x="93133" y="303281"/>
                  <a:pt x="127529" y="300635"/>
                  <a:pt x="139700" y="292698"/>
                </a:cubicBezTo>
                <a:cubicBezTo>
                  <a:pt x="151871" y="284761"/>
                  <a:pt x="149754" y="262006"/>
                  <a:pt x="142875" y="257773"/>
                </a:cubicBezTo>
                <a:cubicBezTo>
                  <a:pt x="135996" y="253540"/>
                  <a:pt x="102129" y="271531"/>
                  <a:pt x="98425" y="267298"/>
                </a:cubicBezTo>
                <a:cubicBezTo>
                  <a:pt x="94721" y="263065"/>
                  <a:pt x="120650" y="248777"/>
                  <a:pt x="120650" y="232373"/>
                </a:cubicBezTo>
                <a:cubicBezTo>
                  <a:pt x="120650" y="215969"/>
                  <a:pt x="114829" y="190040"/>
                  <a:pt x="98425" y="168873"/>
                </a:cubicBezTo>
                <a:cubicBezTo>
                  <a:pt x="82021" y="147706"/>
                  <a:pt x="38100" y="121777"/>
                  <a:pt x="22225" y="105373"/>
                </a:cubicBezTo>
                <a:cubicBezTo>
                  <a:pt x="6350" y="88969"/>
                  <a:pt x="-2646" y="72036"/>
                  <a:pt x="3175" y="70448"/>
                </a:cubicBezTo>
                <a:cubicBezTo>
                  <a:pt x="8996" y="68861"/>
                  <a:pt x="54504" y="104844"/>
                  <a:pt x="57150" y="95848"/>
                </a:cubicBezTo>
                <a:cubicBezTo>
                  <a:pt x="59796" y="86852"/>
                  <a:pt x="-5821" y="-8398"/>
                  <a:pt x="3175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B455B-FCCF-5DBB-D260-B98F31EB6F02}"/>
              </a:ext>
            </a:extLst>
          </p:cNvPr>
          <p:cNvSpPr/>
          <p:nvPr/>
        </p:nvSpPr>
        <p:spPr>
          <a:xfrm>
            <a:off x="4098217" y="4327352"/>
            <a:ext cx="112726" cy="203677"/>
          </a:xfrm>
          <a:custGeom>
            <a:avLst/>
            <a:gdLst>
              <a:gd name="connsiteX0" fmla="*/ 708 w 112726"/>
              <a:gd name="connsiteY0" fmla="*/ 173 h 203677"/>
              <a:gd name="connsiteX1" fmla="*/ 19758 w 112726"/>
              <a:gd name="connsiteY1" fmla="*/ 117648 h 203677"/>
              <a:gd name="connsiteX2" fmla="*/ 7058 w 112726"/>
              <a:gd name="connsiteY2" fmla="*/ 146223 h 203677"/>
              <a:gd name="connsiteX3" fmla="*/ 111833 w 112726"/>
              <a:gd name="connsiteY3" fmla="*/ 203373 h 203677"/>
              <a:gd name="connsiteX4" fmla="*/ 54683 w 112726"/>
              <a:gd name="connsiteY4" fmla="*/ 168448 h 203677"/>
              <a:gd name="connsiteX5" fmla="*/ 3883 w 112726"/>
              <a:gd name="connsiteY5" fmla="*/ 158923 h 203677"/>
              <a:gd name="connsiteX6" fmla="*/ 3883 w 112726"/>
              <a:gd name="connsiteY6" fmla="*/ 92248 h 203677"/>
              <a:gd name="connsiteX7" fmla="*/ 708 w 112726"/>
              <a:gd name="connsiteY7" fmla="*/ 173 h 20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726" h="203677">
                <a:moveTo>
                  <a:pt x="708" y="173"/>
                </a:moveTo>
                <a:cubicBezTo>
                  <a:pt x="3354" y="4406"/>
                  <a:pt x="18700" y="93306"/>
                  <a:pt x="19758" y="117648"/>
                </a:cubicBezTo>
                <a:cubicBezTo>
                  <a:pt x="20816" y="141990"/>
                  <a:pt x="-8288" y="131936"/>
                  <a:pt x="7058" y="146223"/>
                </a:cubicBezTo>
                <a:cubicBezTo>
                  <a:pt x="22404" y="160511"/>
                  <a:pt x="103896" y="199669"/>
                  <a:pt x="111833" y="203373"/>
                </a:cubicBezTo>
                <a:cubicBezTo>
                  <a:pt x="119770" y="207077"/>
                  <a:pt x="72675" y="175856"/>
                  <a:pt x="54683" y="168448"/>
                </a:cubicBezTo>
                <a:cubicBezTo>
                  <a:pt x="36691" y="161040"/>
                  <a:pt x="12350" y="171623"/>
                  <a:pt x="3883" y="158923"/>
                </a:cubicBezTo>
                <a:cubicBezTo>
                  <a:pt x="-4584" y="146223"/>
                  <a:pt x="3354" y="113944"/>
                  <a:pt x="3883" y="92248"/>
                </a:cubicBezTo>
                <a:cubicBezTo>
                  <a:pt x="4412" y="70552"/>
                  <a:pt x="-1938" y="-4060"/>
                  <a:pt x="70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B5013D2-883A-3BDB-4F03-F4EF0F3FFC87}"/>
              </a:ext>
            </a:extLst>
          </p:cNvPr>
          <p:cNvSpPr/>
          <p:nvPr/>
        </p:nvSpPr>
        <p:spPr>
          <a:xfrm>
            <a:off x="3555686" y="4486015"/>
            <a:ext cx="613517" cy="73387"/>
          </a:xfrm>
          <a:custGeom>
            <a:avLst/>
            <a:gdLst>
              <a:gd name="connsiteX0" fmla="*/ 6664 w 613517"/>
              <a:gd name="connsiteY0" fmla="*/ 35185 h 73387"/>
              <a:gd name="connsiteX1" fmla="*/ 387664 w 613517"/>
              <a:gd name="connsiteY1" fmla="*/ 9785 h 73387"/>
              <a:gd name="connsiteX2" fmla="*/ 501964 w 613517"/>
              <a:gd name="connsiteY2" fmla="*/ 35185 h 73387"/>
              <a:gd name="connsiteX3" fmla="*/ 470214 w 613517"/>
              <a:gd name="connsiteY3" fmla="*/ 260 h 73387"/>
              <a:gd name="connsiteX4" fmla="*/ 613089 w 613517"/>
              <a:gd name="connsiteY4" fmla="*/ 57410 h 73387"/>
              <a:gd name="connsiteX5" fmla="*/ 508314 w 613517"/>
              <a:gd name="connsiteY5" fmla="*/ 22485 h 73387"/>
              <a:gd name="connsiteX6" fmla="*/ 340039 w 613517"/>
              <a:gd name="connsiteY6" fmla="*/ 22485 h 73387"/>
              <a:gd name="connsiteX7" fmla="*/ 340039 w 613517"/>
              <a:gd name="connsiteY7" fmla="*/ 73285 h 73387"/>
              <a:gd name="connsiteX8" fmla="*/ 336864 w 613517"/>
              <a:gd name="connsiteY8" fmla="*/ 35185 h 73387"/>
              <a:gd name="connsiteX9" fmla="*/ 289239 w 613517"/>
              <a:gd name="connsiteY9" fmla="*/ 19310 h 73387"/>
              <a:gd name="connsiteX10" fmla="*/ 257489 w 613517"/>
              <a:gd name="connsiteY10" fmla="*/ 41535 h 73387"/>
              <a:gd name="connsiteX11" fmla="*/ 270189 w 613517"/>
              <a:gd name="connsiteY11" fmla="*/ 73285 h 73387"/>
              <a:gd name="connsiteX12" fmla="*/ 257489 w 613517"/>
              <a:gd name="connsiteY12" fmla="*/ 35185 h 73387"/>
              <a:gd name="connsiteX13" fmla="*/ 152714 w 613517"/>
              <a:gd name="connsiteY13" fmla="*/ 35185 h 73387"/>
              <a:gd name="connsiteX14" fmla="*/ 6664 w 613517"/>
              <a:gd name="connsiteY14" fmla="*/ 35185 h 7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3517" h="73387">
                <a:moveTo>
                  <a:pt x="6664" y="35185"/>
                </a:moveTo>
                <a:cubicBezTo>
                  <a:pt x="45822" y="30952"/>
                  <a:pt x="305114" y="9785"/>
                  <a:pt x="387664" y="9785"/>
                </a:cubicBezTo>
                <a:cubicBezTo>
                  <a:pt x="470214" y="9785"/>
                  <a:pt x="488206" y="36772"/>
                  <a:pt x="501964" y="35185"/>
                </a:cubicBezTo>
                <a:cubicBezTo>
                  <a:pt x="515722" y="33598"/>
                  <a:pt x="451693" y="-3444"/>
                  <a:pt x="470214" y="260"/>
                </a:cubicBezTo>
                <a:cubicBezTo>
                  <a:pt x="488735" y="3964"/>
                  <a:pt x="606739" y="53706"/>
                  <a:pt x="613089" y="57410"/>
                </a:cubicBezTo>
                <a:cubicBezTo>
                  <a:pt x="619439" y="61114"/>
                  <a:pt x="553822" y="28306"/>
                  <a:pt x="508314" y="22485"/>
                </a:cubicBezTo>
                <a:cubicBezTo>
                  <a:pt x="462806" y="16664"/>
                  <a:pt x="368085" y="14018"/>
                  <a:pt x="340039" y="22485"/>
                </a:cubicBezTo>
                <a:cubicBezTo>
                  <a:pt x="311993" y="30952"/>
                  <a:pt x="340568" y="71168"/>
                  <a:pt x="340039" y="73285"/>
                </a:cubicBezTo>
                <a:cubicBezTo>
                  <a:pt x="339510" y="75402"/>
                  <a:pt x="345331" y="44181"/>
                  <a:pt x="336864" y="35185"/>
                </a:cubicBezTo>
                <a:cubicBezTo>
                  <a:pt x="328397" y="26189"/>
                  <a:pt x="302468" y="18252"/>
                  <a:pt x="289239" y="19310"/>
                </a:cubicBezTo>
                <a:cubicBezTo>
                  <a:pt x="276010" y="20368"/>
                  <a:pt x="260664" y="32539"/>
                  <a:pt x="257489" y="41535"/>
                </a:cubicBezTo>
                <a:cubicBezTo>
                  <a:pt x="254314" y="50531"/>
                  <a:pt x="270189" y="74343"/>
                  <a:pt x="270189" y="73285"/>
                </a:cubicBezTo>
                <a:cubicBezTo>
                  <a:pt x="270189" y="72227"/>
                  <a:pt x="277068" y="41535"/>
                  <a:pt x="257489" y="35185"/>
                </a:cubicBezTo>
                <a:cubicBezTo>
                  <a:pt x="237910" y="28835"/>
                  <a:pt x="193460" y="34127"/>
                  <a:pt x="152714" y="35185"/>
                </a:cubicBezTo>
                <a:cubicBezTo>
                  <a:pt x="111968" y="36243"/>
                  <a:pt x="-32494" y="39418"/>
                  <a:pt x="6664" y="3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BE793E3-79B6-BAA1-688D-BC35BB66E233}"/>
              </a:ext>
            </a:extLst>
          </p:cNvPr>
          <p:cNvSpPr/>
          <p:nvPr/>
        </p:nvSpPr>
        <p:spPr>
          <a:xfrm>
            <a:off x="3502452" y="4167708"/>
            <a:ext cx="625098" cy="346490"/>
          </a:xfrm>
          <a:custGeom>
            <a:avLst/>
            <a:gdLst>
              <a:gd name="connsiteX0" fmla="*/ 2748 w 625098"/>
              <a:gd name="connsiteY0" fmla="*/ 93142 h 346490"/>
              <a:gd name="connsiteX1" fmla="*/ 301198 w 625098"/>
              <a:gd name="connsiteY1" fmla="*/ 42342 h 346490"/>
              <a:gd name="connsiteX2" fmla="*/ 256748 w 625098"/>
              <a:gd name="connsiteY2" fmla="*/ 61392 h 346490"/>
              <a:gd name="connsiteX3" fmla="*/ 190073 w 625098"/>
              <a:gd name="connsiteY3" fmla="*/ 124892 h 346490"/>
              <a:gd name="connsiteX4" fmla="*/ 174198 w 625098"/>
              <a:gd name="connsiteY4" fmla="*/ 213792 h 346490"/>
              <a:gd name="connsiteX5" fmla="*/ 199598 w 625098"/>
              <a:gd name="connsiteY5" fmla="*/ 293167 h 346490"/>
              <a:gd name="connsiteX6" fmla="*/ 231348 w 625098"/>
              <a:gd name="connsiteY6" fmla="*/ 334442 h 346490"/>
              <a:gd name="connsiteX7" fmla="*/ 298023 w 625098"/>
              <a:gd name="connsiteY7" fmla="*/ 337617 h 346490"/>
              <a:gd name="connsiteX8" fmla="*/ 450423 w 625098"/>
              <a:gd name="connsiteY8" fmla="*/ 337617 h 346490"/>
              <a:gd name="connsiteX9" fmla="*/ 545673 w 625098"/>
              <a:gd name="connsiteY9" fmla="*/ 343967 h 346490"/>
              <a:gd name="connsiteX10" fmla="*/ 558373 w 625098"/>
              <a:gd name="connsiteY10" fmla="*/ 289992 h 346490"/>
              <a:gd name="connsiteX11" fmla="*/ 583773 w 625098"/>
              <a:gd name="connsiteY11" fmla="*/ 239192 h 346490"/>
              <a:gd name="connsiteX12" fmla="*/ 583773 w 625098"/>
              <a:gd name="connsiteY12" fmla="*/ 191567 h 346490"/>
              <a:gd name="connsiteX13" fmla="*/ 625048 w 625098"/>
              <a:gd name="connsiteY13" fmla="*/ 197917 h 346490"/>
              <a:gd name="connsiteX14" fmla="*/ 574248 w 625098"/>
              <a:gd name="connsiteY14" fmla="*/ 137592 h 346490"/>
              <a:gd name="connsiteX15" fmla="*/ 532973 w 625098"/>
              <a:gd name="connsiteY15" fmla="*/ 99492 h 346490"/>
              <a:gd name="connsiteX16" fmla="*/ 475823 w 625098"/>
              <a:gd name="connsiteY16" fmla="*/ 42342 h 346490"/>
              <a:gd name="connsiteX17" fmla="*/ 377398 w 625098"/>
              <a:gd name="connsiteY17" fmla="*/ 23292 h 346490"/>
              <a:gd name="connsiteX18" fmla="*/ 323423 w 625098"/>
              <a:gd name="connsiteY18" fmla="*/ 1067 h 346490"/>
              <a:gd name="connsiteX19" fmla="*/ 224998 w 625098"/>
              <a:gd name="connsiteY19" fmla="*/ 4242 h 346490"/>
              <a:gd name="connsiteX20" fmla="*/ 155148 w 625098"/>
              <a:gd name="connsiteY20" fmla="*/ 10592 h 346490"/>
              <a:gd name="connsiteX21" fmla="*/ 2748 w 625098"/>
              <a:gd name="connsiteY21" fmla="*/ 93142 h 3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25098" h="346490">
                <a:moveTo>
                  <a:pt x="2748" y="93142"/>
                </a:moveTo>
                <a:cubicBezTo>
                  <a:pt x="27090" y="98434"/>
                  <a:pt x="258865" y="47634"/>
                  <a:pt x="301198" y="42342"/>
                </a:cubicBezTo>
                <a:cubicBezTo>
                  <a:pt x="343531" y="37050"/>
                  <a:pt x="275269" y="47634"/>
                  <a:pt x="256748" y="61392"/>
                </a:cubicBezTo>
                <a:cubicBezTo>
                  <a:pt x="238227" y="75150"/>
                  <a:pt x="203831" y="99492"/>
                  <a:pt x="190073" y="124892"/>
                </a:cubicBezTo>
                <a:cubicBezTo>
                  <a:pt x="176315" y="150292"/>
                  <a:pt x="172611" y="185746"/>
                  <a:pt x="174198" y="213792"/>
                </a:cubicBezTo>
                <a:cubicBezTo>
                  <a:pt x="175785" y="241838"/>
                  <a:pt x="190073" y="273059"/>
                  <a:pt x="199598" y="293167"/>
                </a:cubicBezTo>
                <a:cubicBezTo>
                  <a:pt x="209123" y="313275"/>
                  <a:pt x="214944" y="327034"/>
                  <a:pt x="231348" y="334442"/>
                </a:cubicBezTo>
                <a:cubicBezTo>
                  <a:pt x="247752" y="341850"/>
                  <a:pt x="261511" y="337088"/>
                  <a:pt x="298023" y="337617"/>
                </a:cubicBezTo>
                <a:cubicBezTo>
                  <a:pt x="334535" y="338146"/>
                  <a:pt x="409148" y="336559"/>
                  <a:pt x="450423" y="337617"/>
                </a:cubicBezTo>
                <a:cubicBezTo>
                  <a:pt x="491698" y="338675"/>
                  <a:pt x="527681" y="351905"/>
                  <a:pt x="545673" y="343967"/>
                </a:cubicBezTo>
                <a:cubicBezTo>
                  <a:pt x="563665" y="336030"/>
                  <a:pt x="552023" y="307454"/>
                  <a:pt x="558373" y="289992"/>
                </a:cubicBezTo>
                <a:cubicBezTo>
                  <a:pt x="564723" y="272530"/>
                  <a:pt x="579540" y="255596"/>
                  <a:pt x="583773" y="239192"/>
                </a:cubicBezTo>
                <a:cubicBezTo>
                  <a:pt x="588006" y="222788"/>
                  <a:pt x="576894" y="198446"/>
                  <a:pt x="583773" y="191567"/>
                </a:cubicBezTo>
                <a:cubicBezTo>
                  <a:pt x="590652" y="184688"/>
                  <a:pt x="626635" y="206913"/>
                  <a:pt x="625048" y="197917"/>
                </a:cubicBezTo>
                <a:cubicBezTo>
                  <a:pt x="623461" y="188921"/>
                  <a:pt x="589594" y="153996"/>
                  <a:pt x="574248" y="137592"/>
                </a:cubicBezTo>
                <a:cubicBezTo>
                  <a:pt x="558902" y="121188"/>
                  <a:pt x="549377" y="115367"/>
                  <a:pt x="532973" y="99492"/>
                </a:cubicBezTo>
                <a:cubicBezTo>
                  <a:pt x="516569" y="83617"/>
                  <a:pt x="501752" y="55042"/>
                  <a:pt x="475823" y="42342"/>
                </a:cubicBezTo>
                <a:cubicBezTo>
                  <a:pt x="449894" y="29642"/>
                  <a:pt x="402798" y="30171"/>
                  <a:pt x="377398" y="23292"/>
                </a:cubicBezTo>
                <a:cubicBezTo>
                  <a:pt x="351998" y="16413"/>
                  <a:pt x="348823" y="4242"/>
                  <a:pt x="323423" y="1067"/>
                </a:cubicBezTo>
                <a:cubicBezTo>
                  <a:pt x="298023" y="-2108"/>
                  <a:pt x="253044" y="2655"/>
                  <a:pt x="224998" y="4242"/>
                </a:cubicBezTo>
                <a:cubicBezTo>
                  <a:pt x="196952" y="5829"/>
                  <a:pt x="187427" y="538"/>
                  <a:pt x="155148" y="10592"/>
                </a:cubicBezTo>
                <a:cubicBezTo>
                  <a:pt x="122869" y="20646"/>
                  <a:pt x="-21594" y="87850"/>
                  <a:pt x="2748" y="931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87B268F6-0776-6AAA-6A08-28A22A18175D}"/>
              </a:ext>
            </a:extLst>
          </p:cNvPr>
          <p:cNvSpPr/>
          <p:nvPr/>
        </p:nvSpPr>
        <p:spPr>
          <a:xfrm>
            <a:off x="3738297" y="4256003"/>
            <a:ext cx="84950" cy="849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05C1A54D-E234-A482-0A5A-40261C218728}"/>
              </a:ext>
            </a:extLst>
          </p:cNvPr>
          <p:cNvSpPr/>
          <p:nvPr/>
        </p:nvSpPr>
        <p:spPr>
          <a:xfrm rot="992514">
            <a:off x="3778164" y="4277919"/>
            <a:ext cx="84950" cy="1609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3EC2B98-6B81-EFB6-5914-84497C8E50E5}"/>
              </a:ext>
            </a:extLst>
          </p:cNvPr>
          <p:cNvSpPr/>
          <p:nvPr/>
        </p:nvSpPr>
        <p:spPr>
          <a:xfrm>
            <a:off x="3112913" y="4047989"/>
            <a:ext cx="970221" cy="260637"/>
          </a:xfrm>
          <a:custGeom>
            <a:avLst/>
            <a:gdLst>
              <a:gd name="connsiteX0" fmla="*/ 4937 w 970221"/>
              <a:gd name="connsiteY0" fmla="*/ 238261 h 260637"/>
              <a:gd name="connsiteX1" fmla="*/ 281162 w 970221"/>
              <a:gd name="connsiteY1" fmla="*/ 111261 h 260637"/>
              <a:gd name="connsiteX2" fmla="*/ 141462 w 970221"/>
              <a:gd name="connsiteY2" fmla="*/ 193811 h 260637"/>
              <a:gd name="connsiteX3" fmla="*/ 217662 w 970221"/>
              <a:gd name="connsiteY3" fmla="*/ 158886 h 260637"/>
              <a:gd name="connsiteX4" fmla="*/ 93837 w 970221"/>
              <a:gd name="connsiteY4" fmla="*/ 235086 h 260637"/>
              <a:gd name="connsiteX5" fmla="*/ 357362 w 970221"/>
              <a:gd name="connsiteY5" fmla="*/ 95386 h 260637"/>
              <a:gd name="connsiteX6" fmla="*/ 531987 w 970221"/>
              <a:gd name="connsiteY6" fmla="*/ 89036 h 260637"/>
              <a:gd name="connsiteX7" fmla="*/ 446262 w 970221"/>
              <a:gd name="connsiteY7" fmla="*/ 73161 h 260637"/>
              <a:gd name="connsiteX8" fmla="*/ 709787 w 970221"/>
              <a:gd name="connsiteY8" fmla="*/ 79511 h 260637"/>
              <a:gd name="connsiteX9" fmla="*/ 639937 w 970221"/>
              <a:gd name="connsiteY9" fmla="*/ 85861 h 260637"/>
              <a:gd name="connsiteX10" fmla="*/ 798687 w 970221"/>
              <a:gd name="connsiteY10" fmla="*/ 130311 h 260637"/>
              <a:gd name="connsiteX11" fmla="*/ 779637 w 970221"/>
              <a:gd name="connsiteY11" fmla="*/ 114436 h 260637"/>
              <a:gd name="connsiteX12" fmla="*/ 903462 w 970221"/>
              <a:gd name="connsiteY12" fmla="*/ 196986 h 260637"/>
              <a:gd name="connsiteX13" fmla="*/ 874887 w 970221"/>
              <a:gd name="connsiteY13" fmla="*/ 168411 h 260637"/>
              <a:gd name="connsiteX14" fmla="*/ 970137 w 970221"/>
              <a:gd name="connsiteY14" fmla="*/ 260486 h 260637"/>
              <a:gd name="connsiteX15" fmla="*/ 855837 w 970221"/>
              <a:gd name="connsiteY15" fmla="*/ 143011 h 260637"/>
              <a:gd name="connsiteX16" fmla="*/ 859012 w 970221"/>
              <a:gd name="connsiteY16" fmla="*/ 139836 h 260637"/>
              <a:gd name="connsiteX17" fmla="*/ 703437 w 970221"/>
              <a:gd name="connsiteY17" fmla="*/ 57286 h 260637"/>
              <a:gd name="connsiteX18" fmla="*/ 509762 w 970221"/>
              <a:gd name="connsiteY18" fmla="*/ 136 h 260637"/>
              <a:gd name="connsiteX19" fmla="*/ 598662 w 970221"/>
              <a:gd name="connsiteY19" fmla="*/ 41411 h 260637"/>
              <a:gd name="connsiteX20" fmla="*/ 500237 w 970221"/>
              <a:gd name="connsiteY20" fmla="*/ 44586 h 260637"/>
              <a:gd name="connsiteX21" fmla="*/ 281162 w 970221"/>
              <a:gd name="connsiteY21" fmla="*/ 66811 h 260637"/>
              <a:gd name="connsiteX22" fmla="*/ 389112 w 970221"/>
              <a:gd name="connsiteY22" fmla="*/ 66811 h 260637"/>
              <a:gd name="connsiteX23" fmla="*/ 195437 w 970221"/>
              <a:gd name="connsiteY23" fmla="*/ 123961 h 260637"/>
              <a:gd name="connsiteX24" fmla="*/ 297037 w 970221"/>
              <a:gd name="connsiteY24" fmla="*/ 111261 h 260637"/>
              <a:gd name="connsiteX25" fmla="*/ 144637 w 970221"/>
              <a:gd name="connsiteY25" fmla="*/ 158886 h 260637"/>
              <a:gd name="connsiteX26" fmla="*/ 182737 w 970221"/>
              <a:gd name="connsiteY26" fmla="*/ 158886 h 260637"/>
              <a:gd name="connsiteX27" fmla="*/ 243062 w 970221"/>
              <a:gd name="connsiteY27" fmla="*/ 123961 h 260637"/>
              <a:gd name="connsiteX28" fmla="*/ 112887 w 970221"/>
              <a:gd name="connsiteY28" fmla="*/ 225561 h 260637"/>
              <a:gd name="connsiteX29" fmla="*/ 4937 w 970221"/>
              <a:gd name="connsiteY29" fmla="*/ 238261 h 2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70221" h="260637">
                <a:moveTo>
                  <a:pt x="4937" y="238261"/>
                </a:moveTo>
                <a:cubicBezTo>
                  <a:pt x="32983" y="219211"/>
                  <a:pt x="258408" y="118669"/>
                  <a:pt x="281162" y="111261"/>
                </a:cubicBezTo>
                <a:cubicBezTo>
                  <a:pt x="303916" y="103853"/>
                  <a:pt x="152045" y="185874"/>
                  <a:pt x="141462" y="193811"/>
                </a:cubicBezTo>
                <a:cubicBezTo>
                  <a:pt x="130879" y="201748"/>
                  <a:pt x="225600" y="152007"/>
                  <a:pt x="217662" y="158886"/>
                </a:cubicBezTo>
                <a:cubicBezTo>
                  <a:pt x="209724" y="165765"/>
                  <a:pt x="70554" y="245669"/>
                  <a:pt x="93837" y="235086"/>
                </a:cubicBezTo>
                <a:cubicBezTo>
                  <a:pt x="117120" y="224503"/>
                  <a:pt x="284337" y="119728"/>
                  <a:pt x="357362" y="95386"/>
                </a:cubicBezTo>
                <a:cubicBezTo>
                  <a:pt x="430387" y="71044"/>
                  <a:pt x="517170" y="92740"/>
                  <a:pt x="531987" y="89036"/>
                </a:cubicBezTo>
                <a:cubicBezTo>
                  <a:pt x="546804" y="85332"/>
                  <a:pt x="416629" y="74748"/>
                  <a:pt x="446262" y="73161"/>
                </a:cubicBezTo>
                <a:cubicBezTo>
                  <a:pt x="475895" y="71574"/>
                  <a:pt x="677508" y="77394"/>
                  <a:pt x="709787" y="79511"/>
                </a:cubicBezTo>
                <a:cubicBezTo>
                  <a:pt x="742066" y="81628"/>
                  <a:pt x="625120" y="77394"/>
                  <a:pt x="639937" y="85861"/>
                </a:cubicBezTo>
                <a:cubicBezTo>
                  <a:pt x="654754" y="94328"/>
                  <a:pt x="775404" y="125548"/>
                  <a:pt x="798687" y="130311"/>
                </a:cubicBezTo>
                <a:cubicBezTo>
                  <a:pt x="821970" y="135073"/>
                  <a:pt x="762175" y="103324"/>
                  <a:pt x="779637" y="114436"/>
                </a:cubicBezTo>
                <a:cubicBezTo>
                  <a:pt x="797099" y="125548"/>
                  <a:pt x="887587" y="187990"/>
                  <a:pt x="903462" y="196986"/>
                </a:cubicBezTo>
                <a:cubicBezTo>
                  <a:pt x="919337" y="205982"/>
                  <a:pt x="863775" y="157828"/>
                  <a:pt x="874887" y="168411"/>
                </a:cubicBezTo>
                <a:cubicBezTo>
                  <a:pt x="885999" y="178994"/>
                  <a:pt x="973312" y="264719"/>
                  <a:pt x="970137" y="260486"/>
                </a:cubicBezTo>
                <a:cubicBezTo>
                  <a:pt x="966962" y="256253"/>
                  <a:pt x="874358" y="163119"/>
                  <a:pt x="855837" y="143011"/>
                </a:cubicBezTo>
                <a:cubicBezTo>
                  <a:pt x="837316" y="122903"/>
                  <a:pt x="884412" y="154123"/>
                  <a:pt x="859012" y="139836"/>
                </a:cubicBezTo>
                <a:cubicBezTo>
                  <a:pt x="833612" y="125549"/>
                  <a:pt x="761645" y="80569"/>
                  <a:pt x="703437" y="57286"/>
                </a:cubicBezTo>
                <a:cubicBezTo>
                  <a:pt x="645229" y="34003"/>
                  <a:pt x="527225" y="2782"/>
                  <a:pt x="509762" y="136"/>
                </a:cubicBezTo>
                <a:cubicBezTo>
                  <a:pt x="492299" y="-2510"/>
                  <a:pt x="600249" y="34003"/>
                  <a:pt x="598662" y="41411"/>
                </a:cubicBezTo>
                <a:cubicBezTo>
                  <a:pt x="597075" y="48819"/>
                  <a:pt x="553154" y="40353"/>
                  <a:pt x="500237" y="44586"/>
                </a:cubicBezTo>
                <a:cubicBezTo>
                  <a:pt x="447320" y="48819"/>
                  <a:pt x="299683" y="63107"/>
                  <a:pt x="281162" y="66811"/>
                </a:cubicBezTo>
                <a:cubicBezTo>
                  <a:pt x="262641" y="70515"/>
                  <a:pt x="403399" y="57286"/>
                  <a:pt x="389112" y="66811"/>
                </a:cubicBezTo>
                <a:cubicBezTo>
                  <a:pt x="374825" y="76336"/>
                  <a:pt x="210783" y="116553"/>
                  <a:pt x="195437" y="123961"/>
                </a:cubicBezTo>
                <a:cubicBezTo>
                  <a:pt x="180091" y="131369"/>
                  <a:pt x="305504" y="105440"/>
                  <a:pt x="297037" y="111261"/>
                </a:cubicBezTo>
                <a:cubicBezTo>
                  <a:pt x="288570" y="117082"/>
                  <a:pt x="163687" y="150949"/>
                  <a:pt x="144637" y="158886"/>
                </a:cubicBezTo>
                <a:cubicBezTo>
                  <a:pt x="125587" y="166823"/>
                  <a:pt x="166333" y="164707"/>
                  <a:pt x="182737" y="158886"/>
                </a:cubicBezTo>
                <a:cubicBezTo>
                  <a:pt x="199141" y="153065"/>
                  <a:pt x="254704" y="112848"/>
                  <a:pt x="243062" y="123961"/>
                </a:cubicBezTo>
                <a:cubicBezTo>
                  <a:pt x="231420" y="135073"/>
                  <a:pt x="149929" y="207040"/>
                  <a:pt x="112887" y="225561"/>
                </a:cubicBezTo>
                <a:cubicBezTo>
                  <a:pt x="75845" y="244082"/>
                  <a:pt x="-23109" y="257311"/>
                  <a:pt x="4937" y="238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A936113-522F-8D52-8786-BD657C3E3BF8}"/>
              </a:ext>
            </a:extLst>
          </p:cNvPr>
          <p:cNvSpPr/>
          <p:nvPr/>
        </p:nvSpPr>
        <p:spPr>
          <a:xfrm>
            <a:off x="2976285" y="3595554"/>
            <a:ext cx="464502" cy="255863"/>
          </a:xfrm>
          <a:custGeom>
            <a:avLst/>
            <a:gdLst>
              <a:gd name="connsiteX0" fmla="*/ 290790 w 464502"/>
              <a:gd name="connsiteY0" fmla="*/ 4896 h 255863"/>
              <a:gd name="connsiteX1" fmla="*/ 1865 w 464502"/>
              <a:gd name="connsiteY1" fmla="*/ 211271 h 255863"/>
              <a:gd name="connsiteX2" fmla="*/ 163790 w 464502"/>
              <a:gd name="connsiteY2" fmla="*/ 131896 h 255863"/>
              <a:gd name="connsiteX3" fmla="*/ 106640 w 464502"/>
              <a:gd name="connsiteY3" fmla="*/ 255721 h 255863"/>
              <a:gd name="connsiteX4" fmla="*/ 173315 w 464502"/>
              <a:gd name="connsiteY4" fmla="*/ 154121 h 255863"/>
              <a:gd name="connsiteX5" fmla="*/ 386040 w 464502"/>
              <a:gd name="connsiteY5" fmla="*/ 39821 h 255863"/>
              <a:gd name="connsiteX6" fmla="*/ 459065 w 464502"/>
              <a:gd name="connsiteY6" fmla="*/ 27121 h 255863"/>
              <a:gd name="connsiteX7" fmla="*/ 255865 w 464502"/>
              <a:gd name="connsiteY7" fmla="*/ 103321 h 255863"/>
              <a:gd name="connsiteX8" fmla="*/ 154265 w 464502"/>
              <a:gd name="connsiteY8" fmla="*/ 122371 h 255863"/>
              <a:gd name="connsiteX9" fmla="*/ 227290 w 464502"/>
              <a:gd name="connsiteY9" fmla="*/ 68396 h 255863"/>
              <a:gd name="connsiteX10" fmla="*/ 290790 w 464502"/>
              <a:gd name="connsiteY10" fmla="*/ 4896 h 25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502" h="255863">
                <a:moveTo>
                  <a:pt x="290790" y="4896"/>
                </a:moveTo>
                <a:cubicBezTo>
                  <a:pt x="253219" y="28708"/>
                  <a:pt x="23032" y="190104"/>
                  <a:pt x="1865" y="211271"/>
                </a:cubicBezTo>
                <a:cubicBezTo>
                  <a:pt x="-19302" y="232438"/>
                  <a:pt x="146328" y="124488"/>
                  <a:pt x="163790" y="131896"/>
                </a:cubicBezTo>
                <a:cubicBezTo>
                  <a:pt x="181252" y="139304"/>
                  <a:pt x="105053" y="252017"/>
                  <a:pt x="106640" y="255721"/>
                </a:cubicBezTo>
                <a:cubicBezTo>
                  <a:pt x="108227" y="259425"/>
                  <a:pt x="126748" y="190104"/>
                  <a:pt x="173315" y="154121"/>
                </a:cubicBezTo>
                <a:cubicBezTo>
                  <a:pt x="219882" y="118138"/>
                  <a:pt x="338415" y="60988"/>
                  <a:pt x="386040" y="39821"/>
                </a:cubicBezTo>
                <a:cubicBezTo>
                  <a:pt x="433665" y="18654"/>
                  <a:pt x="480761" y="16538"/>
                  <a:pt x="459065" y="27121"/>
                </a:cubicBezTo>
                <a:cubicBezTo>
                  <a:pt x="437369" y="37704"/>
                  <a:pt x="306665" y="87446"/>
                  <a:pt x="255865" y="103321"/>
                </a:cubicBezTo>
                <a:cubicBezTo>
                  <a:pt x="205065" y="119196"/>
                  <a:pt x="159027" y="128192"/>
                  <a:pt x="154265" y="122371"/>
                </a:cubicBezTo>
                <a:cubicBezTo>
                  <a:pt x="149503" y="116550"/>
                  <a:pt x="205594" y="85858"/>
                  <a:pt x="227290" y="68396"/>
                </a:cubicBezTo>
                <a:cubicBezTo>
                  <a:pt x="248986" y="50934"/>
                  <a:pt x="328361" y="-18916"/>
                  <a:pt x="290790" y="4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124A001-2746-560D-1937-FD46684A24BD}"/>
              </a:ext>
            </a:extLst>
          </p:cNvPr>
          <p:cNvSpPr/>
          <p:nvPr/>
        </p:nvSpPr>
        <p:spPr>
          <a:xfrm>
            <a:off x="3533727" y="3603608"/>
            <a:ext cx="679498" cy="244537"/>
          </a:xfrm>
          <a:custGeom>
            <a:avLst/>
            <a:gdLst>
              <a:gd name="connsiteX0" fmla="*/ 48 w 679498"/>
              <a:gd name="connsiteY0" fmla="*/ 85742 h 244537"/>
              <a:gd name="connsiteX1" fmla="*/ 222298 w 679498"/>
              <a:gd name="connsiteY1" fmla="*/ 25417 h 244537"/>
              <a:gd name="connsiteX2" fmla="*/ 168323 w 679498"/>
              <a:gd name="connsiteY2" fmla="*/ 60342 h 244537"/>
              <a:gd name="connsiteX3" fmla="*/ 365173 w 679498"/>
              <a:gd name="connsiteY3" fmla="*/ 6367 h 244537"/>
              <a:gd name="connsiteX4" fmla="*/ 304848 w 679498"/>
              <a:gd name="connsiteY4" fmla="*/ 41292 h 244537"/>
              <a:gd name="connsiteX5" fmla="*/ 469948 w 679498"/>
              <a:gd name="connsiteY5" fmla="*/ 22242 h 244537"/>
              <a:gd name="connsiteX6" fmla="*/ 450898 w 679498"/>
              <a:gd name="connsiteY6" fmla="*/ 53992 h 244537"/>
              <a:gd name="connsiteX7" fmla="*/ 517573 w 679498"/>
              <a:gd name="connsiteY7" fmla="*/ 17 h 244537"/>
              <a:gd name="connsiteX8" fmla="*/ 479473 w 679498"/>
              <a:gd name="connsiteY8" fmla="*/ 47642 h 244537"/>
              <a:gd name="connsiteX9" fmla="*/ 600123 w 679498"/>
              <a:gd name="connsiteY9" fmla="*/ 15892 h 244537"/>
              <a:gd name="connsiteX10" fmla="*/ 533448 w 679498"/>
              <a:gd name="connsiteY10" fmla="*/ 47642 h 244537"/>
              <a:gd name="connsiteX11" fmla="*/ 650923 w 679498"/>
              <a:gd name="connsiteY11" fmla="*/ 187342 h 244537"/>
              <a:gd name="connsiteX12" fmla="*/ 571548 w 679498"/>
              <a:gd name="connsiteY12" fmla="*/ 123842 h 244537"/>
              <a:gd name="connsiteX13" fmla="*/ 679498 w 679498"/>
              <a:gd name="connsiteY13" fmla="*/ 244492 h 244537"/>
              <a:gd name="connsiteX14" fmla="*/ 571548 w 679498"/>
              <a:gd name="connsiteY14" fmla="*/ 107967 h 244537"/>
              <a:gd name="connsiteX15" fmla="*/ 435023 w 679498"/>
              <a:gd name="connsiteY15" fmla="*/ 50817 h 244537"/>
              <a:gd name="connsiteX16" fmla="*/ 393748 w 679498"/>
              <a:gd name="connsiteY16" fmla="*/ 76217 h 244537"/>
              <a:gd name="connsiteX17" fmla="*/ 219123 w 679498"/>
              <a:gd name="connsiteY17" fmla="*/ 184167 h 244537"/>
              <a:gd name="connsiteX18" fmla="*/ 406448 w 679498"/>
              <a:gd name="connsiteY18" fmla="*/ 69867 h 244537"/>
              <a:gd name="connsiteX19" fmla="*/ 339773 w 679498"/>
              <a:gd name="connsiteY19" fmla="*/ 66692 h 244537"/>
              <a:gd name="connsiteX20" fmla="*/ 203248 w 679498"/>
              <a:gd name="connsiteY20" fmla="*/ 60342 h 244537"/>
              <a:gd name="connsiteX21" fmla="*/ 48 w 679498"/>
              <a:gd name="connsiteY21" fmla="*/ 85742 h 2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9498" h="244537">
                <a:moveTo>
                  <a:pt x="48" y="85742"/>
                </a:moveTo>
                <a:cubicBezTo>
                  <a:pt x="3223" y="79921"/>
                  <a:pt x="194252" y="29650"/>
                  <a:pt x="222298" y="25417"/>
                </a:cubicBezTo>
                <a:cubicBezTo>
                  <a:pt x="250344" y="21184"/>
                  <a:pt x="144511" y="63517"/>
                  <a:pt x="168323" y="60342"/>
                </a:cubicBezTo>
                <a:cubicBezTo>
                  <a:pt x="192136" y="57167"/>
                  <a:pt x="342419" y="9542"/>
                  <a:pt x="365173" y="6367"/>
                </a:cubicBezTo>
                <a:cubicBezTo>
                  <a:pt x="387927" y="3192"/>
                  <a:pt x="287385" y="38646"/>
                  <a:pt x="304848" y="41292"/>
                </a:cubicBezTo>
                <a:cubicBezTo>
                  <a:pt x="322311" y="43938"/>
                  <a:pt x="445606" y="20125"/>
                  <a:pt x="469948" y="22242"/>
                </a:cubicBezTo>
                <a:cubicBezTo>
                  <a:pt x="494290" y="24359"/>
                  <a:pt x="442961" y="57696"/>
                  <a:pt x="450898" y="53992"/>
                </a:cubicBezTo>
                <a:cubicBezTo>
                  <a:pt x="458835" y="50288"/>
                  <a:pt x="512811" y="1075"/>
                  <a:pt x="517573" y="17"/>
                </a:cubicBezTo>
                <a:cubicBezTo>
                  <a:pt x="522335" y="-1041"/>
                  <a:pt x="465715" y="44996"/>
                  <a:pt x="479473" y="47642"/>
                </a:cubicBezTo>
                <a:cubicBezTo>
                  <a:pt x="493231" y="50288"/>
                  <a:pt x="591127" y="15892"/>
                  <a:pt x="600123" y="15892"/>
                </a:cubicBezTo>
                <a:cubicBezTo>
                  <a:pt x="609119" y="15892"/>
                  <a:pt x="524981" y="19067"/>
                  <a:pt x="533448" y="47642"/>
                </a:cubicBezTo>
                <a:cubicBezTo>
                  <a:pt x="541915" y="76217"/>
                  <a:pt x="644573" y="174642"/>
                  <a:pt x="650923" y="187342"/>
                </a:cubicBezTo>
                <a:cubicBezTo>
                  <a:pt x="657273" y="200042"/>
                  <a:pt x="566785" y="114317"/>
                  <a:pt x="571548" y="123842"/>
                </a:cubicBezTo>
                <a:cubicBezTo>
                  <a:pt x="576311" y="133367"/>
                  <a:pt x="679498" y="247138"/>
                  <a:pt x="679498" y="244492"/>
                </a:cubicBezTo>
                <a:cubicBezTo>
                  <a:pt x="679498" y="241846"/>
                  <a:pt x="612294" y="140246"/>
                  <a:pt x="571548" y="107967"/>
                </a:cubicBezTo>
                <a:cubicBezTo>
                  <a:pt x="530802" y="75688"/>
                  <a:pt x="464656" y="56109"/>
                  <a:pt x="435023" y="50817"/>
                </a:cubicBezTo>
                <a:cubicBezTo>
                  <a:pt x="405390" y="45525"/>
                  <a:pt x="393748" y="76217"/>
                  <a:pt x="393748" y="76217"/>
                </a:cubicBezTo>
                <a:lnTo>
                  <a:pt x="219123" y="184167"/>
                </a:lnTo>
                <a:cubicBezTo>
                  <a:pt x="221240" y="183109"/>
                  <a:pt x="386340" y="89446"/>
                  <a:pt x="406448" y="69867"/>
                </a:cubicBezTo>
                <a:cubicBezTo>
                  <a:pt x="426556" y="50288"/>
                  <a:pt x="339773" y="66692"/>
                  <a:pt x="339773" y="66692"/>
                </a:cubicBezTo>
                <a:cubicBezTo>
                  <a:pt x="305906" y="65105"/>
                  <a:pt x="256165" y="58225"/>
                  <a:pt x="203248" y="60342"/>
                </a:cubicBezTo>
                <a:cubicBezTo>
                  <a:pt x="150331" y="62459"/>
                  <a:pt x="-3127" y="91563"/>
                  <a:pt x="48" y="85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7060DDF-43F3-C8BE-531F-03FA6D417673}"/>
              </a:ext>
            </a:extLst>
          </p:cNvPr>
          <p:cNvSpPr/>
          <p:nvPr/>
        </p:nvSpPr>
        <p:spPr>
          <a:xfrm>
            <a:off x="3534260" y="3705186"/>
            <a:ext cx="625110" cy="114574"/>
          </a:xfrm>
          <a:custGeom>
            <a:avLst/>
            <a:gdLst>
              <a:gd name="connsiteX0" fmla="*/ 2690 w 625110"/>
              <a:gd name="connsiteY0" fmla="*/ 114339 h 114574"/>
              <a:gd name="connsiteX1" fmla="*/ 329715 w 625110"/>
              <a:gd name="connsiteY1" fmla="*/ 9564 h 114574"/>
              <a:gd name="connsiteX2" fmla="*/ 412265 w 625110"/>
              <a:gd name="connsiteY2" fmla="*/ 57189 h 114574"/>
              <a:gd name="connsiteX3" fmla="*/ 386865 w 625110"/>
              <a:gd name="connsiteY3" fmla="*/ 15914 h 114574"/>
              <a:gd name="connsiteX4" fmla="*/ 513865 w 625110"/>
              <a:gd name="connsiteY4" fmla="*/ 104814 h 114574"/>
              <a:gd name="connsiteX5" fmla="*/ 447190 w 625110"/>
              <a:gd name="connsiteY5" fmla="*/ 15914 h 114574"/>
              <a:gd name="connsiteX6" fmla="*/ 624990 w 625110"/>
              <a:gd name="connsiteY6" fmla="*/ 88939 h 114574"/>
              <a:gd name="connsiteX7" fmla="*/ 472590 w 625110"/>
              <a:gd name="connsiteY7" fmla="*/ 19089 h 114574"/>
              <a:gd name="connsiteX8" fmla="*/ 332890 w 625110"/>
              <a:gd name="connsiteY8" fmla="*/ 39 h 114574"/>
              <a:gd name="connsiteX9" fmla="*/ 212240 w 625110"/>
              <a:gd name="connsiteY9" fmla="*/ 22264 h 114574"/>
              <a:gd name="connsiteX10" fmla="*/ 240815 w 625110"/>
              <a:gd name="connsiteY10" fmla="*/ 44489 h 114574"/>
              <a:gd name="connsiteX11" fmla="*/ 177315 w 625110"/>
              <a:gd name="connsiteY11" fmla="*/ 12739 h 114574"/>
              <a:gd name="connsiteX12" fmla="*/ 174140 w 625110"/>
              <a:gd name="connsiteY12" fmla="*/ 38139 h 114574"/>
              <a:gd name="connsiteX13" fmla="*/ 2690 w 625110"/>
              <a:gd name="connsiteY13" fmla="*/ 114339 h 11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110" h="114574">
                <a:moveTo>
                  <a:pt x="2690" y="114339"/>
                </a:moveTo>
                <a:cubicBezTo>
                  <a:pt x="28619" y="109577"/>
                  <a:pt x="261453" y="19089"/>
                  <a:pt x="329715" y="9564"/>
                </a:cubicBezTo>
                <a:cubicBezTo>
                  <a:pt x="397977" y="39"/>
                  <a:pt x="402740" y="56131"/>
                  <a:pt x="412265" y="57189"/>
                </a:cubicBezTo>
                <a:cubicBezTo>
                  <a:pt x="421790" y="58247"/>
                  <a:pt x="369932" y="7977"/>
                  <a:pt x="386865" y="15914"/>
                </a:cubicBezTo>
                <a:cubicBezTo>
                  <a:pt x="403798" y="23851"/>
                  <a:pt x="503811" y="104814"/>
                  <a:pt x="513865" y="104814"/>
                </a:cubicBezTo>
                <a:cubicBezTo>
                  <a:pt x="523919" y="104814"/>
                  <a:pt x="428669" y="18560"/>
                  <a:pt x="447190" y="15914"/>
                </a:cubicBezTo>
                <a:cubicBezTo>
                  <a:pt x="465711" y="13268"/>
                  <a:pt x="620757" y="88410"/>
                  <a:pt x="624990" y="88939"/>
                </a:cubicBezTo>
                <a:cubicBezTo>
                  <a:pt x="629223" y="89468"/>
                  <a:pt x="521273" y="33906"/>
                  <a:pt x="472590" y="19089"/>
                </a:cubicBezTo>
                <a:cubicBezTo>
                  <a:pt x="423907" y="4272"/>
                  <a:pt x="376282" y="-490"/>
                  <a:pt x="332890" y="39"/>
                </a:cubicBezTo>
                <a:cubicBezTo>
                  <a:pt x="289498" y="568"/>
                  <a:pt x="227586" y="14856"/>
                  <a:pt x="212240" y="22264"/>
                </a:cubicBezTo>
                <a:cubicBezTo>
                  <a:pt x="196894" y="29672"/>
                  <a:pt x="246636" y="46076"/>
                  <a:pt x="240815" y="44489"/>
                </a:cubicBezTo>
                <a:cubicBezTo>
                  <a:pt x="234994" y="42901"/>
                  <a:pt x="188427" y="13797"/>
                  <a:pt x="177315" y="12739"/>
                </a:cubicBezTo>
                <a:cubicBezTo>
                  <a:pt x="166203" y="11681"/>
                  <a:pt x="202186" y="25968"/>
                  <a:pt x="174140" y="38139"/>
                </a:cubicBezTo>
                <a:cubicBezTo>
                  <a:pt x="146094" y="50310"/>
                  <a:pt x="-23239" y="119101"/>
                  <a:pt x="2690" y="11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375E15E-9F59-73C9-629B-7DB8A58EBFB7}"/>
              </a:ext>
            </a:extLst>
          </p:cNvPr>
          <p:cNvSpPr/>
          <p:nvPr/>
        </p:nvSpPr>
        <p:spPr>
          <a:xfrm>
            <a:off x="5489572" y="4158102"/>
            <a:ext cx="314608" cy="236106"/>
          </a:xfrm>
          <a:custGeom>
            <a:avLst/>
            <a:gdLst>
              <a:gd name="connsiteX0" fmla="*/ 3 w 314608"/>
              <a:gd name="connsiteY0" fmla="*/ 185298 h 236106"/>
              <a:gd name="connsiteX1" fmla="*/ 76203 w 314608"/>
              <a:gd name="connsiteY1" fmla="*/ 204348 h 236106"/>
              <a:gd name="connsiteX2" fmla="*/ 92078 w 314608"/>
              <a:gd name="connsiteY2" fmla="*/ 236098 h 236106"/>
              <a:gd name="connsiteX3" fmla="*/ 92078 w 314608"/>
              <a:gd name="connsiteY3" fmla="*/ 201173 h 236106"/>
              <a:gd name="connsiteX4" fmla="*/ 127003 w 314608"/>
              <a:gd name="connsiteY4" fmla="*/ 172598 h 236106"/>
              <a:gd name="connsiteX5" fmla="*/ 161928 w 314608"/>
              <a:gd name="connsiteY5" fmla="*/ 229748 h 236106"/>
              <a:gd name="connsiteX6" fmla="*/ 155578 w 314608"/>
              <a:gd name="connsiteY6" fmla="*/ 169423 h 236106"/>
              <a:gd name="connsiteX7" fmla="*/ 212728 w 314608"/>
              <a:gd name="connsiteY7" fmla="*/ 166248 h 236106"/>
              <a:gd name="connsiteX8" fmla="*/ 257178 w 314608"/>
              <a:gd name="connsiteY8" fmla="*/ 185298 h 236106"/>
              <a:gd name="connsiteX9" fmla="*/ 257178 w 314608"/>
              <a:gd name="connsiteY9" fmla="*/ 159898 h 236106"/>
              <a:gd name="connsiteX10" fmla="*/ 307978 w 314608"/>
              <a:gd name="connsiteY10" fmla="*/ 131323 h 236106"/>
              <a:gd name="connsiteX11" fmla="*/ 314328 w 314608"/>
              <a:gd name="connsiteY11" fmla="*/ 99573 h 236106"/>
              <a:gd name="connsiteX12" fmla="*/ 311153 w 314608"/>
              <a:gd name="connsiteY12" fmla="*/ 4323 h 236106"/>
              <a:gd name="connsiteX13" fmla="*/ 311153 w 314608"/>
              <a:gd name="connsiteY13" fmla="*/ 23373 h 236106"/>
              <a:gd name="connsiteX14" fmla="*/ 285753 w 314608"/>
              <a:gd name="connsiteY14" fmla="*/ 86873 h 236106"/>
              <a:gd name="connsiteX15" fmla="*/ 190503 w 314608"/>
              <a:gd name="connsiteY15" fmla="*/ 102748 h 236106"/>
              <a:gd name="connsiteX16" fmla="*/ 165103 w 314608"/>
              <a:gd name="connsiteY16" fmla="*/ 109098 h 236106"/>
              <a:gd name="connsiteX17" fmla="*/ 120653 w 314608"/>
              <a:gd name="connsiteY17" fmla="*/ 147198 h 236106"/>
              <a:gd name="connsiteX18" fmla="*/ 34928 w 314608"/>
              <a:gd name="connsiteY18" fmla="*/ 147198 h 236106"/>
              <a:gd name="connsiteX19" fmla="*/ 73028 w 314608"/>
              <a:gd name="connsiteY19" fmla="*/ 175773 h 236106"/>
              <a:gd name="connsiteX20" fmla="*/ 3 w 314608"/>
              <a:gd name="connsiteY20" fmla="*/ 185298 h 2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4608" h="236106">
                <a:moveTo>
                  <a:pt x="3" y="185298"/>
                </a:moveTo>
                <a:cubicBezTo>
                  <a:pt x="532" y="190061"/>
                  <a:pt x="60857" y="195881"/>
                  <a:pt x="76203" y="204348"/>
                </a:cubicBezTo>
                <a:cubicBezTo>
                  <a:pt x="91549" y="212815"/>
                  <a:pt x="89432" y="236627"/>
                  <a:pt x="92078" y="236098"/>
                </a:cubicBezTo>
                <a:cubicBezTo>
                  <a:pt x="94724" y="235569"/>
                  <a:pt x="86257" y="211756"/>
                  <a:pt x="92078" y="201173"/>
                </a:cubicBezTo>
                <a:cubicBezTo>
                  <a:pt x="97899" y="190590"/>
                  <a:pt x="115361" y="167836"/>
                  <a:pt x="127003" y="172598"/>
                </a:cubicBezTo>
                <a:cubicBezTo>
                  <a:pt x="138645" y="177360"/>
                  <a:pt x="157166" y="230277"/>
                  <a:pt x="161928" y="229748"/>
                </a:cubicBezTo>
                <a:cubicBezTo>
                  <a:pt x="166691" y="229219"/>
                  <a:pt x="147111" y="180006"/>
                  <a:pt x="155578" y="169423"/>
                </a:cubicBezTo>
                <a:cubicBezTo>
                  <a:pt x="164045" y="158840"/>
                  <a:pt x="195795" y="163602"/>
                  <a:pt x="212728" y="166248"/>
                </a:cubicBezTo>
                <a:cubicBezTo>
                  <a:pt x="229661" y="168894"/>
                  <a:pt x="249770" y="186356"/>
                  <a:pt x="257178" y="185298"/>
                </a:cubicBezTo>
                <a:cubicBezTo>
                  <a:pt x="264586" y="184240"/>
                  <a:pt x="248711" y="168894"/>
                  <a:pt x="257178" y="159898"/>
                </a:cubicBezTo>
                <a:cubicBezTo>
                  <a:pt x="265645" y="150902"/>
                  <a:pt x="298453" y="141377"/>
                  <a:pt x="307978" y="131323"/>
                </a:cubicBezTo>
                <a:cubicBezTo>
                  <a:pt x="317503" y="121269"/>
                  <a:pt x="313799" y="120740"/>
                  <a:pt x="314328" y="99573"/>
                </a:cubicBezTo>
                <a:cubicBezTo>
                  <a:pt x="314857" y="78406"/>
                  <a:pt x="311153" y="4323"/>
                  <a:pt x="311153" y="4323"/>
                </a:cubicBezTo>
                <a:cubicBezTo>
                  <a:pt x="310624" y="-8377"/>
                  <a:pt x="315386" y="9615"/>
                  <a:pt x="311153" y="23373"/>
                </a:cubicBezTo>
                <a:cubicBezTo>
                  <a:pt x="306920" y="37131"/>
                  <a:pt x="305861" y="73644"/>
                  <a:pt x="285753" y="86873"/>
                </a:cubicBezTo>
                <a:cubicBezTo>
                  <a:pt x="265645" y="100102"/>
                  <a:pt x="210611" y="99044"/>
                  <a:pt x="190503" y="102748"/>
                </a:cubicBezTo>
                <a:cubicBezTo>
                  <a:pt x="170395" y="106452"/>
                  <a:pt x="176745" y="101690"/>
                  <a:pt x="165103" y="109098"/>
                </a:cubicBezTo>
                <a:cubicBezTo>
                  <a:pt x="153461" y="116506"/>
                  <a:pt x="142349" y="140848"/>
                  <a:pt x="120653" y="147198"/>
                </a:cubicBezTo>
                <a:cubicBezTo>
                  <a:pt x="98957" y="153548"/>
                  <a:pt x="42866" y="142435"/>
                  <a:pt x="34928" y="147198"/>
                </a:cubicBezTo>
                <a:cubicBezTo>
                  <a:pt x="26991" y="151960"/>
                  <a:pt x="77261" y="168365"/>
                  <a:pt x="73028" y="175773"/>
                </a:cubicBezTo>
                <a:cubicBezTo>
                  <a:pt x="68795" y="183181"/>
                  <a:pt x="-526" y="180535"/>
                  <a:pt x="3" y="185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13B421A-B9A1-68DE-3AB4-965D31A39E46}"/>
              </a:ext>
            </a:extLst>
          </p:cNvPr>
          <p:cNvSpPr/>
          <p:nvPr/>
        </p:nvSpPr>
        <p:spPr>
          <a:xfrm>
            <a:off x="5749902" y="4203684"/>
            <a:ext cx="711223" cy="320299"/>
          </a:xfrm>
          <a:custGeom>
            <a:avLst/>
            <a:gdLst>
              <a:gd name="connsiteX0" fmla="*/ 23 w 711223"/>
              <a:gd name="connsiteY0" fmla="*/ 88916 h 320299"/>
              <a:gd name="connsiteX1" fmla="*/ 190523 w 711223"/>
              <a:gd name="connsiteY1" fmla="*/ 76216 h 320299"/>
              <a:gd name="connsiteX2" fmla="*/ 355623 w 711223"/>
              <a:gd name="connsiteY2" fmla="*/ 231791 h 320299"/>
              <a:gd name="connsiteX3" fmla="*/ 352448 w 711223"/>
              <a:gd name="connsiteY3" fmla="*/ 203216 h 320299"/>
              <a:gd name="connsiteX4" fmla="*/ 463573 w 711223"/>
              <a:gd name="connsiteY4" fmla="*/ 307991 h 320299"/>
              <a:gd name="connsiteX5" fmla="*/ 568348 w 711223"/>
              <a:gd name="connsiteY5" fmla="*/ 317516 h 320299"/>
              <a:gd name="connsiteX6" fmla="*/ 711223 w 711223"/>
              <a:gd name="connsiteY6" fmla="*/ 301641 h 320299"/>
              <a:gd name="connsiteX7" fmla="*/ 568348 w 711223"/>
              <a:gd name="connsiteY7" fmla="*/ 307991 h 320299"/>
              <a:gd name="connsiteX8" fmla="*/ 447698 w 711223"/>
              <a:gd name="connsiteY8" fmla="*/ 244491 h 320299"/>
              <a:gd name="connsiteX9" fmla="*/ 396898 w 711223"/>
              <a:gd name="connsiteY9" fmla="*/ 200041 h 320299"/>
              <a:gd name="connsiteX10" fmla="*/ 488973 w 711223"/>
              <a:gd name="connsiteY10" fmla="*/ 219091 h 320299"/>
              <a:gd name="connsiteX11" fmla="*/ 498498 w 711223"/>
              <a:gd name="connsiteY11" fmla="*/ 196866 h 320299"/>
              <a:gd name="connsiteX12" fmla="*/ 533423 w 711223"/>
              <a:gd name="connsiteY12" fmla="*/ 225441 h 320299"/>
              <a:gd name="connsiteX13" fmla="*/ 469923 w 711223"/>
              <a:gd name="connsiteY13" fmla="*/ 196866 h 320299"/>
              <a:gd name="connsiteX14" fmla="*/ 381023 w 711223"/>
              <a:gd name="connsiteY14" fmla="*/ 155591 h 320299"/>
              <a:gd name="connsiteX15" fmla="*/ 450873 w 711223"/>
              <a:gd name="connsiteY15" fmla="*/ 155591 h 320299"/>
              <a:gd name="connsiteX16" fmla="*/ 536598 w 711223"/>
              <a:gd name="connsiteY16" fmla="*/ 123841 h 320299"/>
              <a:gd name="connsiteX17" fmla="*/ 495323 w 711223"/>
              <a:gd name="connsiteY17" fmla="*/ 133366 h 320299"/>
              <a:gd name="connsiteX18" fmla="*/ 349273 w 711223"/>
              <a:gd name="connsiteY18" fmla="*/ 123841 h 320299"/>
              <a:gd name="connsiteX19" fmla="*/ 301648 w 711223"/>
              <a:gd name="connsiteY19" fmla="*/ 76216 h 320299"/>
              <a:gd name="connsiteX20" fmla="*/ 330223 w 711223"/>
              <a:gd name="connsiteY20" fmla="*/ 50816 h 320299"/>
              <a:gd name="connsiteX21" fmla="*/ 425473 w 711223"/>
              <a:gd name="connsiteY21" fmla="*/ 50816 h 320299"/>
              <a:gd name="connsiteX22" fmla="*/ 352448 w 711223"/>
              <a:gd name="connsiteY22" fmla="*/ 47641 h 320299"/>
              <a:gd name="connsiteX23" fmla="*/ 276248 w 711223"/>
              <a:gd name="connsiteY23" fmla="*/ 60341 h 320299"/>
              <a:gd name="connsiteX24" fmla="*/ 241323 w 711223"/>
              <a:gd name="connsiteY24" fmla="*/ 63516 h 320299"/>
              <a:gd name="connsiteX25" fmla="*/ 263548 w 711223"/>
              <a:gd name="connsiteY25" fmla="*/ 22241 h 320299"/>
              <a:gd name="connsiteX26" fmla="*/ 292123 w 711223"/>
              <a:gd name="connsiteY26" fmla="*/ 16 h 320299"/>
              <a:gd name="connsiteX27" fmla="*/ 247673 w 711223"/>
              <a:gd name="connsiteY27" fmla="*/ 25416 h 320299"/>
              <a:gd name="connsiteX28" fmla="*/ 177823 w 711223"/>
              <a:gd name="connsiteY28" fmla="*/ 34941 h 320299"/>
              <a:gd name="connsiteX29" fmla="*/ 23 w 711223"/>
              <a:gd name="connsiteY29" fmla="*/ 88916 h 32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1223" h="320299">
                <a:moveTo>
                  <a:pt x="23" y="88916"/>
                </a:moveTo>
                <a:cubicBezTo>
                  <a:pt x="2140" y="95795"/>
                  <a:pt x="131256" y="52403"/>
                  <a:pt x="190523" y="76216"/>
                </a:cubicBezTo>
                <a:cubicBezTo>
                  <a:pt x="249790" y="100029"/>
                  <a:pt x="328636" y="210624"/>
                  <a:pt x="355623" y="231791"/>
                </a:cubicBezTo>
                <a:cubicBezTo>
                  <a:pt x="382611" y="252958"/>
                  <a:pt x="334456" y="190516"/>
                  <a:pt x="352448" y="203216"/>
                </a:cubicBezTo>
                <a:cubicBezTo>
                  <a:pt x="370440" y="215916"/>
                  <a:pt x="427590" y="288941"/>
                  <a:pt x="463573" y="307991"/>
                </a:cubicBezTo>
                <a:cubicBezTo>
                  <a:pt x="499556" y="327041"/>
                  <a:pt x="527073" y="318574"/>
                  <a:pt x="568348" y="317516"/>
                </a:cubicBezTo>
                <a:cubicBezTo>
                  <a:pt x="609623" y="316458"/>
                  <a:pt x="711223" y="303228"/>
                  <a:pt x="711223" y="301641"/>
                </a:cubicBezTo>
                <a:cubicBezTo>
                  <a:pt x="711223" y="300054"/>
                  <a:pt x="612269" y="317516"/>
                  <a:pt x="568348" y="307991"/>
                </a:cubicBezTo>
                <a:cubicBezTo>
                  <a:pt x="524427" y="298466"/>
                  <a:pt x="476273" y="262483"/>
                  <a:pt x="447698" y="244491"/>
                </a:cubicBezTo>
                <a:cubicBezTo>
                  <a:pt x="419123" y="226499"/>
                  <a:pt x="390019" y="204274"/>
                  <a:pt x="396898" y="200041"/>
                </a:cubicBezTo>
                <a:cubicBezTo>
                  <a:pt x="403777" y="195808"/>
                  <a:pt x="472040" y="219620"/>
                  <a:pt x="488973" y="219091"/>
                </a:cubicBezTo>
                <a:cubicBezTo>
                  <a:pt x="505906" y="218562"/>
                  <a:pt x="491090" y="195808"/>
                  <a:pt x="498498" y="196866"/>
                </a:cubicBezTo>
                <a:cubicBezTo>
                  <a:pt x="505906" y="197924"/>
                  <a:pt x="538185" y="225441"/>
                  <a:pt x="533423" y="225441"/>
                </a:cubicBezTo>
                <a:cubicBezTo>
                  <a:pt x="528661" y="225441"/>
                  <a:pt x="469923" y="196866"/>
                  <a:pt x="469923" y="196866"/>
                </a:cubicBezTo>
                <a:cubicBezTo>
                  <a:pt x="444523" y="185224"/>
                  <a:pt x="384198" y="162470"/>
                  <a:pt x="381023" y="155591"/>
                </a:cubicBezTo>
                <a:cubicBezTo>
                  <a:pt x="377848" y="148712"/>
                  <a:pt x="424944" y="160883"/>
                  <a:pt x="450873" y="155591"/>
                </a:cubicBezTo>
                <a:cubicBezTo>
                  <a:pt x="476802" y="150299"/>
                  <a:pt x="529190" y="127545"/>
                  <a:pt x="536598" y="123841"/>
                </a:cubicBezTo>
                <a:cubicBezTo>
                  <a:pt x="544006" y="120137"/>
                  <a:pt x="526544" y="133366"/>
                  <a:pt x="495323" y="133366"/>
                </a:cubicBezTo>
                <a:cubicBezTo>
                  <a:pt x="464102" y="133366"/>
                  <a:pt x="381552" y="133366"/>
                  <a:pt x="349273" y="123841"/>
                </a:cubicBezTo>
                <a:cubicBezTo>
                  <a:pt x="316994" y="114316"/>
                  <a:pt x="304823" y="88387"/>
                  <a:pt x="301648" y="76216"/>
                </a:cubicBezTo>
                <a:cubicBezTo>
                  <a:pt x="298473" y="64045"/>
                  <a:pt x="309586" y="55049"/>
                  <a:pt x="330223" y="50816"/>
                </a:cubicBezTo>
                <a:cubicBezTo>
                  <a:pt x="350860" y="46583"/>
                  <a:pt x="421769" y="51345"/>
                  <a:pt x="425473" y="50816"/>
                </a:cubicBezTo>
                <a:cubicBezTo>
                  <a:pt x="429177" y="50287"/>
                  <a:pt x="377319" y="46053"/>
                  <a:pt x="352448" y="47641"/>
                </a:cubicBezTo>
                <a:cubicBezTo>
                  <a:pt x="327577" y="49228"/>
                  <a:pt x="294769" y="57695"/>
                  <a:pt x="276248" y="60341"/>
                </a:cubicBezTo>
                <a:cubicBezTo>
                  <a:pt x="257727" y="62987"/>
                  <a:pt x="243440" y="69866"/>
                  <a:pt x="241323" y="63516"/>
                </a:cubicBezTo>
                <a:cubicBezTo>
                  <a:pt x="239206" y="57166"/>
                  <a:pt x="255081" y="32824"/>
                  <a:pt x="263548" y="22241"/>
                </a:cubicBezTo>
                <a:cubicBezTo>
                  <a:pt x="272015" y="11658"/>
                  <a:pt x="294769" y="-513"/>
                  <a:pt x="292123" y="16"/>
                </a:cubicBezTo>
                <a:cubicBezTo>
                  <a:pt x="289477" y="545"/>
                  <a:pt x="266723" y="19595"/>
                  <a:pt x="247673" y="25416"/>
                </a:cubicBezTo>
                <a:cubicBezTo>
                  <a:pt x="228623" y="31237"/>
                  <a:pt x="215394" y="30708"/>
                  <a:pt x="177823" y="34941"/>
                </a:cubicBezTo>
                <a:cubicBezTo>
                  <a:pt x="140252" y="39174"/>
                  <a:pt x="-2094" y="82037"/>
                  <a:pt x="23" y="88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1BFC09B-B78B-1E4B-FD15-2D029028B2C9}"/>
              </a:ext>
            </a:extLst>
          </p:cNvPr>
          <p:cNvSpPr/>
          <p:nvPr/>
        </p:nvSpPr>
        <p:spPr>
          <a:xfrm>
            <a:off x="5953056" y="4388664"/>
            <a:ext cx="445255" cy="219353"/>
          </a:xfrm>
          <a:custGeom>
            <a:avLst/>
            <a:gdLst>
              <a:gd name="connsiteX0" fmla="*/ 123894 w 445255"/>
              <a:gd name="connsiteY0" fmla="*/ 2361 h 219353"/>
              <a:gd name="connsiteX1" fmla="*/ 174694 w 445255"/>
              <a:gd name="connsiteY1" fmla="*/ 119836 h 219353"/>
              <a:gd name="connsiteX2" fmla="*/ 181044 w 445255"/>
              <a:gd name="connsiteY2" fmla="*/ 183336 h 219353"/>
              <a:gd name="connsiteX3" fmla="*/ 101669 w 445255"/>
              <a:gd name="connsiteY3" fmla="*/ 205561 h 219353"/>
              <a:gd name="connsiteX4" fmla="*/ 69 w 445255"/>
              <a:gd name="connsiteY4" fmla="*/ 218261 h 219353"/>
              <a:gd name="connsiteX5" fmla="*/ 117544 w 445255"/>
              <a:gd name="connsiteY5" fmla="*/ 215086 h 219353"/>
              <a:gd name="connsiteX6" fmla="*/ 279469 w 445255"/>
              <a:gd name="connsiteY6" fmla="*/ 186511 h 219353"/>
              <a:gd name="connsiteX7" fmla="*/ 365194 w 445255"/>
              <a:gd name="connsiteY7" fmla="*/ 186511 h 219353"/>
              <a:gd name="connsiteX8" fmla="*/ 225494 w 445255"/>
              <a:gd name="connsiteY8" fmla="*/ 173811 h 219353"/>
              <a:gd name="connsiteX9" fmla="*/ 444569 w 445255"/>
              <a:gd name="connsiteY9" fmla="*/ 154761 h 219353"/>
              <a:gd name="connsiteX10" fmla="*/ 292169 w 445255"/>
              <a:gd name="connsiteY10" fmla="*/ 138886 h 219353"/>
              <a:gd name="connsiteX11" fmla="*/ 225494 w 445255"/>
              <a:gd name="connsiteY11" fmla="*/ 78561 h 219353"/>
              <a:gd name="connsiteX12" fmla="*/ 260419 w 445255"/>
              <a:gd name="connsiteY12" fmla="*/ 142061 h 219353"/>
              <a:gd name="connsiteX13" fmla="*/ 225494 w 445255"/>
              <a:gd name="connsiteY13" fmla="*/ 148411 h 219353"/>
              <a:gd name="connsiteX14" fmla="*/ 190569 w 445255"/>
              <a:gd name="connsiteY14" fmla="*/ 129361 h 219353"/>
              <a:gd name="connsiteX15" fmla="*/ 130244 w 445255"/>
              <a:gd name="connsiteY15" fmla="*/ 170636 h 219353"/>
              <a:gd name="connsiteX16" fmla="*/ 187394 w 445255"/>
              <a:gd name="connsiteY16" fmla="*/ 167461 h 219353"/>
              <a:gd name="connsiteX17" fmla="*/ 139769 w 445255"/>
              <a:gd name="connsiteY17" fmla="*/ 49986 h 219353"/>
              <a:gd name="connsiteX18" fmla="*/ 123894 w 445255"/>
              <a:gd name="connsiteY18" fmla="*/ 2361 h 2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5255" h="219353">
                <a:moveTo>
                  <a:pt x="123894" y="2361"/>
                </a:moveTo>
                <a:cubicBezTo>
                  <a:pt x="129715" y="14003"/>
                  <a:pt x="165169" y="89674"/>
                  <a:pt x="174694" y="119836"/>
                </a:cubicBezTo>
                <a:cubicBezTo>
                  <a:pt x="184219" y="149998"/>
                  <a:pt x="193215" y="169049"/>
                  <a:pt x="181044" y="183336"/>
                </a:cubicBezTo>
                <a:cubicBezTo>
                  <a:pt x="168873" y="197623"/>
                  <a:pt x="131832" y="199740"/>
                  <a:pt x="101669" y="205561"/>
                </a:cubicBezTo>
                <a:cubicBezTo>
                  <a:pt x="71506" y="211382"/>
                  <a:pt x="-2577" y="216674"/>
                  <a:pt x="69" y="218261"/>
                </a:cubicBezTo>
                <a:cubicBezTo>
                  <a:pt x="2715" y="219849"/>
                  <a:pt x="70977" y="220378"/>
                  <a:pt x="117544" y="215086"/>
                </a:cubicBezTo>
                <a:cubicBezTo>
                  <a:pt x="164111" y="209794"/>
                  <a:pt x="238194" y="191273"/>
                  <a:pt x="279469" y="186511"/>
                </a:cubicBezTo>
                <a:cubicBezTo>
                  <a:pt x="320744" y="181749"/>
                  <a:pt x="374190" y="188628"/>
                  <a:pt x="365194" y="186511"/>
                </a:cubicBezTo>
                <a:cubicBezTo>
                  <a:pt x="356198" y="184394"/>
                  <a:pt x="212265" y="179103"/>
                  <a:pt x="225494" y="173811"/>
                </a:cubicBezTo>
                <a:cubicBezTo>
                  <a:pt x="238723" y="168519"/>
                  <a:pt x="433457" y="160582"/>
                  <a:pt x="444569" y="154761"/>
                </a:cubicBezTo>
                <a:cubicBezTo>
                  <a:pt x="455681" y="148940"/>
                  <a:pt x="328682" y="151586"/>
                  <a:pt x="292169" y="138886"/>
                </a:cubicBezTo>
                <a:cubicBezTo>
                  <a:pt x="255657" y="126186"/>
                  <a:pt x="230786" y="78032"/>
                  <a:pt x="225494" y="78561"/>
                </a:cubicBezTo>
                <a:cubicBezTo>
                  <a:pt x="220202" y="79090"/>
                  <a:pt x="260419" y="130419"/>
                  <a:pt x="260419" y="142061"/>
                </a:cubicBezTo>
                <a:cubicBezTo>
                  <a:pt x="260419" y="153703"/>
                  <a:pt x="237136" y="150528"/>
                  <a:pt x="225494" y="148411"/>
                </a:cubicBezTo>
                <a:cubicBezTo>
                  <a:pt x="213852" y="146294"/>
                  <a:pt x="206444" y="125657"/>
                  <a:pt x="190569" y="129361"/>
                </a:cubicBezTo>
                <a:cubicBezTo>
                  <a:pt x="174694" y="133065"/>
                  <a:pt x="130773" y="164286"/>
                  <a:pt x="130244" y="170636"/>
                </a:cubicBezTo>
                <a:cubicBezTo>
                  <a:pt x="129715" y="176986"/>
                  <a:pt x="185807" y="187569"/>
                  <a:pt x="187394" y="167461"/>
                </a:cubicBezTo>
                <a:cubicBezTo>
                  <a:pt x="188982" y="147353"/>
                  <a:pt x="148236" y="75386"/>
                  <a:pt x="139769" y="49986"/>
                </a:cubicBezTo>
                <a:cubicBezTo>
                  <a:pt x="131302" y="24586"/>
                  <a:pt x="118073" y="-9281"/>
                  <a:pt x="123894" y="2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83D9A19-0EBB-41D6-B883-F8D08AED038E}"/>
              </a:ext>
            </a:extLst>
          </p:cNvPr>
          <p:cNvSpPr/>
          <p:nvPr/>
        </p:nvSpPr>
        <p:spPr>
          <a:xfrm>
            <a:off x="6048355" y="4292571"/>
            <a:ext cx="176007" cy="266984"/>
          </a:xfrm>
          <a:custGeom>
            <a:avLst/>
            <a:gdLst>
              <a:gd name="connsiteX0" fmla="*/ 20 w 176007"/>
              <a:gd name="connsiteY0" fmla="*/ 29 h 266984"/>
              <a:gd name="connsiteX1" fmla="*/ 117495 w 176007"/>
              <a:gd name="connsiteY1" fmla="*/ 225454 h 266984"/>
              <a:gd name="connsiteX2" fmla="*/ 174645 w 176007"/>
              <a:gd name="connsiteY2" fmla="*/ 266729 h 266984"/>
              <a:gd name="connsiteX3" fmla="*/ 155595 w 176007"/>
              <a:gd name="connsiteY3" fmla="*/ 241329 h 266984"/>
              <a:gd name="connsiteX4" fmla="*/ 127020 w 176007"/>
              <a:gd name="connsiteY4" fmla="*/ 209579 h 266984"/>
              <a:gd name="connsiteX5" fmla="*/ 20 w 176007"/>
              <a:gd name="connsiteY5" fmla="*/ 29 h 26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07" h="266984">
                <a:moveTo>
                  <a:pt x="20" y="29"/>
                </a:moveTo>
                <a:cubicBezTo>
                  <a:pt x="-1568" y="2675"/>
                  <a:pt x="88391" y="181004"/>
                  <a:pt x="117495" y="225454"/>
                </a:cubicBezTo>
                <a:cubicBezTo>
                  <a:pt x="146599" y="269904"/>
                  <a:pt x="168295" y="264083"/>
                  <a:pt x="174645" y="266729"/>
                </a:cubicBezTo>
                <a:cubicBezTo>
                  <a:pt x="180995" y="269375"/>
                  <a:pt x="163532" y="250854"/>
                  <a:pt x="155595" y="241329"/>
                </a:cubicBezTo>
                <a:cubicBezTo>
                  <a:pt x="147658" y="231804"/>
                  <a:pt x="149774" y="248208"/>
                  <a:pt x="127020" y="209579"/>
                </a:cubicBezTo>
                <a:cubicBezTo>
                  <a:pt x="104266" y="170950"/>
                  <a:pt x="1608" y="-2617"/>
                  <a:pt x="2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9FEAADB-4DDE-EE26-AC55-71F462F2BA18}"/>
              </a:ext>
            </a:extLst>
          </p:cNvPr>
          <p:cNvSpPr/>
          <p:nvPr/>
        </p:nvSpPr>
        <p:spPr>
          <a:xfrm>
            <a:off x="5233426" y="4313727"/>
            <a:ext cx="345065" cy="267338"/>
          </a:xfrm>
          <a:custGeom>
            <a:avLst/>
            <a:gdLst>
              <a:gd name="connsiteX0" fmla="*/ 338699 w 345065"/>
              <a:gd name="connsiteY0" fmla="*/ 1098 h 267338"/>
              <a:gd name="connsiteX1" fmla="*/ 100574 w 345065"/>
              <a:gd name="connsiteY1" fmla="*/ 121748 h 267338"/>
              <a:gd name="connsiteX2" fmla="*/ 148199 w 345065"/>
              <a:gd name="connsiteY2" fmla="*/ 109048 h 267338"/>
              <a:gd name="connsiteX3" fmla="*/ 43424 w 345065"/>
              <a:gd name="connsiteY3" fmla="*/ 194773 h 267338"/>
              <a:gd name="connsiteX4" fmla="*/ 8499 w 345065"/>
              <a:gd name="connsiteY4" fmla="*/ 255098 h 267338"/>
              <a:gd name="connsiteX5" fmla="*/ 5324 w 345065"/>
              <a:gd name="connsiteY5" fmla="*/ 264623 h 267338"/>
              <a:gd name="connsiteX6" fmla="*/ 71999 w 345065"/>
              <a:gd name="connsiteY6" fmla="*/ 220173 h 267338"/>
              <a:gd name="connsiteX7" fmla="*/ 97399 w 345065"/>
              <a:gd name="connsiteY7" fmla="*/ 220173 h 267338"/>
              <a:gd name="connsiteX8" fmla="*/ 75174 w 345065"/>
              <a:gd name="connsiteY8" fmla="*/ 204298 h 267338"/>
              <a:gd name="connsiteX9" fmla="*/ 148199 w 345065"/>
              <a:gd name="connsiteY9" fmla="*/ 137623 h 267338"/>
              <a:gd name="connsiteX10" fmla="*/ 218049 w 345065"/>
              <a:gd name="connsiteY10" fmla="*/ 77298 h 267338"/>
              <a:gd name="connsiteX11" fmla="*/ 291074 w 345065"/>
              <a:gd name="connsiteY11" fmla="*/ 118573 h 267338"/>
              <a:gd name="connsiteX12" fmla="*/ 275199 w 345065"/>
              <a:gd name="connsiteY12" fmla="*/ 64598 h 267338"/>
              <a:gd name="connsiteX13" fmla="*/ 338699 w 345065"/>
              <a:gd name="connsiteY13" fmla="*/ 1098 h 26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065" h="267338">
                <a:moveTo>
                  <a:pt x="338699" y="1098"/>
                </a:moveTo>
                <a:cubicBezTo>
                  <a:pt x="309595" y="10623"/>
                  <a:pt x="132324" y="103756"/>
                  <a:pt x="100574" y="121748"/>
                </a:cubicBezTo>
                <a:cubicBezTo>
                  <a:pt x="68824" y="139740"/>
                  <a:pt x="157724" y="96877"/>
                  <a:pt x="148199" y="109048"/>
                </a:cubicBezTo>
                <a:cubicBezTo>
                  <a:pt x="138674" y="121219"/>
                  <a:pt x="66707" y="170431"/>
                  <a:pt x="43424" y="194773"/>
                </a:cubicBezTo>
                <a:cubicBezTo>
                  <a:pt x="20141" y="219115"/>
                  <a:pt x="8499" y="255098"/>
                  <a:pt x="8499" y="255098"/>
                </a:cubicBezTo>
                <a:cubicBezTo>
                  <a:pt x="2149" y="266740"/>
                  <a:pt x="-5259" y="270444"/>
                  <a:pt x="5324" y="264623"/>
                </a:cubicBezTo>
                <a:cubicBezTo>
                  <a:pt x="15907" y="258802"/>
                  <a:pt x="56653" y="227581"/>
                  <a:pt x="71999" y="220173"/>
                </a:cubicBezTo>
                <a:cubicBezTo>
                  <a:pt x="87345" y="212765"/>
                  <a:pt x="96870" y="222819"/>
                  <a:pt x="97399" y="220173"/>
                </a:cubicBezTo>
                <a:cubicBezTo>
                  <a:pt x="97928" y="217527"/>
                  <a:pt x="66707" y="218056"/>
                  <a:pt x="75174" y="204298"/>
                </a:cubicBezTo>
                <a:cubicBezTo>
                  <a:pt x="83641" y="190540"/>
                  <a:pt x="124386" y="158790"/>
                  <a:pt x="148199" y="137623"/>
                </a:cubicBezTo>
                <a:cubicBezTo>
                  <a:pt x="172011" y="116456"/>
                  <a:pt x="194236" y="80473"/>
                  <a:pt x="218049" y="77298"/>
                </a:cubicBezTo>
                <a:cubicBezTo>
                  <a:pt x="241861" y="74123"/>
                  <a:pt x="281549" y="120690"/>
                  <a:pt x="291074" y="118573"/>
                </a:cubicBezTo>
                <a:cubicBezTo>
                  <a:pt x="300599" y="116456"/>
                  <a:pt x="261970" y="82590"/>
                  <a:pt x="275199" y="64598"/>
                </a:cubicBezTo>
                <a:cubicBezTo>
                  <a:pt x="288428" y="46606"/>
                  <a:pt x="367803" y="-8427"/>
                  <a:pt x="338699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B202194-8E90-B666-9CD5-83FE10C54233}"/>
              </a:ext>
            </a:extLst>
          </p:cNvPr>
          <p:cNvSpPr/>
          <p:nvPr/>
        </p:nvSpPr>
        <p:spPr>
          <a:xfrm>
            <a:off x="5265388" y="4371364"/>
            <a:ext cx="195695" cy="229397"/>
          </a:xfrm>
          <a:custGeom>
            <a:avLst/>
            <a:gdLst>
              <a:gd name="connsiteX0" fmla="*/ 182912 w 195695"/>
              <a:gd name="connsiteY0" fmla="*/ 611 h 229397"/>
              <a:gd name="connsiteX1" fmla="*/ 147987 w 195695"/>
              <a:gd name="connsiteY1" fmla="*/ 79986 h 229397"/>
              <a:gd name="connsiteX2" fmla="*/ 128937 w 195695"/>
              <a:gd name="connsiteY2" fmla="*/ 149836 h 229397"/>
              <a:gd name="connsiteX3" fmla="*/ 195612 w 195695"/>
              <a:gd name="connsiteY3" fmla="*/ 140311 h 229397"/>
              <a:gd name="connsiteX4" fmla="*/ 113062 w 195695"/>
              <a:gd name="connsiteY4" fmla="*/ 162536 h 229397"/>
              <a:gd name="connsiteX5" fmla="*/ 100362 w 195695"/>
              <a:gd name="connsiteY5" fmla="*/ 181586 h 229397"/>
              <a:gd name="connsiteX6" fmla="*/ 33687 w 195695"/>
              <a:gd name="connsiteY6" fmla="*/ 206986 h 229397"/>
              <a:gd name="connsiteX7" fmla="*/ 1937 w 195695"/>
              <a:gd name="connsiteY7" fmla="*/ 229211 h 229397"/>
              <a:gd name="connsiteX8" fmla="*/ 87662 w 195695"/>
              <a:gd name="connsiteY8" fmla="*/ 194286 h 229397"/>
              <a:gd name="connsiteX9" fmla="*/ 78137 w 195695"/>
              <a:gd name="connsiteY9" fmla="*/ 162536 h 229397"/>
              <a:gd name="connsiteX10" fmla="*/ 116237 w 195695"/>
              <a:gd name="connsiteY10" fmla="*/ 159361 h 229397"/>
              <a:gd name="connsiteX11" fmla="*/ 109887 w 195695"/>
              <a:gd name="connsiteY11" fmla="*/ 124436 h 229397"/>
              <a:gd name="connsiteX12" fmla="*/ 182912 w 195695"/>
              <a:gd name="connsiteY12" fmla="*/ 611 h 22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695" h="229397">
                <a:moveTo>
                  <a:pt x="182912" y="611"/>
                </a:moveTo>
                <a:cubicBezTo>
                  <a:pt x="189262" y="-6797"/>
                  <a:pt x="156983" y="55115"/>
                  <a:pt x="147987" y="79986"/>
                </a:cubicBezTo>
                <a:cubicBezTo>
                  <a:pt x="138991" y="104857"/>
                  <a:pt x="121000" y="139782"/>
                  <a:pt x="128937" y="149836"/>
                </a:cubicBezTo>
                <a:cubicBezTo>
                  <a:pt x="136874" y="159890"/>
                  <a:pt x="198258" y="138194"/>
                  <a:pt x="195612" y="140311"/>
                </a:cubicBezTo>
                <a:cubicBezTo>
                  <a:pt x="192966" y="142428"/>
                  <a:pt x="113062" y="162536"/>
                  <a:pt x="113062" y="162536"/>
                </a:cubicBezTo>
                <a:cubicBezTo>
                  <a:pt x="97187" y="169415"/>
                  <a:pt x="113591" y="174178"/>
                  <a:pt x="100362" y="181586"/>
                </a:cubicBezTo>
                <a:cubicBezTo>
                  <a:pt x="87133" y="188994"/>
                  <a:pt x="50091" y="199049"/>
                  <a:pt x="33687" y="206986"/>
                </a:cubicBezTo>
                <a:cubicBezTo>
                  <a:pt x="17283" y="214924"/>
                  <a:pt x="-7059" y="231328"/>
                  <a:pt x="1937" y="229211"/>
                </a:cubicBezTo>
                <a:cubicBezTo>
                  <a:pt x="10933" y="227094"/>
                  <a:pt x="74962" y="205398"/>
                  <a:pt x="87662" y="194286"/>
                </a:cubicBezTo>
                <a:cubicBezTo>
                  <a:pt x="100362" y="183174"/>
                  <a:pt x="73375" y="168357"/>
                  <a:pt x="78137" y="162536"/>
                </a:cubicBezTo>
                <a:cubicBezTo>
                  <a:pt x="82899" y="156715"/>
                  <a:pt x="110945" y="165711"/>
                  <a:pt x="116237" y="159361"/>
                </a:cubicBezTo>
                <a:cubicBezTo>
                  <a:pt x="121529" y="153011"/>
                  <a:pt x="96129" y="145074"/>
                  <a:pt x="109887" y="124436"/>
                </a:cubicBezTo>
                <a:cubicBezTo>
                  <a:pt x="123645" y="103798"/>
                  <a:pt x="176562" y="8019"/>
                  <a:pt x="182912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C1BEF41-74F9-0401-6638-7F8492A68951}"/>
              </a:ext>
            </a:extLst>
          </p:cNvPr>
          <p:cNvSpPr/>
          <p:nvPr/>
        </p:nvSpPr>
        <p:spPr>
          <a:xfrm>
            <a:off x="5275659" y="4495707"/>
            <a:ext cx="478880" cy="120836"/>
          </a:xfrm>
          <a:custGeom>
            <a:avLst/>
            <a:gdLst>
              <a:gd name="connsiteX0" fmla="*/ 1191 w 478880"/>
              <a:gd name="connsiteY0" fmla="*/ 92168 h 120836"/>
              <a:gd name="connsiteX1" fmla="*/ 210741 w 478880"/>
              <a:gd name="connsiteY1" fmla="*/ 28668 h 120836"/>
              <a:gd name="connsiteX2" fmla="*/ 137716 w 478880"/>
              <a:gd name="connsiteY2" fmla="*/ 73118 h 120836"/>
              <a:gd name="connsiteX3" fmla="*/ 80566 w 478880"/>
              <a:gd name="connsiteY3" fmla="*/ 120743 h 120836"/>
              <a:gd name="connsiteX4" fmla="*/ 220266 w 478880"/>
              <a:gd name="connsiteY4" fmla="*/ 60418 h 120836"/>
              <a:gd name="connsiteX5" fmla="*/ 325041 w 478880"/>
              <a:gd name="connsiteY5" fmla="*/ 108043 h 120836"/>
              <a:gd name="connsiteX6" fmla="*/ 277416 w 478880"/>
              <a:gd name="connsiteY6" fmla="*/ 92168 h 120836"/>
              <a:gd name="connsiteX7" fmla="*/ 477441 w 478880"/>
              <a:gd name="connsiteY7" fmla="*/ 95343 h 120836"/>
              <a:gd name="connsiteX8" fmla="*/ 372666 w 478880"/>
              <a:gd name="connsiteY8" fmla="*/ 76293 h 120836"/>
              <a:gd name="connsiteX9" fmla="*/ 226616 w 478880"/>
              <a:gd name="connsiteY9" fmla="*/ 47718 h 120836"/>
              <a:gd name="connsiteX10" fmla="*/ 150416 w 478880"/>
              <a:gd name="connsiteY10" fmla="*/ 25493 h 120836"/>
              <a:gd name="connsiteX11" fmla="*/ 74216 w 478880"/>
              <a:gd name="connsiteY11" fmla="*/ 93 h 120836"/>
              <a:gd name="connsiteX12" fmla="*/ 125016 w 478880"/>
              <a:gd name="connsiteY12" fmla="*/ 35018 h 120836"/>
              <a:gd name="connsiteX13" fmla="*/ 1191 w 478880"/>
              <a:gd name="connsiteY13" fmla="*/ 92168 h 12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8880" h="120836">
                <a:moveTo>
                  <a:pt x="1191" y="92168"/>
                </a:moveTo>
                <a:cubicBezTo>
                  <a:pt x="15478" y="91110"/>
                  <a:pt x="187987" y="31843"/>
                  <a:pt x="210741" y="28668"/>
                </a:cubicBezTo>
                <a:cubicBezTo>
                  <a:pt x="233495" y="25493"/>
                  <a:pt x="159412" y="57772"/>
                  <a:pt x="137716" y="73118"/>
                </a:cubicBezTo>
                <a:cubicBezTo>
                  <a:pt x="116020" y="88464"/>
                  <a:pt x="66808" y="122860"/>
                  <a:pt x="80566" y="120743"/>
                </a:cubicBezTo>
                <a:cubicBezTo>
                  <a:pt x="94324" y="118626"/>
                  <a:pt x="179520" y="62535"/>
                  <a:pt x="220266" y="60418"/>
                </a:cubicBezTo>
                <a:cubicBezTo>
                  <a:pt x="261012" y="58301"/>
                  <a:pt x="315516" y="102751"/>
                  <a:pt x="325041" y="108043"/>
                </a:cubicBezTo>
                <a:cubicBezTo>
                  <a:pt x="334566" y="113335"/>
                  <a:pt x="252016" y="94285"/>
                  <a:pt x="277416" y="92168"/>
                </a:cubicBezTo>
                <a:cubicBezTo>
                  <a:pt x="302816" y="90051"/>
                  <a:pt x="461566" y="97989"/>
                  <a:pt x="477441" y="95343"/>
                </a:cubicBezTo>
                <a:cubicBezTo>
                  <a:pt x="493316" y="92697"/>
                  <a:pt x="372666" y="76293"/>
                  <a:pt x="372666" y="76293"/>
                </a:cubicBezTo>
                <a:cubicBezTo>
                  <a:pt x="330862" y="68356"/>
                  <a:pt x="263658" y="56185"/>
                  <a:pt x="226616" y="47718"/>
                </a:cubicBezTo>
                <a:cubicBezTo>
                  <a:pt x="189574" y="39251"/>
                  <a:pt x="175816" y="33430"/>
                  <a:pt x="150416" y="25493"/>
                </a:cubicBezTo>
                <a:cubicBezTo>
                  <a:pt x="125016" y="17556"/>
                  <a:pt x="78449" y="-1494"/>
                  <a:pt x="74216" y="93"/>
                </a:cubicBezTo>
                <a:cubicBezTo>
                  <a:pt x="69983" y="1680"/>
                  <a:pt x="144595" y="19672"/>
                  <a:pt x="125016" y="35018"/>
                </a:cubicBezTo>
                <a:cubicBezTo>
                  <a:pt x="105437" y="50364"/>
                  <a:pt x="-13096" y="93226"/>
                  <a:pt x="1191" y="9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0A89E8-3AD9-7E8B-ED4C-6E3420DB1814}"/>
              </a:ext>
            </a:extLst>
          </p:cNvPr>
          <p:cNvSpPr/>
          <p:nvPr/>
        </p:nvSpPr>
        <p:spPr>
          <a:xfrm>
            <a:off x="5613400" y="4556065"/>
            <a:ext cx="587505" cy="95314"/>
          </a:xfrm>
          <a:custGeom>
            <a:avLst/>
            <a:gdLst>
              <a:gd name="connsiteX0" fmla="*/ 0 w 587505"/>
              <a:gd name="connsiteY0" fmla="*/ 28635 h 95314"/>
              <a:gd name="connsiteX1" fmla="*/ 146050 w 587505"/>
              <a:gd name="connsiteY1" fmla="*/ 31810 h 95314"/>
              <a:gd name="connsiteX2" fmla="*/ 219075 w 587505"/>
              <a:gd name="connsiteY2" fmla="*/ 76260 h 95314"/>
              <a:gd name="connsiteX3" fmla="*/ 184150 w 587505"/>
              <a:gd name="connsiteY3" fmla="*/ 31810 h 95314"/>
              <a:gd name="connsiteX4" fmla="*/ 238125 w 587505"/>
              <a:gd name="connsiteY4" fmla="*/ 41335 h 95314"/>
              <a:gd name="connsiteX5" fmla="*/ 244475 w 587505"/>
              <a:gd name="connsiteY5" fmla="*/ 95310 h 95314"/>
              <a:gd name="connsiteX6" fmla="*/ 276225 w 587505"/>
              <a:gd name="connsiteY6" fmla="*/ 38160 h 95314"/>
              <a:gd name="connsiteX7" fmla="*/ 457200 w 587505"/>
              <a:gd name="connsiteY7" fmla="*/ 60 h 95314"/>
              <a:gd name="connsiteX8" fmla="*/ 377825 w 587505"/>
              <a:gd name="connsiteY8" fmla="*/ 28635 h 95314"/>
              <a:gd name="connsiteX9" fmla="*/ 587375 w 587505"/>
              <a:gd name="connsiteY9" fmla="*/ 60 h 95314"/>
              <a:gd name="connsiteX10" fmla="*/ 406400 w 587505"/>
              <a:gd name="connsiteY10" fmla="*/ 28635 h 95314"/>
              <a:gd name="connsiteX11" fmla="*/ 234950 w 587505"/>
              <a:gd name="connsiteY11" fmla="*/ 19110 h 95314"/>
              <a:gd name="connsiteX12" fmla="*/ 171450 w 587505"/>
              <a:gd name="connsiteY12" fmla="*/ 12760 h 95314"/>
              <a:gd name="connsiteX13" fmla="*/ 0 w 587505"/>
              <a:gd name="connsiteY13" fmla="*/ 28635 h 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505" h="95314">
                <a:moveTo>
                  <a:pt x="0" y="28635"/>
                </a:moveTo>
                <a:cubicBezTo>
                  <a:pt x="54769" y="26254"/>
                  <a:pt x="109538" y="23873"/>
                  <a:pt x="146050" y="31810"/>
                </a:cubicBezTo>
                <a:cubicBezTo>
                  <a:pt x="182562" y="39747"/>
                  <a:pt x="212725" y="76260"/>
                  <a:pt x="219075" y="76260"/>
                </a:cubicBezTo>
                <a:cubicBezTo>
                  <a:pt x="225425" y="76260"/>
                  <a:pt x="180975" y="37631"/>
                  <a:pt x="184150" y="31810"/>
                </a:cubicBezTo>
                <a:cubicBezTo>
                  <a:pt x="187325" y="25989"/>
                  <a:pt x="228071" y="30752"/>
                  <a:pt x="238125" y="41335"/>
                </a:cubicBezTo>
                <a:cubicBezTo>
                  <a:pt x="248179" y="51918"/>
                  <a:pt x="238125" y="95839"/>
                  <a:pt x="244475" y="95310"/>
                </a:cubicBezTo>
                <a:cubicBezTo>
                  <a:pt x="250825" y="94781"/>
                  <a:pt x="240771" y="54035"/>
                  <a:pt x="276225" y="38160"/>
                </a:cubicBezTo>
                <a:cubicBezTo>
                  <a:pt x="311679" y="22285"/>
                  <a:pt x="440267" y="1647"/>
                  <a:pt x="457200" y="60"/>
                </a:cubicBezTo>
                <a:cubicBezTo>
                  <a:pt x="474133" y="-1528"/>
                  <a:pt x="356129" y="28635"/>
                  <a:pt x="377825" y="28635"/>
                </a:cubicBezTo>
                <a:cubicBezTo>
                  <a:pt x="399521" y="28635"/>
                  <a:pt x="582613" y="60"/>
                  <a:pt x="587375" y="60"/>
                </a:cubicBezTo>
                <a:cubicBezTo>
                  <a:pt x="592137" y="60"/>
                  <a:pt x="465138" y="25460"/>
                  <a:pt x="406400" y="28635"/>
                </a:cubicBezTo>
                <a:lnTo>
                  <a:pt x="234950" y="19110"/>
                </a:lnTo>
                <a:cubicBezTo>
                  <a:pt x="195792" y="16464"/>
                  <a:pt x="171450" y="12760"/>
                  <a:pt x="171450" y="12760"/>
                </a:cubicBezTo>
                <a:lnTo>
                  <a:pt x="0" y="286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97D8A9C-BDC8-D439-C5ED-9438F4BE1058}"/>
              </a:ext>
            </a:extLst>
          </p:cNvPr>
          <p:cNvSpPr/>
          <p:nvPr/>
        </p:nvSpPr>
        <p:spPr>
          <a:xfrm>
            <a:off x="5651155" y="4286130"/>
            <a:ext cx="435338" cy="296848"/>
          </a:xfrm>
          <a:custGeom>
            <a:avLst/>
            <a:gdLst>
              <a:gd name="connsiteX0" fmla="*/ 345 w 435338"/>
              <a:gd name="connsiteY0" fmla="*/ 22345 h 296848"/>
              <a:gd name="connsiteX1" fmla="*/ 98770 w 435338"/>
              <a:gd name="connsiteY1" fmla="*/ 35045 h 296848"/>
              <a:gd name="connsiteX2" fmla="*/ 44795 w 435338"/>
              <a:gd name="connsiteY2" fmla="*/ 111245 h 296848"/>
              <a:gd name="connsiteX3" fmla="*/ 32095 w 435338"/>
              <a:gd name="connsiteY3" fmla="*/ 181095 h 296848"/>
              <a:gd name="connsiteX4" fmla="*/ 82895 w 435338"/>
              <a:gd name="connsiteY4" fmla="*/ 269995 h 296848"/>
              <a:gd name="connsiteX5" fmla="*/ 232120 w 435338"/>
              <a:gd name="connsiteY5" fmla="*/ 295395 h 296848"/>
              <a:gd name="connsiteX6" fmla="*/ 349595 w 435338"/>
              <a:gd name="connsiteY6" fmla="*/ 292220 h 296848"/>
              <a:gd name="connsiteX7" fmla="*/ 403570 w 435338"/>
              <a:gd name="connsiteY7" fmla="*/ 279520 h 296848"/>
              <a:gd name="connsiteX8" fmla="*/ 419445 w 435338"/>
              <a:gd name="connsiteY8" fmla="*/ 244595 h 296848"/>
              <a:gd name="connsiteX9" fmla="*/ 435320 w 435338"/>
              <a:gd name="connsiteY9" fmla="*/ 149345 h 296848"/>
              <a:gd name="connsiteX10" fmla="*/ 416270 w 435338"/>
              <a:gd name="connsiteY10" fmla="*/ 69970 h 296848"/>
              <a:gd name="connsiteX11" fmla="*/ 381345 w 435338"/>
              <a:gd name="connsiteY11" fmla="*/ 44570 h 296848"/>
              <a:gd name="connsiteX12" fmla="*/ 311495 w 435338"/>
              <a:gd name="connsiteY12" fmla="*/ 35045 h 296848"/>
              <a:gd name="connsiteX13" fmla="*/ 197195 w 435338"/>
              <a:gd name="connsiteY13" fmla="*/ 6470 h 296848"/>
              <a:gd name="connsiteX14" fmla="*/ 140045 w 435338"/>
              <a:gd name="connsiteY14" fmla="*/ 120 h 296848"/>
              <a:gd name="connsiteX15" fmla="*/ 345 w 435338"/>
              <a:gd name="connsiteY15" fmla="*/ 22345 h 29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5338" h="296848">
                <a:moveTo>
                  <a:pt x="345" y="22345"/>
                </a:moveTo>
                <a:cubicBezTo>
                  <a:pt x="-6534" y="28166"/>
                  <a:pt x="91362" y="20228"/>
                  <a:pt x="98770" y="35045"/>
                </a:cubicBezTo>
                <a:cubicBezTo>
                  <a:pt x="106178" y="49862"/>
                  <a:pt x="55907" y="86903"/>
                  <a:pt x="44795" y="111245"/>
                </a:cubicBezTo>
                <a:cubicBezTo>
                  <a:pt x="33683" y="135587"/>
                  <a:pt x="25745" y="154637"/>
                  <a:pt x="32095" y="181095"/>
                </a:cubicBezTo>
                <a:cubicBezTo>
                  <a:pt x="38445" y="207553"/>
                  <a:pt x="49558" y="250945"/>
                  <a:pt x="82895" y="269995"/>
                </a:cubicBezTo>
                <a:cubicBezTo>
                  <a:pt x="116233" y="289045"/>
                  <a:pt x="187670" y="291691"/>
                  <a:pt x="232120" y="295395"/>
                </a:cubicBezTo>
                <a:cubicBezTo>
                  <a:pt x="276570" y="299099"/>
                  <a:pt x="321020" y="294866"/>
                  <a:pt x="349595" y="292220"/>
                </a:cubicBezTo>
                <a:cubicBezTo>
                  <a:pt x="378170" y="289574"/>
                  <a:pt x="391928" y="287458"/>
                  <a:pt x="403570" y="279520"/>
                </a:cubicBezTo>
                <a:cubicBezTo>
                  <a:pt x="415212" y="271583"/>
                  <a:pt x="414153" y="266291"/>
                  <a:pt x="419445" y="244595"/>
                </a:cubicBezTo>
                <a:cubicBezTo>
                  <a:pt x="424737" y="222899"/>
                  <a:pt x="435849" y="178449"/>
                  <a:pt x="435320" y="149345"/>
                </a:cubicBezTo>
                <a:cubicBezTo>
                  <a:pt x="434791" y="120241"/>
                  <a:pt x="425266" y="87433"/>
                  <a:pt x="416270" y="69970"/>
                </a:cubicBezTo>
                <a:cubicBezTo>
                  <a:pt x="407274" y="52508"/>
                  <a:pt x="398807" y="50391"/>
                  <a:pt x="381345" y="44570"/>
                </a:cubicBezTo>
                <a:cubicBezTo>
                  <a:pt x="363883" y="38749"/>
                  <a:pt x="342187" y="41395"/>
                  <a:pt x="311495" y="35045"/>
                </a:cubicBezTo>
                <a:cubicBezTo>
                  <a:pt x="280803" y="28695"/>
                  <a:pt x="225770" y="12291"/>
                  <a:pt x="197195" y="6470"/>
                </a:cubicBezTo>
                <a:cubicBezTo>
                  <a:pt x="168620" y="649"/>
                  <a:pt x="167032" y="-409"/>
                  <a:pt x="140045" y="120"/>
                </a:cubicBezTo>
                <a:cubicBezTo>
                  <a:pt x="113058" y="649"/>
                  <a:pt x="7224" y="16524"/>
                  <a:pt x="345" y="22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BFC852E5-58AE-466E-D05B-2889414C4FE6}"/>
              </a:ext>
            </a:extLst>
          </p:cNvPr>
          <p:cNvSpPr/>
          <p:nvPr/>
        </p:nvSpPr>
        <p:spPr>
          <a:xfrm>
            <a:off x="5746055" y="435432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8A86D643-0694-CD98-CCFB-8FF067276D54}"/>
              </a:ext>
            </a:extLst>
          </p:cNvPr>
          <p:cNvSpPr/>
          <p:nvPr/>
        </p:nvSpPr>
        <p:spPr>
          <a:xfrm rot="867774">
            <a:off x="5766789" y="4361497"/>
            <a:ext cx="80386" cy="1282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635537D-8517-C0CC-4C91-4BCDA46E508B}"/>
              </a:ext>
            </a:extLst>
          </p:cNvPr>
          <p:cNvSpPr/>
          <p:nvPr/>
        </p:nvSpPr>
        <p:spPr>
          <a:xfrm>
            <a:off x="5130638" y="3717826"/>
            <a:ext cx="388564" cy="247750"/>
          </a:xfrm>
          <a:custGeom>
            <a:avLst/>
            <a:gdLst>
              <a:gd name="connsiteX0" fmla="*/ 162 w 388564"/>
              <a:gd name="connsiteY0" fmla="*/ 247749 h 247750"/>
              <a:gd name="connsiteX1" fmla="*/ 139862 w 388564"/>
              <a:gd name="connsiteY1" fmla="*/ 60424 h 247750"/>
              <a:gd name="connsiteX2" fmla="*/ 117637 w 388564"/>
              <a:gd name="connsiteY2" fmla="*/ 184249 h 247750"/>
              <a:gd name="connsiteX3" fmla="*/ 152562 w 388564"/>
              <a:gd name="connsiteY3" fmla="*/ 66774 h 247750"/>
              <a:gd name="connsiteX4" fmla="*/ 139862 w 388564"/>
              <a:gd name="connsiteY4" fmla="*/ 111224 h 247750"/>
              <a:gd name="connsiteX5" fmla="*/ 289087 w 388564"/>
              <a:gd name="connsiteY5" fmla="*/ 3274 h 247750"/>
              <a:gd name="connsiteX6" fmla="*/ 222412 w 388564"/>
              <a:gd name="connsiteY6" fmla="*/ 47724 h 247750"/>
              <a:gd name="connsiteX7" fmla="*/ 384337 w 388564"/>
              <a:gd name="connsiteY7" fmla="*/ 99 h 247750"/>
              <a:gd name="connsiteX8" fmla="*/ 301787 w 388564"/>
              <a:gd name="connsiteY8" fmla="*/ 35024 h 247750"/>
              <a:gd name="connsiteX9" fmla="*/ 387512 w 388564"/>
              <a:gd name="connsiteY9" fmla="*/ 28674 h 247750"/>
              <a:gd name="connsiteX10" fmla="*/ 228762 w 388564"/>
              <a:gd name="connsiteY10" fmla="*/ 38199 h 247750"/>
              <a:gd name="connsiteX11" fmla="*/ 190662 w 388564"/>
              <a:gd name="connsiteY11" fmla="*/ 79474 h 247750"/>
              <a:gd name="connsiteX12" fmla="*/ 149387 w 388564"/>
              <a:gd name="connsiteY12" fmla="*/ 155674 h 247750"/>
              <a:gd name="connsiteX13" fmla="*/ 171612 w 388564"/>
              <a:gd name="connsiteY13" fmla="*/ 63599 h 247750"/>
              <a:gd name="connsiteX14" fmla="*/ 162 w 388564"/>
              <a:gd name="connsiteY14" fmla="*/ 247749 h 2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8564" h="247750">
                <a:moveTo>
                  <a:pt x="162" y="247749"/>
                </a:moveTo>
                <a:cubicBezTo>
                  <a:pt x="-5130" y="247220"/>
                  <a:pt x="120283" y="71007"/>
                  <a:pt x="139862" y="60424"/>
                </a:cubicBezTo>
                <a:cubicBezTo>
                  <a:pt x="159441" y="49841"/>
                  <a:pt x="115520" y="183191"/>
                  <a:pt x="117637" y="184249"/>
                </a:cubicBezTo>
                <a:cubicBezTo>
                  <a:pt x="119754" y="185307"/>
                  <a:pt x="148858" y="78945"/>
                  <a:pt x="152562" y="66774"/>
                </a:cubicBezTo>
                <a:cubicBezTo>
                  <a:pt x="156266" y="54603"/>
                  <a:pt x="117108" y="121807"/>
                  <a:pt x="139862" y="111224"/>
                </a:cubicBezTo>
                <a:cubicBezTo>
                  <a:pt x="162616" y="100641"/>
                  <a:pt x="275329" y="13857"/>
                  <a:pt x="289087" y="3274"/>
                </a:cubicBezTo>
                <a:cubicBezTo>
                  <a:pt x="302845" y="-7309"/>
                  <a:pt x="206537" y="48253"/>
                  <a:pt x="222412" y="47724"/>
                </a:cubicBezTo>
                <a:cubicBezTo>
                  <a:pt x="238287" y="47195"/>
                  <a:pt x="371108" y="2216"/>
                  <a:pt x="384337" y="99"/>
                </a:cubicBezTo>
                <a:cubicBezTo>
                  <a:pt x="397566" y="-2018"/>
                  <a:pt x="301258" y="30261"/>
                  <a:pt x="301787" y="35024"/>
                </a:cubicBezTo>
                <a:cubicBezTo>
                  <a:pt x="302316" y="39786"/>
                  <a:pt x="399683" y="28145"/>
                  <a:pt x="387512" y="28674"/>
                </a:cubicBezTo>
                <a:cubicBezTo>
                  <a:pt x="375341" y="29203"/>
                  <a:pt x="261570" y="29732"/>
                  <a:pt x="228762" y="38199"/>
                </a:cubicBezTo>
                <a:cubicBezTo>
                  <a:pt x="195954" y="46666"/>
                  <a:pt x="203891" y="59895"/>
                  <a:pt x="190662" y="79474"/>
                </a:cubicBezTo>
                <a:cubicBezTo>
                  <a:pt x="177433" y="99053"/>
                  <a:pt x="152562" y="158320"/>
                  <a:pt x="149387" y="155674"/>
                </a:cubicBezTo>
                <a:cubicBezTo>
                  <a:pt x="146212" y="153028"/>
                  <a:pt x="190133" y="52486"/>
                  <a:pt x="171612" y="63599"/>
                </a:cubicBezTo>
                <a:cubicBezTo>
                  <a:pt x="153091" y="74711"/>
                  <a:pt x="5454" y="248278"/>
                  <a:pt x="162" y="247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4B26E6A-E951-98E1-CB82-877A2691CA1D}"/>
              </a:ext>
            </a:extLst>
          </p:cNvPr>
          <p:cNvSpPr/>
          <p:nvPr/>
        </p:nvSpPr>
        <p:spPr>
          <a:xfrm>
            <a:off x="5331937" y="3778205"/>
            <a:ext cx="644110" cy="111548"/>
          </a:xfrm>
          <a:custGeom>
            <a:avLst/>
            <a:gdLst>
              <a:gd name="connsiteX0" fmla="*/ 2063 w 644110"/>
              <a:gd name="connsiteY0" fmla="*/ 101645 h 111548"/>
              <a:gd name="connsiteX1" fmla="*/ 211613 w 644110"/>
              <a:gd name="connsiteY1" fmla="*/ 22270 h 111548"/>
              <a:gd name="connsiteX2" fmla="*/ 141763 w 644110"/>
              <a:gd name="connsiteY2" fmla="*/ 85770 h 111548"/>
              <a:gd name="connsiteX3" fmla="*/ 214788 w 644110"/>
              <a:gd name="connsiteY3" fmla="*/ 60370 h 111548"/>
              <a:gd name="connsiteX4" fmla="*/ 338613 w 644110"/>
              <a:gd name="connsiteY4" fmla="*/ 111170 h 111548"/>
              <a:gd name="connsiteX5" fmla="*/ 284638 w 644110"/>
              <a:gd name="connsiteY5" fmla="*/ 28620 h 111548"/>
              <a:gd name="connsiteX6" fmla="*/ 637063 w 644110"/>
              <a:gd name="connsiteY6" fmla="*/ 95295 h 111548"/>
              <a:gd name="connsiteX7" fmla="*/ 497363 w 644110"/>
              <a:gd name="connsiteY7" fmla="*/ 57195 h 111548"/>
              <a:gd name="connsiteX8" fmla="*/ 224313 w 644110"/>
              <a:gd name="connsiteY8" fmla="*/ 45 h 111548"/>
              <a:gd name="connsiteX9" fmla="*/ 256063 w 644110"/>
              <a:gd name="connsiteY9" fmla="*/ 47670 h 111548"/>
              <a:gd name="connsiteX10" fmla="*/ 157638 w 644110"/>
              <a:gd name="connsiteY10" fmla="*/ 50845 h 111548"/>
              <a:gd name="connsiteX11" fmla="*/ 106838 w 644110"/>
              <a:gd name="connsiteY11" fmla="*/ 54020 h 111548"/>
              <a:gd name="connsiteX12" fmla="*/ 2063 w 644110"/>
              <a:gd name="connsiteY12" fmla="*/ 101645 h 11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4110" h="111548">
                <a:moveTo>
                  <a:pt x="2063" y="101645"/>
                </a:moveTo>
                <a:cubicBezTo>
                  <a:pt x="19525" y="96353"/>
                  <a:pt x="188330" y="24916"/>
                  <a:pt x="211613" y="22270"/>
                </a:cubicBezTo>
                <a:cubicBezTo>
                  <a:pt x="234896" y="19624"/>
                  <a:pt x="141234" y="79420"/>
                  <a:pt x="141763" y="85770"/>
                </a:cubicBezTo>
                <a:cubicBezTo>
                  <a:pt x="142292" y="92120"/>
                  <a:pt x="181980" y="56137"/>
                  <a:pt x="214788" y="60370"/>
                </a:cubicBezTo>
                <a:cubicBezTo>
                  <a:pt x="247596" y="64603"/>
                  <a:pt x="326971" y="116462"/>
                  <a:pt x="338613" y="111170"/>
                </a:cubicBezTo>
                <a:cubicBezTo>
                  <a:pt x="350255" y="105878"/>
                  <a:pt x="234896" y="31266"/>
                  <a:pt x="284638" y="28620"/>
                </a:cubicBezTo>
                <a:cubicBezTo>
                  <a:pt x="334380" y="25974"/>
                  <a:pt x="601609" y="90533"/>
                  <a:pt x="637063" y="95295"/>
                </a:cubicBezTo>
                <a:cubicBezTo>
                  <a:pt x="672517" y="100057"/>
                  <a:pt x="566155" y="73070"/>
                  <a:pt x="497363" y="57195"/>
                </a:cubicBezTo>
                <a:cubicBezTo>
                  <a:pt x="428571" y="41320"/>
                  <a:pt x="264530" y="1633"/>
                  <a:pt x="224313" y="45"/>
                </a:cubicBezTo>
                <a:cubicBezTo>
                  <a:pt x="184096" y="-1543"/>
                  <a:pt x="267175" y="39203"/>
                  <a:pt x="256063" y="47670"/>
                </a:cubicBezTo>
                <a:cubicBezTo>
                  <a:pt x="244951" y="56137"/>
                  <a:pt x="182509" y="49787"/>
                  <a:pt x="157638" y="50845"/>
                </a:cubicBezTo>
                <a:cubicBezTo>
                  <a:pt x="132767" y="51903"/>
                  <a:pt x="130650" y="45024"/>
                  <a:pt x="106838" y="54020"/>
                </a:cubicBezTo>
                <a:cubicBezTo>
                  <a:pt x="83026" y="63016"/>
                  <a:pt x="-15399" y="106937"/>
                  <a:pt x="2063" y="10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1AD4E5F-EFBA-D28C-04DE-733674E676EC}"/>
              </a:ext>
            </a:extLst>
          </p:cNvPr>
          <p:cNvSpPr/>
          <p:nvPr/>
        </p:nvSpPr>
        <p:spPr>
          <a:xfrm>
            <a:off x="5440946" y="3683000"/>
            <a:ext cx="550279" cy="82671"/>
          </a:xfrm>
          <a:custGeom>
            <a:avLst/>
            <a:gdLst>
              <a:gd name="connsiteX0" fmla="*/ 1004 w 550279"/>
              <a:gd name="connsiteY0" fmla="*/ 82550 h 82671"/>
              <a:gd name="connsiteX1" fmla="*/ 267704 w 550279"/>
              <a:gd name="connsiteY1" fmla="*/ 19050 h 82671"/>
              <a:gd name="connsiteX2" fmla="*/ 185154 w 550279"/>
              <a:gd name="connsiteY2" fmla="*/ 22225 h 82671"/>
              <a:gd name="connsiteX3" fmla="*/ 407404 w 550279"/>
              <a:gd name="connsiteY3" fmla="*/ 15875 h 82671"/>
              <a:gd name="connsiteX4" fmla="*/ 353429 w 550279"/>
              <a:gd name="connsiteY4" fmla="*/ 19050 h 82671"/>
              <a:gd name="connsiteX5" fmla="*/ 550279 w 550279"/>
              <a:gd name="connsiteY5" fmla="*/ 0 h 82671"/>
              <a:gd name="connsiteX6" fmla="*/ 451854 w 550279"/>
              <a:gd name="connsiteY6" fmla="*/ 9525 h 82671"/>
              <a:gd name="connsiteX7" fmla="*/ 255004 w 550279"/>
              <a:gd name="connsiteY7" fmla="*/ 25400 h 82671"/>
              <a:gd name="connsiteX8" fmla="*/ 178804 w 550279"/>
              <a:gd name="connsiteY8" fmla="*/ 34925 h 82671"/>
              <a:gd name="connsiteX9" fmla="*/ 1004 w 550279"/>
              <a:gd name="connsiteY9" fmla="*/ 82550 h 8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9" h="82671">
                <a:moveTo>
                  <a:pt x="1004" y="82550"/>
                </a:moveTo>
                <a:cubicBezTo>
                  <a:pt x="15821" y="79904"/>
                  <a:pt x="237012" y="29104"/>
                  <a:pt x="267704" y="19050"/>
                </a:cubicBezTo>
                <a:cubicBezTo>
                  <a:pt x="298396" y="8996"/>
                  <a:pt x="185154" y="22225"/>
                  <a:pt x="185154" y="22225"/>
                </a:cubicBezTo>
                <a:lnTo>
                  <a:pt x="407404" y="15875"/>
                </a:lnTo>
                <a:cubicBezTo>
                  <a:pt x="435450" y="15346"/>
                  <a:pt x="329617" y="21696"/>
                  <a:pt x="353429" y="19050"/>
                </a:cubicBezTo>
                <a:cubicBezTo>
                  <a:pt x="377241" y="16404"/>
                  <a:pt x="550279" y="0"/>
                  <a:pt x="550279" y="0"/>
                </a:cubicBezTo>
                <a:lnTo>
                  <a:pt x="451854" y="9525"/>
                </a:lnTo>
                <a:lnTo>
                  <a:pt x="255004" y="25400"/>
                </a:lnTo>
                <a:cubicBezTo>
                  <a:pt x="209496" y="29633"/>
                  <a:pt x="217962" y="25929"/>
                  <a:pt x="178804" y="34925"/>
                </a:cubicBezTo>
                <a:cubicBezTo>
                  <a:pt x="139646" y="43921"/>
                  <a:pt x="-13813" y="85196"/>
                  <a:pt x="1004" y="82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8C02C88-E6C5-820A-557F-50A5613A9469}"/>
              </a:ext>
            </a:extLst>
          </p:cNvPr>
          <p:cNvSpPr/>
          <p:nvPr/>
        </p:nvSpPr>
        <p:spPr>
          <a:xfrm>
            <a:off x="6074320" y="3701037"/>
            <a:ext cx="178565" cy="126371"/>
          </a:xfrm>
          <a:custGeom>
            <a:avLst/>
            <a:gdLst>
              <a:gd name="connsiteX0" fmla="*/ 2630 w 178565"/>
              <a:gd name="connsiteY0" fmla="*/ 1013 h 126371"/>
              <a:gd name="connsiteX1" fmla="*/ 177255 w 178565"/>
              <a:gd name="connsiteY1" fmla="*/ 124838 h 126371"/>
              <a:gd name="connsiteX2" fmla="*/ 78830 w 178565"/>
              <a:gd name="connsiteY2" fmla="*/ 67688 h 126371"/>
              <a:gd name="connsiteX3" fmla="*/ 2630 w 178565"/>
              <a:gd name="connsiteY3" fmla="*/ 1013 h 12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65" h="126371">
                <a:moveTo>
                  <a:pt x="2630" y="1013"/>
                </a:moveTo>
                <a:cubicBezTo>
                  <a:pt x="19034" y="10538"/>
                  <a:pt x="164555" y="113726"/>
                  <a:pt x="177255" y="124838"/>
                </a:cubicBezTo>
                <a:cubicBezTo>
                  <a:pt x="189955" y="135950"/>
                  <a:pt x="106876" y="83563"/>
                  <a:pt x="78830" y="67688"/>
                </a:cubicBezTo>
                <a:cubicBezTo>
                  <a:pt x="50784" y="51813"/>
                  <a:pt x="-13774" y="-8512"/>
                  <a:pt x="2630" y="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9E5C450-2E57-955E-E956-03834C337724}"/>
              </a:ext>
            </a:extLst>
          </p:cNvPr>
          <p:cNvSpPr/>
          <p:nvPr/>
        </p:nvSpPr>
        <p:spPr>
          <a:xfrm>
            <a:off x="5794369" y="3743246"/>
            <a:ext cx="511545" cy="203723"/>
          </a:xfrm>
          <a:custGeom>
            <a:avLst/>
            <a:gdLst>
              <a:gd name="connsiteX0" fmla="*/ 6 w 511545"/>
              <a:gd name="connsiteY0" fmla="*/ 133429 h 203723"/>
              <a:gd name="connsiteX1" fmla="*/ 171456 w 511545"/>
              <a:gd name="connsiteY1" fmla="*/ 146129 h 203723"/>
              <a:gd name="connsiteX2" fmla="*/ 298456 w 511545"/>
              <a:gd name="connsiteY2" fmla="*/ 184229 h 203723"/>
              <a:gd name="connsiteX3" fmla="*/ 282581 w 511545"/>
              <a:gd name="connsiteY3" fmla="*/ 146129 h 203723"/>
              <a:gd name="connsiteX4" fmla="*/ 428631 w 511545"/>
              <a:gd name="connsiteY4" fmla="*/ 184229 h 203723"/>
              <a:gd name="connsiteX5" fmla="*/ 377831 w 511545"/>
              <a:gd name="connsiteY5" fmla="*/ 155654 h 203723"/>
              <a:gd name="connsiteX6" fmla="*/ 508006 w 511545"/>
              <a:gd name="connsiteY6" fmla="*/ 203279 h 203723"/>
              <a:gd name="connsiteX7" fmla="*/ 469906 w 511545"/>
              <a:gd name="connsiteY7" fmla="*/ 174704 h 203723"/>
              <a:gd name="connsiteX8" fmla="*/ 419106 w 511545"/>
              <a:gd name="connsiteY8" fmla="*/ 98504 h 203723"/>
              <a:gd name="connsiteX9" fmla="*/ 485781 w 511545"/>
              <a:gd name="connsiteY9" fmla="*/ 136604 h 203723"/>
              <a:gd name="connsiteX10" fmla="*/ 422281 w 511545"/>
              <a:gd name="connsiteY10" fmla="*/ 85804 h 203723"/>
              <a:gd name="connsiteX11" fmla="*/ 485781 w 511545"/>
              <a:gd name="connsiteY11" fmla="*/ 190579 h 203723"/>
              <a:gd name="connsiteX12" fmla="*/ 336556 w 511545"/>
              <a:gd name="connsiteY12" fmla="*/ 155654 h 203723"/>
              <a:gd name="connsiteX13" fmla="*/ 152406 w 511545"/>
              <a:gd name="connsiteY13" fmla="*/ 79 h 203723"/>
              <a:gd name="connsiteX14" fmla="*/ 301631 w 511545"/>
              <a:gd name="connsiteY14" fmla="*/ 177879 h 203723"/>
              <a:gd name="connsiteX15" fmla="*/ 177806 w 511545"/>
              <a:gd name="connsiteY15" fmla="*/ 139779 h 203723"/>
              <a:gd name="connsiteX16" fmla="*/ 6 w 511545"/>
              <a:gd name="connsiteY16" fmla="*/ 133429 h 2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1545" h="203723">
                <a:moveTo>
                  <a:pt x="6" y="133429"/>
                </a:moveTo>
                <a:cubicBezTo>
                  <a:pt x="-1052" y="134487"/>
                  <a:pt x="121714" y="137662"/>
                  <a:pt x="171456" y="146129"/>
                </a:cubicBezTo>
                <a:cubicBezTo>
                  <a:pt x="221198" y="154596"/>
                  <a:pt x="279935" y="184229"/>
                  <a:pt x="298456" y="184229"/>
                </a:cubicBezTo>
                <a:cubicBezTo>
                  <a:pt x="316977" y="184229"/>
                  <a:pt x="260885" y="146129"/>
                  <a:pt x="282581" y="146129"/>
                </a:cubicBezTo>
                <a:cubicBezTo>
                  <a:pt x="304277" y="146129"/>
                  <a:pt x="412756" y="182642"/>
                  <a:pt x="428631" y="184229"/>
                </a:cubicBezTo>
                <a:cubicBezTo>
                  <a:pt x="444506" y="185817"/>
                  <a:pt x="364602" y="152479"/>
                  <a:pt x="377831" y="155654"/>
                </a:cubicBezTo>
                <a:cubicBezTo>
                  <a:pt x="391060" y="158829"/>
                  <a:pt x="492660" y="200104"/>
                  <a:pt x="508006" y="203279"/>
                </a:cubicBezTo>
                <a:cubicBezTo>
                  <a:pt x="523352" y="206454"/>
                  <a:pt x="484723" y="192166"/>
                  <a:pt x="469906" y="174704"/>
                </a:cubicBezTo>
                <a:cubicBezTo>
                  <a:pt x="455089" y="157242"/>
                  <a:pt x="416460" y="104854"/>
                  <a:pt x="419106" y="98504"/>
                </a:cubicBezTo>
                <a:cubicBezTo>
                  <a:pt x="421752" y="92154"/>
                  <a:pt x="485252" y="138721"/>
                  <a:pt x="485781" y="136604"/>
                </a:cubicBezTo>
                <a:cubicBezTo>
                  <a:pt x="486310" y="134487"/>
                  <a:pt x="422281" y="76808"/>
                  <a:pt x="422281" y="85804"/>
                </a:cubicBezTo>
                <a:cubicBezTo>
                  <a:pt x="422281" y="94800"/>
                  <a:pt x="500068" y="178937"/>
                  <a:pt x="485781" y="190579"/>
                </a:cubicBezTo>
                <a:cubicBezTo>
                  <a:pt x="471494" y="202221"/>
                  <a:pt x="392118" y="187404"/>
                  <a:pt x="336556" y="155654"/>
                </a:cubicBezTo>
                <a:cubicBezTo>
                  <a:pt x="280994" y="123904"/>
                  <a:pt x="158227" y="-3625"/>
                  <a:pt x="152406" y="79"/>
                </a:cubicBezTo>
                <a:cubicBezTo>
                  <a:pt x="146585" y="3783"/>
                  <a:pt x="297398" y="154596"/>
                  <a:pt x="301631" y="177879"/>
                </a:cubicBezTo>
                <a:cubicBezTo>
                  <a:pt x="305864" y="201162"/>
                  <a:pt x="222256" y="147187"/>
                  <a:pt x="177806" y="139779"/>
                </a:cubicBezTo>
                <a:cubicBezTo>
                  <a:pt x="133356" y="132371"/>
                  <a:pt x="1064" y="132371"/>
                  <a:pt x="6" y="13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9A39832-F0AD-33F6-BCB9-5C0394161C5C}"/>
              </a:ext>
            </a:extLst>
          </p:cNvPr>
          <p:cNvSpPr/>
          <p:nvPr/>
        </p:nvSpPr>
        <p:spPr>
          <a:xfrm>
            <a:off x="5282507" y="3750569"/>
            <a:ext cx="747311" cy="102240"/>
          </a:xfrm>
          <a:custGeom>
            <a:avLst/>
            <a:gdLst>
              <a:gd name="connsiteX0" fmla="*/ 3868 w 747311"/>
              <a:gd name="connsiteY0" fmla="*/ 100706 h 102240"/>
              <a:gd name="connsiteX1" fmla="*/ 232468 w 747311"/>
              <a:gd name="connsiteY1" fmla="*/ 24506 h 102240"/>
              <a:gd name="connsiteX2" fmla="*/ 505518 w 747311"/>
              <a:gd name="connsiteY2" fmla="*/ 30856 h 102240"/>
              <a:gd name="connsiteX3" fmla="*/ 495993 w 747311"/>
              <a:gd name="connsiteY3" fmla="*/ 2281 h 102240"/>
              <a:gd name="connsiteX4" fmla="*/ 746818 w 747311"/>
              <a:gd name="connsiteY4" fmla="*/ 100706 h 102240"/>
              <a:gd name="connsiteX5" fmla="*/ 553143 w 747311"/>
              <a:gd name="connsiteY5" fmla="*/ 14981 h 102240"/>
              <a:gd name="connsiteX6" fmla="*/ 311843 w 747311"/>
              <a:gd name="connsiteY6" fmla="*/ 24506 h 102240"/>
              <a:gd name="connsiteX7" fmla="*/ 102293 w 747311"/>
              <a:gd name="connsiteY7" fmla="*/ 72131 h 102240"/>
              <a:gd name="connsiteX8" fmla="*/ 3868 w 747311"/>
              <a:gd name="connsiteY8" fmla="*/ 100706 h 1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311" h="102240">
                <a:moveTo>
                  <a:pt x="3868" y="100706"/>
                </a:moveTo>
                <a:cubicBezTo>
                  <a:pt x="25564" y="92769"/>
                  <a:pt x="148860" y="36148"/>
                  <a:pt x="232468" y="24506"/>
                </a:cubicBezTo>
                <a:cubicBezTo>
                  <a:pt x="316076" y="12864"/>
                  <a:pt x="461597" y="34560"/>
                  <a:pt x="505518" y="30856"/>
                </a:cubicBezTo>
                <a:cubicBezTo>
                  <a:pt x="549439" y="27152"/>
                  <a:pt x="455776" y="-9361"/>
                  <a:pt x="495993" y="2281"/>
                </a:cubicBezTo>
                <a:cubicBezTo>
                  <a:pt x="536210" y="13923"/>
                  <a:pt x="737293" y="98589"/>
                  <a:pt x="746818" y="100706"/>
                </a:cubicBezTo>
                <a:cubicBezTo>
                  <a:pt x="756343" y="102823"/>
                  <a:pt x="625639" y="27681"/>
                  <a:pt x="553143" y="14981"/>
                </a:cubicBezTo>
                <a:cubicBezTo>
                  <a:pt x="480647" y="2281"/>
                  <a:pt x="386985" y="14981"/>
                  <a:pt x="311843" y="24506"/>
                </a:cubicBezTo>
                <a:cubicBezTo>
                  <a:pt x="236701" y="34031"/>
                  <a:pt x="147801" y="60489"/>
                  <a:pt x="102293" y="72131"/>
                </a:cubicBezTo>
                <a:cubicBezTo>
                  <a:pt x="56785" y="83773"/>
                  <a:pt x="-17828" y="108643"/>
                  <a:pt x="3868" y="10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EF9638E-29B5-7F34-B88F-538E1A83B32E}"/>
              </a:ext>
            </a:extLst>
          </p:cNvPr>
          <p:cNvSpPr/>
          <p:nvPr/>
        </p:nvSpPr>
        <p:spPr>
          <a:xfrm>
            <a:off x="5203723" y="3825383"/>
            <a:ext cx="362290" cy="118115"/>
          </a:xfrm>
          <a:custGeom>
            <a:avLst/>
            <a:gdLst>
              <a:gd name="connsiteX0" fmla="*/ 102 w 362290"/>
              <a:gd name="connsiteY0" fmla="*/ 117967 h 118115"/>
              <a:gd name="connsiteX1" fmla="*/ 187427 w 362290"/>
              <a:gd name="connsiteY1" fmla="*/ 492 h 118115"/>
              <a:gd name="connsiteX2" fmla="*/ 174727 w 362290"/>
              <a:gd name="connsiteY2" fmla="*/ 76692 h 118115"/>
              <a:gd name="connsiteX3" fmla="*/ 362052 w 362290"/>
              <a:gd name="connsiteY3" fmla="*/ 95742 h 118115"/>
              <a:gd name="connsiteX4" fmla="*/ 212827 w 362290"/>
              <a:gd name="connsiteY4" fmla="*/ 63992 h 118115"/>
              <a:gd name="connsiteX5" fmla="*/ 162027 w 362290"/>
              <a:gd name="connsiteY5" fmla="*/ 25892 h 118115"/>
              <a:gd name="connsiteX6" fmla="*/ 102 w 362290"/>
              <a:gd name="connsiteY6" fmla="*/ 117967 h 11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290" h="118115">
                <a:moveTo>
                  <a:pt x="102" y="117967"/>
                </a:moveTo>
                <a:cubicBezTo>
                  <a:pt x="4335" y="113734"/>
                  <a:pt x="158323" y="7371"/>
                  <a:pt x="187427" y="492"/>
                </a:cubicBezTo>
                <a:cubicBezTo>
                  <a:pt x="216531" y="-6387"/>
                  <a:pt x="145623" y="60817"/>
                  <a:pt x="174727" y="76692"/>
                </a:cubicBezTo>
                <a:cubicBezTo>
                  <a:pt x="203831" y="92567"/>
                  <a:pt x="355702" y="97859"/>
                  <a:pt x="362052" y="95742"/>
                </a:cubicBezTo>
                <a:cubicBezTo>
                  <a:pt x="368402" y="93625"/>
                  <a:pt x="246164" y="75634"/>
                  <a:pt x="212827" y="63992"/>
                </a:cubicBezTo>
                <a:cubicBezTo>
                  <a:pt x="179490" y="52350"/>
                  <a:pt x="199598" y="16896"/>
                  <a:pt x="162027" y="25892"/>
                </a:cubicBezTo>
                <a:cubicBezTo>
                  <a:pt x="124456" y="34888"/>
                  <a:pt x="-4131" y="122200"/>
                  <a:pt x="102" y="117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7BEA72A-1093-49CA-E770-7CABFB6CE81A}"/>
              </a:ext>
            </a:extLst>
          </p:cNvPr>
          <p:cNvSpPr/>
          <p:nvPr/>
        </p:nvSpPr>
        <p:spPr>
          <a:xfrm>
            <a:off x="5361044" y="4179589"/>
            <a:ext cx="537209" cy="198803"/>
          </a:xfrm>
          <a:custGeom>
            <a:avLst/>
            <a:gdLst>
              <a:gd name="connsiteX0" fmla="*/ 1531 w 537209"/>
              <a:gd name="connsiteY0" fmla="*/ 198736 h 198803"/>
              <a:gd name="connsiteX1" fmla="*/ 255531 w 537209"/>
              <a:gd name="connsiteY1" fmla="*/ 52686 h 198803"/>
              <a:gd name="connsiteX2" fmla="*/ 188856 w 537209"/>
              <a:gd name="connsiteY2" fmla="*/ 71736 h 198803"/>
              <a:gd name="connsiteX3" fmla="*/ 379356 w 537209"/>
              <a:gd name="connsiteY3" fmla="*/ 11411 h 198803"/>
              <a:gd name="connsiteX4" fmla="*/ 319031 w 537209"/>
              <a:gd name="connsiteY4" fmla="*/ 46336 h 198803"/>
              <a:gd name="connsiteX5" fmla="*/ 534931 w 537209"/>
              <a:gd name="connsiteY5" fmla="*/ 5061 h 198803"/>
              <a:gd name="connsiteX6" fmla="*/ 423806 w 537209"/>
              <a:gd name="connsiteY6" fmla="*/ 8236 h 198803"/>
              <a:gd name="connsiteX7" fmla="*/ 287281 w 537209"/>
              <a:gd name="connsiteY7" fmla="*/ 5061 h 198803"/>
              <a:gd name="connsiteX8" fmla="*/ 309506 w 537209"/>
              <a:gd name="connsiteY8" fmla="*/ 1886 h 198803"/>
              <a:gd name="connsiteX9" fmla="*/ 185681 w 537209"/>
              <a:gd name="connsiteY9" fmla="*/ 36811 h 198803"/>
              <a:gd name="connsiteX10" fmla="*/ 322206 w 537209"/>
              <a:gd name="connsiteY10" fmla="*/ 24111 h 198803"/>
              <a:gd name="connsiteX11" fmla="*/ 188856 w 537209"/>
              <a:gd name="connsiteY11" fmla="*/ 62211 h 198803"/>
              <a:gd name="connsiteX12" fmla="*/ 150756 w 537209"/>
              <a:gd name="connsiteY12" fmla="*/ 71736 h 198803"/>
              <a:gd name="connsiteX13" fmla="*/ 1531 w 537209"/>
              <a:gd name="connsiteY13" fmla="*/ 198736 h 19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7209" h="198803">
                <a:moveTo>
                  <a:pt x="1531" y="198736"/>
                </a:moveTo>
                <a:cubicBezTo>
                  <a:pt x="18994" y="195561"/>
                  <a:pt x="224310" y="73853"/>
                  <a:pt x="255531" y="52686"/>
                </a:cubicBezTo>
                <a:cubicBezTo>
                  <a:pt x="286752" y="31519"/>
                  <a:pt x="168219" y="78615"/>
                  <a:pt x="188856" y="71736"/>
                </a:cubicBezTo>
                <a:cubicBezTo>
                  <a:pt x="209493" y="64857"/>
                  <a:pt x="357660" y="15644"/>
                  <a:pt x="379356" y="11411"/>
                </a:cubicBezTo>
                <a:cubicBezTo>
                  <a:pt x="401052" y="7178"/>
                  <a:pt x="293102" y="47394"/>
                  <a:pt x="319031" y="46336"/>
                </a:cubicBezTo>
                <a:cubicBezTo>
                  <a:pt x="344960" y="45278"/>
                  <a:pt x="517469" y="11411"/>
                  <a:pt x="534931" y="5061"/>
                </a:cubicBezTo>
                <a:cubicBezTo>
                  <a:pt x="552393" y="-1289"/>
                  <a:pt x="465081" y="8236"/>
                  <a:pt x="423806" y="8236"/>
                </a:cubicBezTo>
                <a:cubicBezTo>
                  <a:pt x="382531" y="8236"/>
                  <a:pt x="306331" y="6119"/>
                  <a:pt x="287281" y="5061"/>
                </a:cubicBezTo>
                <a:cubicBezTo>
                  <a:pt x="268231" y="4003"/>
                  <a:pt x="326439" y="-3406"/>
                  <a:pt x="309506" y="1886"/>
                </a:cubicBezTo>
                <a:cubicBezTo>
                  <a:pt x="292573" y="7178"/>
                  <a:pt x="183564" y="33107"/>
                  <a:pt x="185681" y="36811"/>
                </a:cubicBezTo>
                <a:cubicBezTo>
                  <a:pt x="187798" y="40515"/>
                  <a:pt x="321677" y="19878"/>
                  <a:pt x="322206" y="24111"/>
                </a:cubicBezTo>
                <a:cubicBezTo>
                  <a:pt x="322735" y="28344"/>
                  <a:pt x="217431" y="54273"/>
                  <a:pt x="188856" y="62211"/>
                </a:cubicBezTo>
                <a:cubicBezTo>
                  <a:pt x="160281" y="70149"/>
                  <a:pt x="180389" y="51628"/>
                  <a:pt x="150756" y="71736"/>
                </a:cubicBezTo>
                <a:cubicBezTo>
                  <a:pt x="121123" y="91844"/>
                  <a:pt x="-15932" y="201911"/>
                  <a:pt x="1531" y="19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11E5A90-28CE-9CEA-27B5-841BE064D881}"/>
              </a:ext>
            </a:extLst>
          </p:cNvPr>
          <p:cNvSpPr/>
          <p:nvPr/>
        </p:nvSpPr>
        <p:spPr>
          <a:xfrm>
            <a:off x="5730657" y="4156071"/>
            <a:ext cx="543428" cy="161987"/>
          </a:xfrm>
          <a:custGeom>
            <a:avLst/>
            <a:gdLst>
              <a:gd name="connsiteX0" fmla="*/ 218 w 543428"/>
              <a:gd name="connsiteY0" fmla="*/ 6354 h 161987"/>
              <a:gd name="connsiteX1" fmla="*/ 266918 w 543428"/>
              <a:gd name="connsiteY1" fmla="*/ 50804 h 161987"/>
              <a:gd name="connsiteX2" fmla="*/ 200243 w 543428"/>
              <a:gd name="connsiteY2" fmla="*/ 4 h 161987"/>
              <a:gd name="connsiteX3" fmla="*/ 324068 w 543428"/>
              <a:gd name="connsiteY3" fmla="*/ 53979 h 161987"/>
              <a:gd name="connsiteX4" fmla="*/ 447893 w 543428"/>
              <a:gd name="connsiteY4" fmla="*/ 117479 h 161987"/>
              <a:gd name="connsiteX5" fmla="*/ 409793 w 543428"/>
              <a:gd name="connsiteY5" fmla="*/ 95254 h 161987"/>
              <a:gd name="connsiteX6" fmla="*/ 543143 w 543428"/>
              <a:gd name="connsiteY6" fmla="*/ 161929 h 161987"/>
              <a:gd name="connsiteX7" fmla="*/ 447893 w 543428"/>
              <a:gd name="connsiteY7" fmla="*/ 107954 h 161987"/>
              <a:gd name="connsiteX8" fmla="*/ 320893 w 543428"/>
              <a:gd name="connsiteY8" fmla="*/ 34929 h 161987"/>
              <a:gd name="connsiteX9" fmla="*/ 263743 w 543428"/>
              <a:gd name="connsiteY9" fmla="*/ 31754 h 161987"/>
              <a:gd name="connsiteX10" fmla="*/ 314543 w 543428"/>
              <a:gd name="connsiteY10" fmla="*/ 66679 h 161987"/>
              <a:gd name="connsiteX11" fmla="*/ 222468 w 543428"/>
              <a:gd name="connsiteY11" fmla="*/ 19054 h 161987"/>
              <a:gd name="connsiteX12" fmla="*/ 218 w 543428"/>
              <a:gd name="connsiteY12" fmla="*/ 6354 h 16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428" h="161987">
                <a:moveTo>
                  <a:pt x="218" y="6354"/>
                </a:moveTo>
                <a:cubicBezTo>
                  <a:pt x="7626" y="11646"/>
                  <a:pt x="233581" y="51862"/>
                  <a:pt x="266918" y="50804"/>
                </a:cubicBezTo>
                <a:cubicBezTo>
                  <a:pt x="300255" y="49746"/>
                  <a:pt x="190718" y="-525"/>
                  <a:pt x="200243" y="4"/>
                </a:cubicBezTo>
                <a:cubicBezTo>
                  <a:pt x="209768" y="533"/>
                  <a:pt x="282793" y="34400"/>
                  <a:pt x="324068" y="53979"/>
                </a:cubicBezTo>
                <a:cubicBezTo>
                  <a:pt x="365343" y="73558"/>
                  <a:pt x="433606" y="110600"/>
                  <a:pt x="447893" y="117479"/>
                </a:cubicBezTo>
                <a:cubicBezTo>
                  <a:pt x="462181" y="124358"/>
                  <a:pt x="393918" y="87846"/>
                  <a:pt x="409793" y="95254"/>
                </a:cubicBezTo>
                <a:cubicBezTo>
                  <a:pt x="425668" y="102662"/>
                  <a:pt x="536793" y="159812"/>
                  <a:pt x="543143" y="161929"/>
                </a:cubicBezTo>
                <a:cubicBezTo>
                  <a:pt x="549493" y="164046"/>
                  <a:pt x="447893" y="107954"/>
                  <a:pt x="447893" y="107954"/>
                </a:cubicBezTo>
                <a:cubicBezTo>
                  <a:pt x="410851" y="86787"/>
                  <a:pt x="351585" y="47629"/>
                  <a:pt x="320893" y="34929"/>
                </a:cubicBezTo>
                <a:cubicBezTo>
                  <a:pt x="290201" y="22229"/>
                  <a:pt x="264801" y="26463"/>
                  <a:pt x="263743" y="31754"/>
                </a:cubicBezTo>
                <a:cubicBezTo>
                  <a:pt x="262685" y="37045"/>
                  <a:pt x="321422" y="68796"/>
                  <a:pt x="314543" y="66679"/>
                </a:cubicBezTo>
                <a:cubicBezTo>
                  <a:pt x="307664" y="64562"/>
                  <a:pt x="269035" y="27521"/>
                  <a:pt x="222468" y="19054"/>
                </a:cubicBezTo>
                <a:cubicBezTo>
                  <a:pt x="175901" y="10587"/>
                  <a:pt x="-7190" y="1062"/>
                  <a:pt x="218" y="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69F99DB-7259-A5CF-B7D3-40FF110A8728}"/>
              </a:ext>
            </a:extLst>
          </p:cNvPr>
          <p:cNvSpPr/>
          <p:nvPr/>
        </p:nvSpPr>
        <p:spPr>
          <a:xfrm>
            <a:off x="6031586" y="4387768"/>
            <a:ext cx="88772" cy="181378"/>
          </a:xfrm>
          <a:custGeom>
            <a:avLst/>
            <a:gdLst>
              <a:gd name="connsiteX0" fmla="*/ 86639 w 88772"/>
              <a:gd name="connsiteY0" fmla="*/ 82 h 181378"/>
              <a:gd name="connsiteX1" fmla="*/ 61239 w 88772"/>
              <a:gd name="connsiteY1" fmla="*/ 133432 h 181378"/>
              <a:gd name="connsiteX2" fmla="*/ 26314 w 88772"/>
              <a:gd name="connsiteY2" fmla="*/ 181057 h 181378"/>
              <a:gd name="connsiteX3" fmla="*/ 4089 w 88772"/>
              <a:gd name="connsiteY3" fmla="*/ 114382 h 181378"/>
              <a:gd name="connsiteX4" fmla="*/ 86639 w 88772"/>
              <a:gd name="connsiteY4" fmla="*/ 82 h 18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2" h="181378">
                <a:moveTo>
                  <a:pt x="86639" y="82"/>
                </a:moveTo>
                <a:cubicBezTo>
                  <a:pt x="96164" y="3257"/>
                  <a:pt x="71293" y="103270"/>
                  <a:pt x="61239" y="133432"/>
                </a:cubicBezTo>
                <a:cubicBezTo>
                  <a:pt x="51185" y="163594"/>
                  <a:pt x="35839" y="184232"/>
                  <a:pt x="26314" y="181057"/>
                </a:cubicBezTo>
                <a:cubicBezTo>
                  <a:pt x="16789" y="177882"/>
                  <a:pt x="-10198" y="142957"/>
                  <a:pt x="4089" y="114382"/>
                </a:cubicBezTo>
                <a:cubicBezTo>
                  <a:pt x="18376" y="85807"/>
                  <a:pt x="77114" y="-3093"/>
                  <a:pt x="8663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A317E7E-53A1-B18B-4D48-51563775EA8C}"/>
              </a:ext>
            </a:extLst>
          </p:cNvPr>
          <p:cNvSpPr/>
          <p:nvPr/>
        </p:nvSpPr>
        <p:spPr>
          <a:xfrm>
            <a:off x="5768725" y="4253005"/>
            <a:ext cx="267326" cy="94354"/>
          </a:xfrm>
          <a:custGeom>
            <a:avLst/>
            <a:gdLst>
              <a:gd name="connsiteX0" fmla="*/ 250 w 267326"/>
              <a:gd name="connsiteY0" fmla="*/ 36420 h 94354"/>
              <a:gd name="connsiteX1" fmla="*/ 165350 w 267326"/>
              <a:gd name="connsiteY1" fmla="*/ 1495 h 94354"/>
              <a:gd name="connsiteX2" fmla="*/ 266950 w 267326"/>
              <a:gd name="connsiteY2" fmla="*/ 87220 h 94354"/>
              <a:gd name="connsiteX3" fmla="*/ 130425 w 267326"/>
              <a:gd name="connsiteY3" fmla="*/ 84045 h 94354"/>
              <a:gd name="connsiteX4" fmla="*/ 250 w 267326"/>
              <a:gd name="connsiteY4" fmla="*/ 36420 h 9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326" h="94354">
                <a:moveTo>
                  <a:pt x="250" y="36420"/>
                </a:moveTo>
                <a:cubicBezTo>
                  <a:pt x="6071" y="22662"/>
                  <a:pt x="120900" y="-6972"/>
                  <a:pt x="165350" y="1495"/>
                </a:cubicBezTo>
                <a:cubicBezTo>
                  <a:pt x="209800" y="9962"/>
                  <a:pt x="272771" y="73462"/>
                  <a:pt x="266950" y="87220"/>
                </a:cubicBezTo>
                <a:cubicBezTo>
                  <a:pt x="261129" y="100978"/>
                  <a:pt x="169054" y="91983"/>
                  <a:pt x="130425" y="84045"/>
                </a:cubicBezTo>
                <a:cubicBezTo>
                  <a:pt x="91796" y="76108"/>
                  <a:pt x="-5571" y="50178"/>
                  <a:pt x="250" y="36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7568F2C4-E1F3-DEC6-32E0-F131CCB3F398}"/>
              </a:ext>
            </a:extLst>
          </p:cNvPr>
          <p:cNvSpPr/>
          <p:nvPr/>
        </p:nvSpPr>
        <p:spPr>
          <a:xfrm>
            <a:off x="6095799" y="4379702"/>
            <a:ext cx="247851" cy="138323"/>
          </a:xfrm>
          <a:custGeom>
            <a:avLst/>
            <a:gdLst>
              <a:gd name="connsiteX0" fmla="*/ 201 w 247851"/>
              <a:gd name="connsiteY0" fmla="*/ 1798 h 138323"/>
              <a:gd name="connsiteX1" fmla="*/ 95451 w 247851"/>
              <a:gd name="connsiteY1" fmla="*/ 36723 h 138323"/>
              <a:gd name="connsiteX2" fmla="*/ 114501 w 247851"/>
              <a:gd name="connsiteY2" fmla="*/ 62123 h 138323"/>
              <a:gd name="connsiteX3" fmla="*/ 120851 w 247851"/>
              <a:gd name="connsiteY3" fmla="*/ 36723 h 138323"/>
              <a:gd name="connsiteX4" fmla="*/ 136726 w 247851"/>
              <a:gd name="connsiteY4" fmla="*/ 77998 h 138323"/>
              <a:gd name="connsiteX5" fmla="*/ 212926 w 247851"/>
              <a:gd name="connsiteY5" fmla="*/ 103398 h 138323"/>
              <a:gd name="connsiteX6" fmla="*/ 152601 w 247851"/>
              <a:gd name="connsiteY6" fmla="*/ 106573 h 138323"/>
              <a:gd name="connsiteX7" fmla="*/ 247851 w 247851"/>
              <a:gd name="connsiteY7" fmla="*/ 138323 h 138323"/>
              <a:gd name="connsiteX8" fmla="*/ 124026 w 247851"/>
              <a:gd name="connsiteY8" fmla="*/ 97048 h 138323"/>
              <a:gd name="connsiteX9" fmla="*/ 201 w 247851"/>
              <a:gd name="connsiteY9" fmla="*/ 1798 h 13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851" h="138323">
                <a:moveTo>
                  <a:pt x="201" y="1798"/>
                </a:moveTo>
                <a:cubicBezTo>
                  <a:pt x="-4562" y="-8256"/>
                  <a:pt x="76401" y="26669"/>
                  <a:pt x="95451" y="36723"/>
                </a:cubicBezTo>
                <a:cubicBezTo>
                  <a:pt x="114501" y="46777"/>
                  <a:pt x="110268" y="62123"/>
                  <a:pt x="114501" y="62123"/>
                </a:cubicBezTo>
                <a:cubicBezTo>
                  <a:pt x="118734" y="62123"/>
                  <a:pt x="117147" y="34077"/>
                  <a:pt x="120851" y="36723"/>
                </a:cubicBezTo>
                <a:cubicBezTo>
                  <a:pt x="124555" y="39369"/>
                  <a:pt x="121380" y="66886"/>
                  <a:pt x="136726" y="77998"/>
                </a:cubicBezTo>
                <a:cubicBezTo>
                  <a:pt x="152072" y="89110"/>
                  <a:pt x="210280" y="98636"/>
                  <a:pt x="212926" y="103398"/>
                </a:cubicBezTo>
                <a:cubicBezTo>
                  <a:pt x="215572" y="108160"/>
                  <a:pt x="146780" y="100752"/>
                  <a:pt x="152601" y="106573"/>
                </a:cubicBezTo>
                <a:cubicBezTo>
                  <a:pt x="158422" y="112394"/>
                  <a:pt x="247851" y="138323"/>
                  <a:pt x="247851" y="138323"/>
                </a:cubicBezTo>
                <a:cubicBezTo>
                  <a:pt x="243089" y="136736"/>
                  <a:pt x="162126" y="117685"/>
                  <a:pt x="124026" y="97048"/>
                </a:cubicBezTo>
                <a:cubicBezTo>
                  <a:pt x="85926" y="76411"/>
                  <a:pt x="4964" y="11852"/>
                  <a:pt x="201" y="1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1EEFD70-357C-B9D8-8DD3-D33865840062}"/>
              </a:ext>
            </a:extLst>
          </p:cNvPr>
          <p:cNvSpPr/>
          <p:nvPr/>
        </p:nvSpPr>
        <p:spPr>
          <a:xfrm>
            <a:off x="5402545" y="4368445"/>
            <a:ext cx="84181" cy="187894"/>
          </a:xfrm>
          <a:custGeom>
            <a:avLst/>
            <a:gdLst>
              <a:gd name="connsiteX0" fmla="*/ 83855 w 84181"/>
              <a:gd name="connsiteY0" fmla="*/ 355 h 187894"/>
              <a:gd name="connsiteX1" fmla="*/ 29880 w 84181"/>
              <a:gd name="connsiteY1" fmla="*/ 95605 h 187894"/>
              <a:gd name="connsiteX2" fmla="*/ 23530 w 84181"/>
              <a:gd name="connsiteY2" fmla="*/ 127355 h 187894"/>
              <a:gd name="connsiteX3" fmla="*/ 36230 w 84181"/>
              <a:gd name="connsiteY3" fmla="*/ 171805 h 187894"/>
              <a:gd name="connsiteX4" fmla="*/ 42580 w 84181"/>
              <a:gd name="connsiteY4" fmla="*/ 187680 h 187894"/>
              <a:gd name="connsiteX5" fmla="*/ 20355 w 84181"/>
              <a:gd name="connsiteY5" fmla="*/ 162280 h 187894"/>
              <a:gd name="connsiteX6" fmla="*/ 1305 w 84181"/>
              <a:gd name="connsiteY6" fmla="*/ 133705 h 187894"/>
              <a:gd name="connsiteX7" fmla="*/ 83855 w 84181"/>
              <a:gd name="connsiteY7" fmla="*/ 355 h 1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81" h="187894">
                <a:moveTo>
                  <a:pt x="83855" y="355"/>
                </a:moveTo>
                <a:cubicBezTo>
                  <a:pt x="88617" y="-5995"/>
                  <a:pt x="39934" y="74438"/>
                  <a:pt x="29880" y="95605"/>
                </a:cubicBezTo>
                <a:cubicBezTo>
                  <a:pt x="19826" y="116772"/>
                  <a:pt x="22472" y="114655"/>
                  <a:pt x="23530" y="127355"/>
                </a:cubicBezTo>
                <a:cubicBezTo>
                  <a:pt x="24588" y="140055"/>
                  <a:pt x="33055" y="161751"/>
                  <a:pt x="36230" y="171805"/>
                </a:cubicBezTo>
                <a:cubicBezTo>
                  <a:pt x="39405" y="181859"/>
                  <a:pt x="45226" y="189268"/>
                  <a:pt x="42580" y="187680"/>
                </a:cubicBezTo>
                <a:cubicBezTo>
                  <a:pt x="39934" y="186093"/>
                  <a:pt x="27234" y="171276"/>
                  <a:pt x="20355" y="162280"/>
                </a:cubicBezTo>
                <a:cubicBezTo>
                  <a:pt x="13476" y="153284"/>
                  <a:pt x="-5045" y="156988"/>
                  <a:pt x="1305" y="133705"/>
                </a:cubicBezTo>
                <a:cubicBezTo>
                  <a:pt x="7655" y="110422"/>
                  <a:pt x="79093" y="6705"/>
                  <a:pt x="83855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8FE1014A-A7B5-3EC6-14FF-28C67E447CAD}"/>
              </a:ext>
            </a:extLst>
          </p:cNvPr>
          <p:cNvSpPr/>
          <p:nvPr/>
        </p:nvSpPr>
        <p:spPr>
          <a:xfrm>
            <a:off x="4803775" y="4409341"/>
            <a:ext cx="89004" cy="808020"/>
          </a:xfrm>
          <a:custGeom>
            <a:avLst/>
            <a:gdLst>
              <a:gd name="connsiteX0" fmla="*/ 0 w 89004"/>
              <a:gd name="connsiteY0" fmla="*/ 734 h 808020"/>
              <a:gd name="connsiteX1" fmla="*/ 19050 w 89004"/>
              <a:gd name="connsiteY1" fmla="*/ 562709 h 808020"/>
              <a:gd name="connsiteX2" fmla="*/ 60325 w 89004"/>
              <a:gd name="connsiteY2" fmla="*/ 499209 h 808020"/>
              <a:gd name="connsiteX3" fmla="*/ 88900 w 89004"/>
              <a:gd name="connsiteY3" fmla="*/ 807184 h 808020"/>
              <a:gd name="connsiteX4" fmla="*/ 69850 w 89004"/>
              <a:gd name="connsiteY4" fmla="*/ 578584 h 808020"/>
              <a:gd name="connsiteX5" fmla="*/ 66675 w 89004"/>
              <a:gd name="connsiteY5" fmla="*/ 235684 h 808020"/>
              <a:gd name="connsiteX6" fmla="*/ 41275 w 89004"/>
              <a:gd name="connsiteY6" fmla="*/ 540484 h 808020"/>
              <a:gd name="connsiteX7" fmla="*/ 12700 w 89004"/>
              <a:gd name="connsiteY7" fmla="*/ 384909 h 808020"/>
              <a:gd name="connsiteX8" fmla="*/ 19050 w 89004"/>
              <a:gd name="connsiteY8" fmla="*/ 442059 h 808020"/>
              <a:gd name="connsiteX9" fmla="*/ 0 w 89004"/>
              <a:gd name="connsiteY9" fmla="*/ 734 h 80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004" h="808020">
                <a:moveTo>
                  <a:pt x="0" y="734"/>
                </a:moveTo>
                <a:cubicBezTo>
                  <a:pt x="0" y="20842"/>
                  <a:pt x="8996" y="479630"/>
                  <a:pt x="19050" y="562709"/>
                </a:cubicBezTo>
                <a:cubicBezTo>
                  <a:pt x="29104" y="645788"/>
                  <a:pt x="48683" y="458463"/>
                  <a:pt x="60325" y="499209"/>
                </a:cubicBezTo>
                <a:cubicBezTo>
                  <a:pt x="71967" y="539955"/>
                  <a:pt x="87313" y="793955"/>
                  <a:pt x="88900" y="807184"/>
                </a:cubicBezTo>
                <a:cubicBezTo>
                  <a:pt x="90487" y="820413"/>
                  <a:pt x="73554" y="673834"/>
                  <a:pt x="69850" y="578584"/>
                </a:cubicBezTo>
                <a:cubicBezTo>
                  <a:pt x="66146" y="483334"/>
                  <a:pt x="71437" y="242034"/>
                  <a:pt x="66675" y="235684"/>
                </a:cubicBezTo>
                <a:cubicBezTo>
                  <a:pt x="61913" y="229334"/>
                  <a:pt x="50271" y="515613"/>
                  <a:pt x="41275" y="540484"/>
                </a:cubicBezTo>
                <a:cubicBezTo>
                  <a:pt x="32279" y="565355"/>
                  <a:pt x="16404" y="401313"/>
                  <a:pt x="12700" y="384909"/>
                </a:cubicBezTo>
                <a:cubicBezTo>
                  <a:pt x="8996" y="368505"/>
                  <a:pt x="18521" y="504501"/>
                  <a:pt x="19050" y="442059"/>
                </a:cubicBezTo>
                <a:cubicBezTo>
                  <a:pt x="19579" y="379617"/>
                  <a:pt x="0" y="-19374"/>
                  <a:pt x="0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067D20D-4407-0CE9-CE9B-888B4675144F}"/>
              </a:ext>
            </a:extLst>
          </p:cNvPr>
          <p:cNvSpPr/>
          <p:nvPr/>
        </p:nvSpPr>
        <p:spPr>
          <a:xfrm>
            <a:off x="4711583" y="4428657"/>
            <a:ext cx="95782" cy="892733"/>
          </a:xfrm>
          <a:custGeom>
            <a:avLst/>
            <a:gdLst>
              <a:gd name="connsiteX0" fmla="*/ 95367 w 95782"/>
              <a:gd name="connsiteY0" fmla="*/ 9993 h 892733"/>
              <a:gd name="connsiteX1" fmla="*/ 25517 w 95782"/>
              <a:gd name="connsiteY1" fmla="*/ 610068 h 892733"/>
              <a:gd name="connsiteX2" fmla="*/ 47742 w 95782"/>
              <a:gd name="connsiteY2" fmla="*/ 537043 h 892733"/>
              <a:gd name="connsiteX3" fmla="*/ 22342 w 95782"/>
              <a:gd name="connsiteY3" fmla="*/ 775168 h 892733"/>
              <a:gd name="connsiteX4" fmla="*/ 25517 w 95782"/>
              <a:gd name="connsiteY4" fmla="*/ 702143 h 892733"/>
              <a:gd name="connsiteX5" fmla="*/ 9642 w 95782"/>
              <a:gd name="connsiteY5" fmla="*/ 892643 h 892733"/>
              <a:gd name="connsiteX6" fmla="*/ 117 w 95782"/>
              <a:gd name="connsiteY6" fmla="*/ 721193 h 892733"/>
              <a:gd name="connsiteX7" fmla="*/ 15992 w 95782"/>
              <a:gd name="connsiteY7" fmla="*/ 327493 h 892733"/>
              <a:gd name="connsiteX8" fmla="*/ 19167 w 95782"/>
              <a:gd name="connsiteY8" fmla="*/ 483068 h 892733"/>
              <a:gd name="connsiteX9" fmla="*/ 54092 w 95782"/>
              <a:gd name="connsiteY9" fmla="*/ 251293 h 892733"/>
              <a:gd name="connsiteX10" fmla="*/ 95367 w 95782"/>
              <a:gd name="connsiteY10" fmla="*/ 9993 h 89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782" h="892733">
                <a:moveTo>
                  <a:pt x="95367" y="9993"/>
                </a:moveTo>
                <a:cubicBezTo>
                  <a:pt x="90604" y="69789"/>
                  <a:pt x="33454" y="522226"/>
                  <a:pt x="25517" y="610068"/>
                </a:cubicBezTo>
                <a:cubicBezTo>
                  <a:pt x="17579" y="697910"/>
                  <a:pt x="48271" y="509526"/>
                  <a:pt x="47742" y="537043"/>
                </a:cubicBezTo>
                <a:cubicBezTo>
                  <a:pt x="47213" y="564560"/>
                  <a:pt x="26046" y="747651"/>
                  <a:pt x="22342" y="775168"/>
                </a:cubicBezTo>
                <a:cubicBezTo>
                  <a:pt x="18638" y="802685"/>
                  <a:pt x="27634" y="682564"/>
                  <a:pt x="25517" y="702143"/>
                </a:cubicBezTo>
                <a:cubicBezTo>
                  <a:pt x="23400" y="721722"/>
                  <a:pt x="13875" y="889468"/>
                  <a:pt x="9642" y="892643"/>
                </a:cubicBezTo>
                <a:cubicBezTo>
                  <a:pt x="5409" y="895818"/>
                  <a:pt x="-941" y="815385"/>
                  <a:pt x="117" y="721193"/>
                </a:cubicBezTo>
                <a:cubicBezTo>
                  <a:pt x="1175" y="627001"/>
                  <a:pt x="12817" y="367180"/>
                  <a:pt x="15992" y="327493"/>
                </a:cubicBezTo>
                <a:cubicBezTo>
                  <a:pt x="19167" y="287806"/>
                  <a:pt x="12817" y="495768"/>
                  <a:pt x="19167" y="483068"/>
                </a:cubicBezTo>
                <a:cubicBezTo>
                  <a:pt x="25517" y="470368"/>
                  <a:pt x="45625" y="327493"/>
                  <a:pt x="54092" y="251293"/>
                </a:cubicBezTo>
                <a:cubicBezTo>
                  <a:pt x="62559" y="175093"/>
                  <a:pt x="100130" y="-49803"/>
                  <a:pt x="95367" y="9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3D19B04-D880-16DC-955D-CF65EA5216DC}"/>
              </a:ext>
            </a:extLst>
          </p:cNvPr>
          <p:cNvSpPr/>
          <p:nvPr/>
        </p:nvSpPr>
        <p:spPr>
          <a:xfrm>
            <a:off x="4857642" y="4408629"/>
            <a:ext cx="100905" cy="536106"/>
          </a:xfrm>
          <a:custGeom>
            <a:avLst/>
            <a:gdLst>
              <a:gd name="connsiteX0" fmla="*/ 108 w 100905"/>
              <a:gd name="connsiteY0" fmla="*/ 1446 h 536106"/>
              <a:gd name="connsiteX1" fmla="*/ 73133 w 100905"/>
              <a:gd name="connsiteY1" fmla="*/ 366571 h 536106"/>
              <a:gd name="connsiteX2" fmla="*/ 79483 w 100905"/>
              <a:gd name="connsiteY2" fmla="*/ 325296 h 536106"/>
              <a:gd name="connsiteX3" fmla="*/ 54083 w 100905"/>
              <a:gd name="connsiteY3" fmla="*/ 534846 h 536106"/>
              <a:gd name="connsiteX4" fmla="*/ 69958 w 100905"/>
              <a:gd name="connsiteY4" fmla="*/ 404671 h 536106"/>
              <a:gd name="connsiteX5" fmla="*/ 98533 w 100905"/>
              <a:gd name="connsiteY5" fmla="*/ 239571 h 536106"/>
              <a:gd name="connsiteX6" fmla="*/ 98533 w 100905"/>
              <a:gd name="connsiteY6" fmla="*/ 163371 h 536106"/>
              <a:gd name="connsiteX7" fmla="*/ 92183 w 100905"/>
              <a:gd name="connsiteY7" fmla="*/ 274496 h 536106"/>
              <a:gd name="connsiteX8" fmla="*/ 57258 w 100905"/>
              <a:gd name="connsiteY8" fmla="*/ 239571 h 536106"/>
              <a:gd name="connsiteX9" fmla="*/ 108 w 100905"/>
              <a:gd name="connsiteY9" fmla="*/ 1446 h 5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905" h="536106">
                <a:moveTo>
                  <a:pt x="108" y="1446"/>
                </a:moveTo>
                <a:cubicBezTo>
                  <a:pt x="2754" y="22613"/>
                  <a:pt x="59904" y="312596"/>
                  <a:pt x="73133" y="366571"/>
                </a:cubicBezTo>
                <a:cubicBezTo>
                  <a:pt x="86362" y="420546"/>
                  <a:pt x="82658" y="297250"/>
                  <a:pt x="79483" y="325296"/>
                </a:cubicBezTo>
                <a:cubicBezTo>
                  <a:pt x="76308" y="353342"/>
                  <a:pt x="55670" y="521617"/>
                  <a:pt x="54083" y="534846"/>
                </a:cubicBezTo>
                <a:cubicBezTo>
                  <a:pt x="52496" y="548075"/>
                  <a:pt x="62550" y="453883"/>
                  <a:pt x="69958" y="404671"/>
                </a:cubicBezTo>
                <a:cubicBezTo>
                  <a:pt x="77366" y="355459"/>
                  <a:pt x="93771" y="279788"/>
                  <a:pt x="98533" y="239571"/>
                </a:cubicBezTo>
                <a:cubicBezTo>
                  <a:pt x="103296" y="199354"/>
                  <a:pt x="99591" y="157550"/>
                  <a:pt x="98533" y="163371"/>
                </a:cubicBezTo>
                <a:cubicBezTo>
                  <a:pt x="97475" y="169192"/>
                  <a:pt x="99062" y="261796"/>
                  <a:pt x="92183" y="274496"/>
                </a:cubicBezTo>
                <a:cubicBezTo>
                  <a:pt x="85304" y="287196"/>
                  <a:pt x="70487" y="281375"/>
                  <a:pt x="57258" y="239571"/>
                </a:cubicBezTo>
                <a:cubicBezTo>
                  <a:pt x="44029" y="197767"/>
                  <a:pt x="-2538" y="-19721"/>
                  <a:pt x="108" y="1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6DB9693-AD6E-4A76-7D79-A9C37A52368B}"/>
              </a:ext>
            </a:extLst>
          </p:cNvPr>
          <p:cNvSpPr/>
          <p:nvPr/>
        </p:nvSpPr>
        <p:spPr>
          <a:xfrm>
            <a:off x="4892570" y="5171412"/>
            <a:ext cx="108715" cy="327795"/>
          </a:xfrm>
          <a:custGeom>
            <a:avLst/>
            <a:gdLst>
              <a:gd name="connsiteX0" fmla="*/ 76305 w 108715"/>
              <a:gd name="connsiteY0" fmla="*/ 663 h 327795"/>
              <a:gd name="connsiteX1" fmla="*/ 92180 w 108715"/>
              <a:gd name="connsiteY1" fmla="*/ 229263 h 327795"/>
              <a:gd name="connsiteX2" fmla="*/ 104880 w 108715"/>
              <a:gd name="connsiteY2" fmla="*/ 327688 h 327795"/>
              <a:gd name="connsiteX3" fmla="*/ 98530 w 108715"/>
              <a:gd name="connsiteY3" fmla="*/ 213388 h 327795"/>
              <a:gd name="connsiteX4" fmla="*/ 105 w 108715"/>
              <a:gd name="connsiteY4" fmla="*/ 76863 h 327795"/>
              <a:gd name="connsiteX5" fmla="*/ 79480 w 108715"/>
              <a:gd name="connsiteY5" fmla="*/ 156238 h 327795"/>
              <a:gd name="connsiteX6" fmla="*/ 76305 w 108715"/>
              <a:gd name="connsiteY6" fmla="*/ 663 h 32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15" h="327795">
                <a:moveTo>
                  <a:pt x="76305" y="663"/>
                </a:moveTo>
                <a:cubicBezTo>
                  <a:pt x="78422" y="12834"/>
                  <a:pt x="87418" y="174759"/>
                  <a:pt x="92180" y="229263"/>
                </a:cubicBezTo>
                <a:cubicBezTo>
                  <a:pt x="96942" y="283767"/>
                  <a:pt x="103822" y="330334"/>
                  <a:pt x="104880" y="327688"/>
                </a:cubicBezTo>
                <a:cubicBezTo>
                  <a:pt x="105938" y="325042"/>
                  <a:pt x="115992" y="255192"/>
                  <a:pt x="98530" y="213388"/>
                </a:cubicBezTo>
                <a:cubicBezTo>
                  <a:pt x="81068" y="171584"/>
                  <a:pt x="3280" y="86388"/>
                  <a:pt x="105" y="76863"/>
                </a:cubicBezTo>
                <a:cubicBezTo>
                  <a:pt x="-3070" y="67338"/>
                  <a:pt x="66251" y="164705"/>
                  <a:pt x="79480" y="156238"/>
                </a:cubicBezTo>
                <a:cubicBezTo>
                  <a:pt x="92709" y="147771"/>
                  <a:pt x="74188" y="-11508"/>
                  <a:pt x="76305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0B8C1C5-4CC4-1187-8DAF-D2CD270FDC43}"/>
              </a:ext>
            </a:extLst>
          </p:cNvPr>
          <p:cNvSpPr/>
          <p:nvPr/>
        </p:nvSpPr>
        <p:spPr>
          <a:xfrm>
            <a:off x="4569584" y="5238667"/>
            <a:ext cx="326842" cy="352561"/>
          </a:xfrm>
          <a:custGeom>
            <a:avLst/>
            <a:gdLst>
              <a:gd name="connsiteX0" fmla="*/ 284991 w 326842"/>
              <a:gd name="connsiteY0" fmla="*/ 83 h 352561"/>
              <a:gd name="connsiteX1" fmla="*/ 288166 w 326842"/>
              <a:gd name="connsiteY1" fmla="*/ 254083 h 352561"/>
              <a:gd name="connsiteX2" fmla="*/ 323091 w 326842"/>
              <a:gd name="connsiteY2" fmla="*/ 289008 h 352561"/>
              <a:gd name="connsiteX3" fmla="*/ 186566 w 326842"/>
              <a:gd name="connsiteY3" fmla="*/ 279483 h 352561"/>
              <a:gd name="connsiteX4" fmla="*/ 256416 w 326842"/>
              <a:gd name="connsiteY4" fmla="*/ 282658 h 352561"/>
              <a:gd name="connsiteX5" fmla="*/ 78616 w 326842"/>
              <a:gd name="connsiteY5" fmla="*/ 308058 h 352561"/>
              <a:gd name="connsiteX6" fmla="*/ 2416 w 326842"/>
              <a:gd name="connsiteY6" fmla="*/ 352508 h 352561"/>
              <a:gd name="connsiteX7" fmla="*/ 161166 w 326842"/>
              <a:gd name="connsiteY7" fmla="*/ 298533 h 352561"/>
              <a:gd name="connsiteX8" fmla="*/ 272291 w 326842"/>
              <a:gd name="connsiteY8" fmla="*/ 295358 h 352561"/>
              <a:gd name="connsiteX9" fmla="*/ 278641 w 326842"/>
              <a:gd name="connsiteY9" fmla="*/ 273133 h 352561"/>
              <a:gd name="connsiteX10" fmla="*/ 240541 w 326842"/>
              <a:gd name="connsiteY10" fmla="*/ 184233 h 352561"/>
              <a:gd name="connsiteX11" fmla="*/ 275466 w 326842"/>
              <a:gd name="connsiteY11" fmla="*/ 225508 h 352561"/>
              <a:gd name="connsiteX12" fmla="*/ 284991 w 326842"/>
              <a:gd name="connsiteY12" fmla="*/ 83 h 35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6842" h="352561">
                <a:moveTo>
                  <a:pt x="284991" y="83"/>
                </a:moveTo>
                <a:cubicBezTo>
                  <a:pt x="287108" y="4845"/>
                  <a:pt x="281816" y="205929"/>
                  <a:pt x="288166" y="254083"/>
                </a:cubicBezTo>
                <a:cubicBezTo>
                  <a:pt x="294516" y="302237"/>
                  <a:pt x="340024" y="284775"/>
                  <a:pt x="323091" y="289008"/>
                </a:cubicBezTo>
                <a:cubicBezTo>
                  <a:pt x="306158" y="293241"/>
                  <a:pt x="197678" y="280541"/>
                  <a:pt x="186566" y="279483"/>
                </a:cubicBezTo>
                <a:cubicBezTo>
                  <a:pt x="175454" y="278425"/>
                  <a:pt x="274408" y="277896"/>
                  <a:pt x="256416" y="282658"/>
                </a:cubicBezTo>
                <a:cubicBezTo>
                  <a:pt x="238424" y="287421"/>
                  <a:pt x="120949" y="296416"/>
                  <a:pt x="78616" y="308058"/>
                </a:cubicBezTo>
                <a:cubicBezTo>
                  <a:pt x="36283" y="319700"/>
                  <a:pt x="-11342" y="354095"/>
                  <a:pt x="2416" y="352508"/>
                </a:cubicBezTo>
                <a:cubicBezTo>
                  <a:pt x="16174" y="350921"/>
                  <a:pt x="116187" y="308058"/>
                  <a:pt x="161166" y="298533"/>
                </a:cubicBezTo>
                <a:cubicBezTo>
                  <a:pt x="206145" y="289008"/>
                  <a:pt x="252712" y="299591"/>
                  <a:pt x="272291" y="295358"/>
                </a:cubicBezTo>
                <a:cubicBezTo>
                  <a:pt x="291870" y="291125"/>
                  <a:pt x="283933" y="291654"/>
                  <a:pt x="278641" y="273133"/>
                </a:cubicBezTo>
                <a:cubicBezTo>
                  <a:pt x="273349" y="254612"/>
                  <a:pt x="241070" y="192171"/>
                  <a:pt x="240541" y="184233"/>
                </a:cubicBezTo>
                <a:cubicBezTo>
                  <a:pt x="240012" y="176296"/>
                  <a:pt x="263824" y="255141"/>
                  <a:pt x="275466" y="225508"/>
                </a:cubicBezTo>
                <a:cubicBezTo>
                  <a:pt x="287108" y="195875"/>
                  <a:pt x="282874" y="-4679"/>
                  <a:pt x="28499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07C14C6-8D9C-016D-ACC9-22FF9B7DF118}"/>
              </a:ext>
            </a:extLst>
          </p:cNvPr>
          <p:cNvSpPr/>
          <p:nvPr/>
        </p:nvSpPr>
        <p:spPr>
          <a:xfrm>
            <a:off x="4629138" y="5387912"/>
            <a:ext cx="330970" cy="273139"/>
          </a:xfrm>
          <a:custGeom>
            <a:avLst/>
            <a:gdLst>
              <a:gd name="connsiteX0" fmla="*/ 12 w 330970"/>
              <a:gd name="connsiteY0" fmla="*/ 273113 h 273139"/>
              <a:gd name="connsiteX1" fmla="*/ 187337 w 330970"/>
              <a:gd name="connsiteY1" fmla="*/ 196913 h 273139"/>
              <a:gd name="connsiteX2" fmla="*/ 244487 w 330970"/>
              <a:gd name="connsiteY2" fmla="*/ 228663 h 273139"/>
              <a:gd name="connsiteX3" fmla="*/ 238137 w 330970"/>
              <a:gd name="connsiteY3" fmla="*/ 196913 h 273139"/>
              <a:gd name="connsiteX4" fmla="*/ 247662 w 330970"/>
              <a:gd name="connsiteY4" fmla="*/ 222313 h 273139"/>
              <a:gd name="connsiteX5" fmla="*/ 295287 w 330970"/>
              <a:gd name="connsiteY5" fmla="*/ 187388 h 273139"/>
              <a:gd name="connsiteX6" fmla="*/ 320687 w 330970"/>
              <a:gd name="connsiteY6" fmla="*/ 158813 h 273139"/>
              <a:gd name="connsiteX7" fmla="*/ 323862 w 330970"/>
              <a:gd name="connsiteY7" fmla="*/ 104838 h 273139"/>
              <a:gd name="connsiteX8" fmla="*/ 257187 w 330970"/>
              <a:gd name="connsiteY8" fmla="*/ 63 h 273139"/>
              <a:gd name="connsiteX9" fmla="*/ 330212 w 330970"/>
              <a:gd name="connsiteY9" fmla="*/ 120713 h 273139"/>
              <a:gd name="connsiteX10" fmla="*/ 285762 w 330970"/>
              <a:gd name="connsiteY10" fmla="*/ 152463 h 273139"/>
              <a:gd name="connsiteX11" fmla="*/ 142887 w 330970"/>
              <a:gd name="connsiteY11" fmla="*/ 187388 h 273139"/>
              <a:gd name="connsiteX12" fmla="*/ 196862 w 330970"/>
              <a:gd name="connsiteY12" fmla="*/ 187388 h 273139"/>
              <a:gd name="connsiteX13" fmla="*/ 12 w 330970"/>
              <a:gd name="connsiteY13" fmla="*/ 273113 h 27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970" h="273139">
                <a:moveTo>
                  <a:pt x="12" y="273113"/>
                </a:moveTo>
                <a:cubicBezTo>
                  <a:pt x="-1575" y="274700"/>
                  <a:pt x="146591" y="204321"/>
                  <a:pt x="187337" y="196913"/>
                </a:cubicBezTo>
                <a:cubicBezTo>
                  <a:pt x="228083" y="189505"/>
                  <a:pt x="236020" y="228663"/>
                  <a:pt x="244487" y="228663"/>
                </a:cubicBezTo>
                <a:cubicBezTo>
                  <a:pt x="252954" y="228663"/>
                  <a:pt x="237608" y="197971"/>
                  <a:pt x="238137" y="196913"/>
                </a:cubicBezTo>
                <a:cubicBezTo>
                  <a:pt x="238666" y="195855"/>
                  <a:pt x="238137" y="223900"/>
                  <a:pt x="247662" y="222313"/>
                </a:cubicBezTo>
                <a:cubicBezTo>
                  <a:pt x="257187" y="220725"/>
                  <a:pt x="283116" y="197971"/>
                  <a:pt x="295287" y="187388"/>
                </a:cubicBezTo>
                <a:cubicBezTo>
                  <a:pt x="307458" y="176805"/>
                  <a:pt x="315925" y="172571"/>
                  <a:pt x="320687" y="158813"/>
                </a:cubicBezTo>
                <a:cubicBezTo>
                  <a:pt x="325449" y="145055"/>
                  <a:pt x="334445" y="131296"/>
                  <a:pt x="323862" y="104838"/>
                </a:cubicBezTo>
                <a:cubicBezTo>
                  <a:pt x="313279" y="78380"/>
                  <a:pt x="256129" y="-2583"/>
                  <a:pt x="257187" y="63"/>
                </a:cubicBezTo>
                <a:cubicBezTo>
                  <a:pt x="258245" y="2709"/>
                  <a:pt x="325450" y="95313"/>
                  <a:pt x="330212" y="120713"/>
                </a:cubicBezTo>
                <a:cubicBezTo>
                  <a:pt x="334974" y="146113"/>
                  <a:pt x="316983" y="141351"/>
                  <a:pt x="285762" y="152463"/>
                </a:cubicBezTo>
                <a:cubicBezTo>
                  <a:pt x="254541" y="163575"/>
                  <a:pt x="157704" y="181567"/>
                  <a:pt x="142887" y="187388"/>
                </a:cubicBezTo>
                <a:cubicBezTo>
                  <a:pt x="128070" y="193209"/>
                  <a:pt x="218558" y="172042"/>
                  <a:pt x="196862" y="187388"/>
                </a:cubicBezTo>
                <a:cubicBezTo>
                  <a:pt x="175166" y="202734"/>
                  <a:pt x="1599" y="271526"/>
                  <a:pt x="12" y="273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A6B86AA-3784-7D2F-62F4-D5BB95FAAEEF}"/>
              </a:ext>
            </a:extLst>
          </p:cNvPr>
          <p:cNvSpPr/>
          <p:nvPr/>
        </p:nvSpPr>
        <p:spPr>
          <a:xfrm>
            <a:off x="4657285" y="4413067"/>
            <a:ext cx="76656" cy="691863"/>
          </a:xfrm>
          <a:custGeom>
            <a:avLst/>
            <a:gdLst>
              <a:gd name="connsiteX0" fmla="*/ 76640 w 76656"/>
              <a:gd name="connsiteY0" fmla="*/ 183 h 691863"/>
              <a:gd name="connsiteX1" fmla="*/ 57590 w 76656"/>
              <a:gd name="connsiteY1" fmla="*/ 368483 h 691863"/>
              <a:gd name="connsiteX2" fmla="*/ 35365 w 76656"/>
              <a:gd name="connsiteY2" fmla="*/ 320858 h 691863"/>
              <a:gd name="connsiteX3" fmla="*/ 32190 w 76656"/>
              <a:gd name="connsiteY3" fmla="*/ 685983 h 691863"/>
              <a:gd name="connsiteX4" fmla="*/ 29015 w 76656"/>
              <a:gd name="connsiteY4" fmla="*/ 517708 h 691863"/>
              <a:gd name="connsiteX5" fmla="*/ 440 w 76656"/>
              <a:gd name="connsiteY5" fmla="*/ 146233 h 691863"/>
              <a:gd name="connsiteX6" fmla="*/ 54415 w 76656"/>
              <a:gd name="connsiteY6" fmla="*/ 422458 h 691863"/>
              <a:gd name="connsiteX7" fmla="*/ 76640 w 76656"/>
              <a:gd name="connsiteY7" fmla="*/ 183 h 69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656" h="691863">
                <a:moveTo>
                  <a:pt x="76640" y="183"/>
                </a:moveTo>
                <a:cubicBezTo>
                  <a:pt x="77169" y="-8813"/>
                  <a:pt x="64469" y="315037"/>
                  <a:pt x="57590" y="368483"/>
                </a:cubicBezTo>
                <a:cubicBezTo>
                  <a:pt x="50711" y="421929"/>
                  <a:pt x="39598" y="267941"/>
                  <a:pt x="35365" y="320858"/>
                </a:cubicBezTo>
                <a:cubicBezTo>
                  <a:pt x="31132" y="373775"/>
                  <a:pt x="33248" y="653175"/>
                  <a:pt x="32190" y="685983"/>
                </a:cubicBezTo>
                <a:cubicBezTo>
                  <a:pt x="31132" y="718791"/>
                  <a:pt x="34307" y="607666"/>
                  <a:pt x="29015" y="517708"/>
                </a:cubicBezTo>
                <a:cubicBezTo>
                  <a:pt x="23723" y="427750"/>
                  <a:pt x="-3793" y="162108"/>
                  <a:pt x="440" y="146233"/>
                </a:cubicBezTo>
                <a:cubicBezTo>
                  <a:pt x="4673" y="130358"/>
                  <a:pt x="42773" y="442037"/>
                  <a:pt x="54415" y="422458"/>
                </a:cubicBezTo>
                <a:cubicBezTo>
                  <a:pt x="66057" y="402879"/>
                  <a:pt x="76111" y="9179"/>
                  <a:pt x="7664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33445E6-697E-3A69-92F9-70C86C0A7B48}"/>
              </a:ext>
            </a:extLst>
          </p:cNvPr>
          <p:cNvSpPr/>
          <p:nvPr/>
        </p:nvSpPr>
        <p:spPr>
          <a:xfrm>
            <a:off x="4535135" y="5065411"/>
            <a:ext cx="307277" cy="648786"/>
          </a:xfrm>
          <a:custGeom>
            <a:avLst/>
            <a:gdLst>
              <a:gd name="connsiteX0" fmla="*/ 306740 w 307277"/>
              <a:gd name="connsiteY0" fmla="*/ 1889 h 648786"/>
              <a:gd name="connsiteX1" fmla="*/ 211490 w 307277"/>
              <a:gd name="connsiteY1" fmla="*/ 376539 h 648786"/>
              <a:gd name="connsiteX2" fmla="*/ 59090 w 307277"/>
              <a:gd name="connsiteY2" fmla="*/ 436864 h 648786"/>
              <a:gd name="connsiteX3" fmla="*/ 59090 w 307277"/>
              <a:gd name="connsiteY3" fmla="*/ 532114 h 648786"/>
              <a:gd name="connsiteX4" fmla="*/ 17815 w 307277"/>
              <a:gd name="connsiteY4" fmla="*/ 497189 h 648786"/>
              <a:gd name="connsiteX5" fmla="*/ 116240 w 307277"/>
              <a:gd name="connsiteY5" fmla="*/ 646414 h 648786"/>
              <a:gd name="connsiteX6" fmla="*/ 84490 w 307277"/>
              <a:gd name="connsiteY6" fmla="*/ 579739 h 648786"/>
              <a:gd name="connsiteX7" fmla="*/ 24165 w 307277"/>
              <a:gd name="connsiteY7" fmla="*/ 459089 h 648786"/>
              <a:gd name="connsiteX8" fmla="*/ 11465 w 307277"/>
              <a:gd name="connsiteY8" fmla="*/ 455914 h 648786"/>
              <a:gd name="connsiteX9" fmla="*/ 186090 w 307277"/>
              <a:gd name="connsiteY9" fmla="*/ 401939 h 648786"/>
              <a:gd name="connsiteX10" fmla="*/ 201965 w 307277"/>
              <a:gd name="connsiteY10" fmla="*/ 205089 h 648786"/>
              <a:gd name="connsiteX11" fmla="*/ 195615 w 307277"/>
              <a:gd name="connsiteY11" fmla="*/ 347964 h 648786"/>
              <a:gd name="connsiteX12" fmla="*/ 246415 w 307277"/>
              <a:gd name="connsiteY12" fmla="*/ 236839 h 648786"/>
              <a:gd name="connsiteX13" fmla="*/ 306740 w 307277"/>
              <a:gd name="connsiteY13" fmla="*/ 1889 h 64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277" h="648786">
                <a:moveTo>
                  <a:pt x="306740" y="1889"/>
                </a:moveTo>
                <a:cubicBezTo>
                  <a:pt x="300919" y="25172"/>
                  <a:pt x="252765" y="304043"/>
                  <a:pt x="211490" y="376539"/>
                </a:cubicBezTo>
                <a:cubicBezTo>
                  <a:pt x="170215" y="449035"/>
                  <a:pt x="84490" y="410935"/>
                  <a:pt x="59090" y="436864"/>
                </a:cubicBezTo>
                <a:cubicBezTo>
                  <a:pt x="33690" y="462793"/>
                  <a:pt x="65969" y="522060"/>
                  <a:pt x="59090" y="532114"/>
                </a:cubicBezTo>
                <a:cubicBezTo>
                  <a:pt x="52211" y="542168"/>
                  <a:pt x="8290" y="478139"/>
                  <a:pt x="17815" y="497189"/>
                </a:cubicBezTo>
                <a:cubicBezTo>
                  <a:pt x="27340" y="516239"/>
                  <a:pt x="105127" y="632656"/>
                  <a:pt x="116240" y="646414"/>
                </a:cubicBezTo>
                <a:cubicBezTo>
                  <a:pt x="127353" y="660172"/>
                  <a:pt x="99836" y="610960"/>
                  <a:pt x="84490" y="579739"/>
                </a:cubicBezTo>
                <a:cubicBezTo>
                  <a:pt x="69144" y="548518"/>
                  <a:pt x="24165" y="459089"/>
                  <a:pt x="24165" y="459089"/>
                </a:cubicBezTo>
                <a:cubicBezTo>
                  <a:pt x="11994" y="438452"/>
                  <a:pt x="-15522" y="465439"/>
                  <a:pt x="11465" y="455914"/>
                </a:cubicBezTo>
                <a:cubicBezTo>
                  <a:pt x="38452" y="446389"/>
                  <a:pt x="154340" y="443743"/>
                  <a:pt x="186090" y="401939"/>
                </a:cubicBezTo>
                <a:cubicBezTo>
                  <a:pt x="217840" y="360135"/>
                  <a:pt x="200378" y="214085"/>
                  <a:pt x="201965" y="205089"/>
                </a:cubicBezTo>
                <a:cubicBezTo>
                  <a:pt x="203552" y="196093"/>
                  <a:pt x="188207" y="342672"/>
                  <a:pt x="195615" y="347964"/>
                </a:cubicBezTo>
                <a:cubicBezTo>
                  <a:pt x="203023" y="353256"/>
                  <a:pt x="223132" y="296635"/>
                  <a:pt x="246415" y="236839"/>
                </a:cubicBezTo>
                <a:cubicBezTo>
                  <a:pt x="269698" y="177043"/>
                  <a:pt x="312561" y="-21394"/>
                  <a:pt x="306740" y="1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A1E39D76-C140-D6E5-0CA0-964E746F36EA}"/>
              </a:ext>
            </a:extLst>
          </p:cNvPr>
          <p:cNvSpPr/>
          <p:nvPr/>
        </p:nvSpPr>
        <p:spPr>
          <a:xfrm>
            <a:off x="4462125" y="4522463"/>
            <a:ext cx="207374" cy="842266"/>
          </a:xfrm>
          <a:custGeom>
            <a:avLst/>
            <a:gdLst>
              <a:gd name="connsiteX0" fmla="*/ 179725 w 207374"/>
              <a:gd name="connsiteY0" fmla="*/ 1912 h 842266"/>
              <a:gd name="connsiteX1" fmla="*/ 122575 w 207374"/>
              <a:gd name="connsiteY1" fmla="*/ 525787 h 842266"/>
              <a:gd name="connsiteX2" fmla="*/ 144800 w 207374"/>
              <a:gd name="connsiteY2" fmla="*/ 446412 h 842266"/>
              <a:gd name="connsiteX3" fmla="*/ 14625 w 207374"/>
              <a:gd name="connsiteY3" fmla="*/ 655962 h 842266"/>
              <a:gd name="connsiteX4" fmla="*/ 40025 w 207374"/>
              <a:gd name="connsiteY4" fmla="*/ 840112 h 842266"/>
              <a:gd name="connsiteX5" fmla="*/ 24150 w 207374"/>
              <a:gd name="connsiteY5" fmla="*/ 748037 h 842266"/>
              <a:gd name="connsiteX6" fmla="*/ 5100 w 207374"/>
              <a:gd name="connsiteY6" fmla="*/ 617862 h 842266"/>
              <a:gd name="connsiteX7" fmla="*/ 125750 w 207374"/>
              <a:gd name="connsiteY7" fmla="*/ 433712 h 842266"/>
              <a:gd name="connsiteX8" fmla="*/ 33675 w 207374"/>
              <a:gd name="connsiteY8" fmla="*/ 608337 h 842266"/>
              <a:gd name="connsiteX9" fmla="*/ 205125 w 207374"/>
              <a:gd name="connsiteY9" fmla="*/ 360687 h 842266"/>
              <a:gd name="connsiteX10" fmla="*/ 132100 w 207374"/>
              <a:gd name="connsiteY10" fmla="*/ 417837 h 842266"/>
              <a:gd name="connsiteX11" fmla="*/ 138450 w 207374"/>
              <a:gd name="connsiteY11" fmla="*/ 259087 h 842266"/>
              <a:gd name="connsiteX12" fmla="*/ 106700 w 207374"/>
              <a:gd name="connsiteY12" fmla="*/ 344812 h 842266"/>
              <a:gd name="connsiteX13" fmla="*/ 179725 w 207374"/>
              <a:gd name="connsiteY13" fmla="*/ 1912 h 84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374" h="842266">
                <a:moveTo>
                  <a:pt x="179725" y="1912"/>
                </a:moveTo>
                <a:cubicBezTo>
                  <a:pt x="182371" y="32074"/>
                  <a:pt x="128396" y="451704"/>
                  <a:pt x="122575" y="525787"/>
                </a:cubicBezTo>
                <a:cubicBezTo>
                  <a:pt x="116754" y="599870"/>
                  <a:pt x="162792" y="424716"/>
                  <a:pt x="144800" y="446412"/>
                </a:cubicBezTo>
                <a:cubicBezTo>
                  <a:pt x="126808" y="468108"/>
                  <a:pt x="32087" y="590345"/>
                  <a:pt x="14625" y="655962"/>
                </a:cubicBezTo>
                <a:cubicBezTo>
                  <a:pt x="-2838" y="721579"/>
                  <a:pt x="38437" y="824766"/>
                  <a:pt x="40025" y="840112"/>
                </a:cubicBezTo>
                <a:cubicBezTo>
                  <a:pt x="41612" y="855458"/>
                  <a:pt x="29971" y="785079"/>
                  <a:pt x="24150" y="748037"/>
                </a:cubicBezTo>
                <a:cubicBezTo>
                  <a:pt x="18329" y="710995"/>
                  <a:pt x="-11833" y="670249"/>
                  <a:pt x="5100" y="617862"/>
                </a:cubicBezTo>
                <a:cubicBezTo>
                  <a:pt x="22033" y="565475"/>
                  <a:pt x="120988" y="435299"/>
                  <a:pt x="125750" y="433712"/>
                </a:cubicBezTo>
                <a:cubicBezTo>
                  <a:pt x="130512" y="432125"/>
                  <a:pt x="20446" y="620508"/>
                  <a:pt x="33675" y="608337"/>
                </a:cubicBezTo>
                <a:cubicBezTo>
                  <a:pt x="46904" y="596166"/>
                  <a:pt x="188721" y="392437"/>
                  <a:pt x="205125" y="360687"/>
                </a:cubicBezTo>
                <a:cubicBezTo>
                  <a:pt x="221529" y="328937"/>
                  <a:pt x="143212" y="434770"/>
                  <a:pt x="132100" y="417837"/>
                </a:cubicBezTo>
                <a:cubicBezTo>
                  <a:pt x="120988" y="400904"/>
                  <a:pt x="142683" y="271258"/>
                  <a:pt x="138450" y="259087"/>
                </a:cubicBezTo>
                <a:cubicBezTo>
                  <a:pt x="134217" y="246916"/>
                  <a:pt x="99821" y="381854"/>
                  <a:pt x="106700" y="344812"/>
                </a:cubicBezTo>
                <a:cubicBezTo>
                  <a:pt x="113579" y="307770"/>
                  <a:pt x="177079" y="-28250"/>
                  <a:pt x="179725" y="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F3E4CF0-CBD9-4EF9-8296-3EAA87E400FB}"/>
              </a:ext>
            </a:extLst>
          </p:cNvPr>
          <p:cNvSpPr/>
          <p:nvPr/>
        </p:nvSpPr>
        <p:spPr>
          <a:xfrm>
            <a:off x="4447754" y="5429238"/>
            <a:ext cx="169165" cy="371242"/>
          </a:xfrm>
          <a:custGeom>
            <a:avLst/>
            <a:gdLst>
              <a:gd name="connsiteX0" fmla="*/ 111546 w 169165"/>
              <a:gd name="connsiteY0" fmla="*/ 12 h 371242"/>
              <a:gd name="connsiteX1" fmla="*/ 79796 w 169165"/>
              <a:gd name="connsiteY1" fmla="*/ 107962 h 371242"/>
              <a:gd name="connsiteX2" fmla="*/ 133771 w 169165"/>
              <a:gd name="connsiteY2" fmla="*/ 244487 h 371242"/>
              <a:gd name="connsiteX3" fmla="*/ 89321 w 169165"/>
              <a:gd name="connsiteY3" fmla="*/ 177812 h 371242"/>
              <a:gd name="connsiteX4" fmla="*/ 168696 w 169165"/>
              <a:gd name="connsiteY4" fmla="*/ 368312 h 371242"/>
              <a:gd name="connsiteX5" fmla="*/ 124246 w 169165"/>
              <a:gd name="connsiteY5" fmla="*/ 298462 h 371242"/>
              <a:gd name="connsiteX6" fmla="*/ 421 w 169165"/>
              <a:gd name="connsiteY6" fmla="*/ 104787 h 371242"/>
              <a:gd name="connsiteX7" fmla="*/ 82971 w 169165"/>
              <a:gd name="connsiteY7" fmla="*/ 200037 h 371242"/>
              <a:gd name="connsiteX8" fmla="*/ 60746 w 169165"/>
              <a:gd name="connsiteY8" fmla="*/ 114312 h 371242"/>
              <a:gd name="connsiteX9" fmla="*/ 111546 w 169165"/>
              <a:gd name="connsiteY9" fmla="*/ 12 h 37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65" h="371242">
                <a:moveTo>
                  <a:pt x="111546" y="12"/>
                </a:moveTo>
                <a:cubicBezTo>
                  <a:pt x="114721" y="-1046"/>
                  <a:pt x="76092" y="67216"/>
                  <a:pt x="79796" y="107962"/>
                </a:cubicBezTo>
                <a:cubicBezTo>
                  <a:pt x="83500" y="148708"/>
                  <a:pt x="132184" y="232845"/>
                  <a:pt x="133771" y="244487"/>
                </a:cubicBezTo>
                <a:cubicBezTo>
                  <a:pt x="135358" y="256129"/>
                  <a:pt x="83500" y="157175"/>
                  <a:pt x="89321" y="177812"/>
                </a:cubicBezTo>
                <a:cubicBezTo>
                  <a:pt x="95142" y="198449"/>
                  <a:pt x="162875" y="348204"/>
                  <a:pt x="168696" y="368312"/>
                </a:cubicBezTo>
                <a:cubicBezTo>
                  <a:pt x="174517" y="388420"/>
                  <a:pt x="124246" y="298462"/>
                  <a:pt x="124246" y="298462"/>
                </a:cubicBezTo>
                <a:cubicBezTo>
                  <a:pt x="96200" y="254541"/>
                  <a:pt x="7300" y="121191"/>
                  <a:pt x="421" y="104787"/>
                </a:cubicBezTo>
                <a:cubicBezTo>
                  <a:pt x="-6458" y="88383"/>
                  <a:pt x="72917" y="198450"/>
                  <a:pt x="82971" y="200037"/>
                </a:cubicBezTo>
                <a:cubicBezTo>
                  <a:pt x="93025" y="201624"/>
                  <a:pt x="51750" y="151883"/>
                  <a:pt x="60746" y="114312"/>
                </a:cubicBezTo>
                <a:cubicBezTo>
                  <a:pt x="69742" y="76741"/>
                  <a:pt x="108371" y="1070"/>
                  <a:pt x="11154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8538B4D-58D6-AB6E-36C8-675097EC4AF2}"/>
              </a:ext>
            </a:extLst>
          </p:cNvPr>
          <p:cNvSpPr/>
          <p:nvPr/>
        </p:nvSpPr>
        <p:spPr>
          <a:xfrm>
            <a:off x="4939694" y="5132008"/>
            <a:ext cx="140312" cy="412240"/>
          </a:xfrm>
          <a:custGeom>
            <a:avLst/>
            <a:gdLst>
              <a:gd name="connsiteX0" fmla="*/ 606 w 140312"/>
              <a:gd name="connsiteY0" fmla="*/ 1967 h 412240"/>
              <a:gd name="connsiteX1" fmla="*/ 83156 w 140312"/>
              <a:gd name="connsiteY1" fmla="*/ 157542 h 412240"/>
              <a:gd name="connsiteX2" fmla="*/ 99031 w 140312"/>
              <a:gd name="connsiteY2" fmla="*/ 297242 h 412240"/>
              <a:gd name="connsiteX3" fmla="*/ 105381 w 140312"/>
              <a:gd name="connsiteY3" fmla="*/ 233742 h 412240"/>
              <a:gd name="connsiteX4" fmla="*/ 137131 w 140312"/>
              <a:gd name="connsiteY4" fmla="*/ 411542 h 412240"/>
              <a:gd name="connsiteX5" fmla="*/ 108556 w 140312"/>
              <a:gd name="connsiteY5" fmla="*/ 287717 h 412240"/>
              <a:gd name="connsiteX6" fmla="*/ 140306 w 140312"/>
              <a:gd name="connsiteY6" fmla="*/ 94042 h 412240"/>
              <a:gd name="connsiteX7" fmla="*/ 105381 w 140312"/>
              <a:gd name="connsiteY7" fmla="*/ 211517 h 412240"/>
              <a:gd name="connsiteX8" fmla="*/ 48231 w 140312"/>
              <a:gd name="connsiteY8" fmla="*/ 78167 h 412240"/>
              <a:gd name="connsiteX9" fmla="*/ 606 w 140312"/>
              <a:gd name="connsiteY9" fmla="*/ 1967 h 41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12" h="412240">
                <a:moveTo>
                  <a:pt x="606" y="1967"/>
                </a:moveTo>
                <a:cubicBezTo>
                  <a:pt x="6427" y="15196"/>
                  <a:pt x="66752" y="108330"/>
                  <a:pt x="83156" y="157542"/>
                </a:cubicBezTo>
                <a:cubicBezTo>
                  <a:pt x="99560" y="206755"/>
                  <a:pt x="95327" y="284542"/>
                  <a:pt x="99031" y="297242"/>
                </a:cubicBezTo>
                <a:cubicBezTo>
                  <a:pt x="102735" y="309942"/>
                  <a:pt x="99031" y="214692"/>
                  <a:pt x="105381" y="233742"/>
                </a:cubicBezTo>
                <a:cubicBezTo>
                  <a:pt x="111731" y="252792"/>
                  <a:pt x="136602" y="402546"/>
                  <a:pt x="137131" y="411542"/>
                </a:cubicBezTo>
                <a:cubicBezTo>
                  <a:pt x="137660" y="420538"/>
                  <a:pt x="108027" y="340634"/>
                  <a:pt x="108556" y="287717"/>
                </a:cubicBezTo>
                <a:cubicBezTo>
                  <a:pt x="109085" y="234800"/>
                  <a:pt x="140835" y="106742"/>
                  <a:pt x="140306" y="94042"/>
                </a:cubicBezTo>
                <a:cubicBezTo>
                  <a:pt x="139777" y="81342"/>
                  <a:pt x="120727" y="214163"/>
                  <a:pt x="105381" y="211517"/>
                </a:cubicBezTo>
                <a:cubicBezTo>
                  <a:pt x="90035" y="208871"/>
                  <a:pt x="64106" y="110975"/>
                  <a:pt x="48231" y="78167"/>
                </a:cubicBezTo>
                <a:cubicBezTo>
                  <a:pt x="32356" y="45359"/>
                  <a:pt x="-5215" y="-11262"/>
                  <a:pt x="606" y="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91BD688-97C1-4B03-C431-C68DD0E577C2}"/>
              </a:ext>
            </a:extLst>
          </p:cNvPr>
          <p:cNvSpPr/>
          <p:nvPr/>
        </p:nvSpPr>
        <p:spPr>
          <a:xfrm>
            <a:off x="4635198" y="5422862"/>
            <a:ext cx="345361" cy="258904"/>
          </a:xfrm>
          <a:custGeom>
            <a:avLst/>
            <a:gdLst>
              <a:gd name="connsiteX0" fmla="*/ 302 w 345361"/>
              <a:gd name="connsiteY0" fmla="*/ 254038 h 258904"/>
              <a:gd name="connsiteX1" fmla="*/ 216202 w 345361"/>
              <a:gd name="connsiteY1" fmla="*/ 206413 h 258904"/>
              <a:gd name="connsiteX2" fmla="*/ 181277 w 345361"/>
              <a:gd name="connsiteY2" fmla="*/ 257213 h 258904"/>
              <a:gd name="connsiteX3" fmla="*/ 314627 w 345361"/>
              <a:gd name="connsiteY3" fmla="*/ 130213 h 258904"/>
              <a:gd name="connsiteX4" fmla="*/ 336852 w 345361"/>
              <a:gd name="connsiteY4" fmla="*/ 104813 h 258904"/>
              <a:gd name="connsiteX5" fmla="*/ 200327 w 345361"/>
              <a:gd name="connsiteY5" fmla="*/ 38 h 258904"/>
              <a:gd name="connsiteX6" fmla="*/ 330502 w 345361"/>
              <a:gd name="connsiteY6" fmla="*/ 117513 h 258904"/>
              <a:gd name="connsiteX7" fmla="*/ 270177 w 345361"/>
              <a:gd name="connsiteY7" fmla="*/ 165138 h 258904"/>
              <a:gd name="connsiteX8" fmla="*/ 302 w 345361"/>
              <a:gd name="connsiteY8" fmla="*/ 254038 h 25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361" h="258904">
                <a:moveTo>
                  <a:pt x="302" y="254038"/>
                </a:moveTo>
                <a:cubicBezTo>
                  <a:pt x="-8694" y="260917"/>
                  <a:pt x="186040" y="205884"/>
                  <a:pt x="216202" y="206413"/>
                </a:cubicBezTo>
                <a:cubicBezTo>
                  <a:pt x="246365" y="206942"/>
                  <a:pt x="164873" y="269913"/>
                  <a:pt x="181277" y="257213"/>
                </a:cubicBezTo>
                <a:cubicBezTo>
                  <a:pt x="197681" y="244513"/>
                  <a:pt x="288698" y="155613"/>
                  <a:pt x="314627" y="130213"/>
                </a:cubicBezTo>
                <a:cubicBezTo>
                  <a:pt x="340556" y="104813"/>
                  <a:pt x="355902" y="126509"/>
                  <a:pt x="336852" y="104813"/>
                </a:cubicBezTo>
                <a:cubicBezTo>
                  <a:pt x="317802" y="83117"/>
                  <a:pt x="201385" y="-2079"/>
                  <a:pt x="200327" y="38"/>
                </a:cubicBezTo>
                <a:cubicBezTo>
                  <a:pt x="199269" y="2155"/>
                  <a:pt x="318860" y="89996"/>
                  <a:pt x="330502" y="117513"/>
                </a:cubicBezTo>
                <a:cubicBezTo>
                  <a:pt x="342144" y="145030"/>
                  <a:pt x="322035" y="145559"/>
                  <a:pt x="270177" y="165138"/>
                </a:cubicBezTo>
                <a:cubicBezTo>
                  <a:pt x="218319" y="184717"/>
                  <a:pt x="9298" y="247159"/>
                  <a:pt x="302" y="254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3C49735-0C6F-E0CC-CE62-BB2B3AFBD885}"/>
              </a:ext>
            </a:extLst>
          </p:cNvPr>
          <p:cNvSpPr/>
          <p:nvPr/>
        </p:nvSpPr>
        <p:spPr>
          <a:xfrm>
            <a:off x="4507555" y="5127198"/>
            <a:ext cx="319888" cy="399109"/>
          </a:xfrm>
          <a:custGeom>
            <a:avLst/>
            <a:gdLst>
              <a:gd name="connsiteX0" fmla="*/ 7295 w 319888"/>
              <a:gd name="connsiteY0" fmla="*/ 394127 h 399109"/>
              <a:gd name="connsiteX1" fmla="*/ 118420 w 319888"/>
              <a:gd name="connsiteY1" fmla="*/ 222677 h 399109"/>
              <a:gd name="connsiteX2" fmla="*/ 45395 w 319888"/>
              <a:gd name="connsiteY2" fmla="*/ 298877 h 399109"/>
              <a:gd name="connsiteX3" fmla="*/ 175570 w 319888"/>
              <a:gd name="connsiteY3" fmla="*/ 184577 h 399109"/>
              <a:gd name="connsiteX4" fmla="*/ 153345 w 319888"/>
              <a:gd name="connsiteY4" fmla="*/ 216327 h 399109"/>
              <a:gd name="connsiteX5" fmla="*/ 153345 w 319888"/>
              <a:gd name="connsiteY5" fmla="*/ 117902 h 399109"/>
              <a:gd name="connsiteX6" fmla="*/ 318445 w 319888"/>
              <a:gd name="connsiteY6" fmla="*/ 427 h 399109"/>
              <a:gd name="connsiteX7" fmla="*/ 226370 w 319888"/>
              <a:gd name="connsiteY7" fmla="*/ 82977 h 399109"/>
              <a:gd name="connsiteX8" fmla="*/ 99370 w 319888"/>
              <a:gd name="connsiteY8" fmla="*/ 200452 h 399109"/>
              <a:gd name="connsiteX9" fmla="*/ 143820 w 319888"/>
              <a:gd name="connsiteY9" fmla="*/ 219502 h 399109"/>
              <a:gd name="connsiteX10" fmla="*/ 26345 w 319888"/>
              <a:gd name="connsiteY10" fmla="*/ 340152 h 399109"/>
              <a:gd name="connsiteX11" fmla="*/ 7295 w 319888"/>
              <a:gd name="connsiteY11" fmla="*/ 394127 h 3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888" h="399109">
                <a:moveTo>
                  <a:pt x="7295" y="394127"/>
                </a:moveTo>
                <a:cubicBezTo>
                  <a:pt x="22641" y="374548"/>
                  <a:pt x="112070" y="238552"/>
                  <a:pt x="118420" y="222677"/>
                </a:cubicBezTo>
                <a:cubicBezTo>
                  <a:pt x="124770" y="206802"/>
                  <a:pt x="35870" y="305227"/>
                  <a:pt x="45395" y="298877"/>
                </a:cubicBezTo>
                <a:cubicBezTo>
                  <a:pt x="54920" y="292527"/>
                  <a:pt x="157578" y="198335"/>
                  <a:pt x="175570" y="184577"/>
                </a:cubicBezTo>
                <a:cubicBezTo>
                  <a:pt x="193562" y="170819"/>
                  <a:pt x="157049" y="227439"/>
                  <a:pt x="153345" y="216327"/>
                </a:cubicBezTo>
                <a:cubicBezTo>
                  <a:pt x="149641" y="205215"/>
                  <a:pt x="125828" y="153885"/>
                  <a:pt x="153345" y="117902"/>
                </a:cubicBezTo>
                <a:cubicBezTo>
                  <a:pt x="180862" y="81919"/>
                  <a:pt x="306274" y="6248"/>
                  <a:pt x="318445" y="427"/>
                </a:cubicBezTo>
                <a:cubicBezTo>
                  <a:pt x="330616" y="-5394"/>
                  <a:pt x="262883" y="49639"/>
                  <a:pt x="226370" y="82977"/>
                </a:cubicBezTo>
                <a:cubicBezTo>
                  <a:pt x="189858" y="116314"/>
                  <a:pt x="113128" y="177698"/>
                  <a:pt x="99370" y="200452"/>
                </a:cubicBezTo>
                <a:cubicBezTo>
                  <a:pt x="85612" y="223206"/>
                  <a:pt x="155991" y="196219"/>
                  <a:pt x="143820" y="219502"/>
                </a:cubicBezTo>
                <a:cubicBezTo>
                  <a:pt x="131649" y="242785"/>
                  <a:pt x="50687" y="308931"/>
                  <a:pt x="26345" y="340152"/>
                </a:cubicBezTo>
                <a:cubicBezTo>
                  <a:pt x="2003" y="371373"/>
                  <a:pt x="-8051" y="413706"/>
                  <a:pt x="7295" y="394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6E718E2-7184-3BFB-1D2E-91F2FE62629A}"/>
              </a:ext>
            </a:extLst>
          </p:cNvPr>
          <p:cNvSpPr/>
          <p:nvPr/>
        </p:nvSpPr>
        <p:spPr>
          <a:xfrm>
            <a:off x="4200503" y="5397441"/>
            <a:ext cx="365212" cy="317575"/>
          </a:xfrm>
          <a:custGeom>
            <a:avLst/>
            <a:gdLst>
              <a:gd name="connsiteX0" fmla="*/ 22 w 365212"/>
              <a:gd name="connsiteY0" fmla="*/ 317559 h 317575"/>
              <a:gd name="connsiteX1" fmla="*/ 196872 w 365212"/>
              <a:gd name="connsiteY1" fmla="*/ 269934 h 317575"/>
              <a:gd name="connsiteX2" fmla="*/ 320697 w 365212"/>
              <a:gd name="connsiteY2" fmla="*/ 317559 h 317575"/>
              <a:gd name="connsiteX3" fmla="*/ 304822 w 365212"/>
              <a:gd name="connsiteY3" fmla="*/ 266759 h 317575"/>
              <a:gd name="connsiteX4" fmla="*/ 279422 w 365212"/>
              <a:gd name="connsiteY4" fmla="*/ 165159 h 317575"/>
              <a:gd name="connsiteX5" fmla="*/ 365147 w 365212"/>
              <a:gd name="connsiteY5" fmla="*/ 59 h 317575"/>
              <a:gd name="connsiteX6" fmla="*/ 263547 w 365212"/>
              <a:gd name="connsiteY6" fmla="*/ 184209 h 317575"/>
              <a:gd name="connsiteX7" fmla="*/ 317522 w 365212"/>
              <a:gd name="connsiteY7" fmla="*/ 273109 h 317575"/>
              <a:gd name="connsiteX8" fmla="*/ 206397 w 365212"/>
              <a:gd name="connsiteY8" fmla="*/ 219134 h 317575"/>
              <a:gd name="connsiteX9" fmla="*/ 260372 w 365212"/>
              <a:gd name="connsiteY9" fmla="*/ 254059 h 317575"/>
              <a:gd name="connsiteX10" fmla="*/ 209572 w 365212"/>
              <a:gd name="connsiteY10" fmla="*/ 263584 h 317575"/>
              <a:gd name="connsiteX11" fmla="*/ 22 w 365212"/>
              <a:gd name="connsiteY11" fmla="*/ 317559 h 31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212" h="317575">
                <a:moveTo>
                  <a:pt x="22" y="317559"/>
                </a:moveTo>
                <a:cubicBezTo>
                  <a:pt x="-2095" y="318617"/>
                  <a:pt x="143426" y="269934"/>
                  <a:pt x="196872" y="269934"/>
                </a:cubicBezTo>
                <a:cubicBezTo>
                  <a:pt x="250318" y="269934"/>
                  <a:pt x="302705" y="318088"/>
                  <a:pt x="320697" y="317559"/>
                </a:cubicBezTo>
                <a:cubicBezTo>
                  <a:pt x="338689" y="317030"/>
                  <a:pt x="311701" y="292159"/>
                  <a:pt x="304822" y="266759"/>
                </a:cubicBezTo>
                <a:cubicBezTo>
                  <a:pt x="297943" y="241359"/>
                  <a:pt x="269368" y="209609"/>
                  <a:pt x="279422" y="165159"/>
                </a:cubicBezTo>
                <a:cubicBezTo>
                  <a:pt x="289476" y="120709"/>
                  <a:pt x="367793" y="-3116"/>
                  <a:pt x="365147" y="59"/>
                </a:cubicBezTo>
                <a:cubicBezTo>
                  <a:pt x="362501" y="3234"/>
                  <a:pt x="271484" y="138701"/>
                  <a:pt x="263547" y="184209"/>
                </a:cubicBezTo>
                <a:cubicBezTo>
                  <a:pt x="255610" y="229717"/>
                  <a:pt x="327047" y="267288"/>
                  <a:pt x="317522" y="273109"/>
                </a:cubicBezTo>
                <a:cubicBezTo>
                  <a:pt x="307997" y="278930"/>
                  <a:pt x="215922" y="222309"/>
                  <a:pt x="206397" y="219134"/>
                </a:cubicBezTo>
                <a:cubicBezTo>
                  <a:pt x="196872" y="215959"/>
                  <a:pt x="259843" y="246651"/>
                  <a:pt x="260372" y="254059"/>
                </a:cubicBezTo>
                <a:cubicBezTo>
                  <a:pt x="260901" y="261467"/>
                  <a:pt x="249259" y="253530"/>
                  <a:pt x="209572" y="263584"/>
                </a:cubicBezTo>
                <a:lnTo>
                  <a:pt x="22" y="3175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30CD308-B113-97F4-6FA5-E88B70C63B9B}"/>
              </a:ext>
            </a:extLst>
          </p:cNvPr>
          <p:cNvSpPr/>
          <p:nvPr/>
        </p:nvSpPr>
        <p:spPr>
          <a:xfrm>
            <a:off x="4682691" y="5247563"/>
            <a:ext cx="321218" cy="492859"/>
          </a:xfrm>
          <a:custGeom>
            <a:avLst/>
            <a:gdLst>
              <a:gd name="connsiteX0" fmla="*/ 35359 w 321218"/>
              <a:gd name="connsiteY0" fmla="*/ 448387 h 492859"/>
              <a:gd name="connsiteX1" fmla="*/ 178234 w 321218"/>
              <a:gd name="connsiteY1" fmla="*/ 492837 h 492859"/>
              <a:gd name="connsiteX2" fmla="*/ 168709 w 321218"/>
              <a:gd name="connsiteY2" fmla="*/ 442037 h 492859"/>
              <a:gd name="connsiteX3" fmla="*/ 232209 w 321218"/>
              <a:gd name="connsiteY3" fmla="*/ 356312 h 492859"/>
              <a:gd name="connsiteX4" fmla="*/ 178234 w 321218"/>
              <a:gd name="connsiteY4" fmla="*/ 388062 h 492859"/>
              <a:gd name="connsiteX5" fmla="*/ 283009 w 321218"/>
              <a:gd name="connsiteY5" fmla="*/ 315037 h 492859"/>
              <a:gd name="connsiteX6" fmla="*/ 321109 w 321218"/>
              <a:gd name="connsiteY6" fmla="*/ 289637 h 492859"/>
              <a:gd name="connsiteX7" fmla="*/ 273484 w 321218"/>
              <a:gd name="connsiteY7" fmla="*/ 235662 h 492859"/>
              <a:gd name="connsiteX8" fmla="*/ 235384 w 321218"/>
              <a:gd name="connsiteY8" fmla="*/ 162637 h 492859"/>
              <a:gd name="connsiteX9" fmla="*/ 206809 w 321218"/>
              <a:gd name="connsiteY9" fmla="*/ 712 h 492859"/>
              <a:gd name="connsiteX10" fmla="*/ 283009 w 321218"/>
              <a:gd name="connsiteY10" fmla="*/ 232487 h 492859"/>
              <a:gd name="connsiteX11" fmla="*/ 298884 w 321218"/>
              <a:gd name="connsiteY11" fmla="*/ 289637 h 492859"/>
              <a:gd name="connsiteX12" fmla="*/ 203634 w 321218"/>
              <a:gd name="connsiteY12" fmla="*/ 407112 h 492859"/>
              <a:gd name="connsiteX13" fmla="*/ 434 w 321218"/>
              <a:gd name="connsiteY13" fmla="*/ 388062 h 492859"/>
              <a:gd name="connsiteX14" fmla="*/ 149659 w 321218"/>
              <a:gd name="connsiteY14" fmla="*/ 413462 h 492859"/>
              <a:gd name="connsiteX15" fmla="*/ 149659 w 321218"/>
              <a:gd name="connsiteY15" fmla="*/ 438862 h 492859"/>
              <a:gd name="connsiteX16" fmla="*/ 35359 w 321218"/>
              <a:gd name="connsiteY16" fmla="*/ 448387 h 49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218" h="492859">
                <a:moveTo>
                  <a:pt x="35359" y="448387"/>
                </a:moveTo>
                <a:cubicBezTo>
                  <a:pt x="40121" y="457383"/>
                  <a:pt x="156009" y="493895"/>
                  <a:pt x="178234" y="492837"/>
                </a:cubicBezTo>
                <a:cubicBezTo>
                  <a:pt x="200459" y="491779"/>
                  <a:pt x="159713" y="464791"/>
                  <a:pt x="168709" y="442037"/>
                </a:cubicBezTo>
                <a:cubicBezTo>
                  <a:pt x="177705" y="419283"/>
                  <a:pt x="230622" y="365308"/>
                  <a:pt x="232209" y="356312"/>
                </a:cubicBezTo>
                <a:cubicBezTo>
                  <a:pt x="233796" y="347316"/>
                  <a:pt x="169767" y="394941"/>
                  <a:pt x="178234" y="388062"/>
                </a:cubicBezTo>
                <a:cubicBezTo>
                  <a:pt x="186701" y="381183"/>
                  <a:pt x="259197" y="331441"/>
                  <a:pt x="283009" y="315037"/>
                </a:cubicBezTo>
                <a:cubicBezTo>
                  <a:pt x="306821" y="298633"/>
                  <a:pt x="322696" y="302866"/>
                  <a:pt x="321109" y="289637"/>
                </a:cubicBezTo>
                <a:cubicBezTo>
                  <a:pt x="319522" y="276408"/>
                  <a:pt x="287772" y="256829"/>
                  <a:pt x="273484" y="235662"/>
                </a:cubicBezTo>
                <a:cubicBezTo>
                  <a:pt x="259197" y="214495"/>
                  <a:pt x="246497" y="201795"/>
                  <a:pt x="235384" y="162637"/>
                </a:cubicBezTo>
                <a:cubicBezTo>
                  <a:pt x="224272" y="123479"/>
                  <a:pt x="198872" y="-10930"/>
                  <a:pt x="206809" y="712"/>
                </a:cubicBezTo>
                <a:cubicBezTo>
                  <a:pt x="214747" y="12354"/>
                  <a:pt x="267663" y="184333"/>
                  <a:pt x="283009" y="232487"/>
                </a:cubicBezTo>
                <a:cubicBezTo>
                  <a:pt x="298355" y="280641"/>
                  <a:pt x="312113" y="260533"/>
                  <a:pt x="298884" y="289637"/>
                </a:cubicBezTo>
                <a:cubicBezTo>
                  <a:pt x="285655" y="318741"/>
                  <a:pt x="253376" y="390708"/>
                  <a:pt x="203634" y="407112"/>
                </a:cubicBezTo>
                <a:cubicBezTo>
                  <a:pt x="153892" y="423516"/>
                  <a:pt x="9430" y="387004"/>
                  <a:pt x="434" y="388062"/>
                </a:cubicBezTo>
                <a:cubicBezTo>
                  <a:pt x="-8562" y="389120"/>
                  <a:pt x="124788" y="404995"/>
                  <a:pt x="149659" y="413462"/>
                </a:cubicBezTo>
                <a:cubicBezTo>
                  <a:pt x="174530" y="421929"/>
                  <a:pt x="169767" y="431454"/>
                  <a:pt x="149659" y="438862"/>
                </a:cubicBezTo>
                <a:cubicBezTo>
                  <a:pt x="129551" y="446270"/>
                  <a:pt x="30597" y="439391"/>
                  <a:pt x="35359" y="448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77280B6-16B7-53F6-D2C8-1F573779F011}"/>
              </a:ext>
            </a:extLst>
          </p:cNvPr>
          <p:cNvSpPr/>
          <p:nvPr/>
        </p:nvSpPr>
        <p:spPr>
          <a:xfrm>
            <a:off x="4128873" y="5485801"/>
            <a:ext cx="342758" cy="338325"/>
          </a:xfrm>
          <a:custGeom>
            <a:avLst/>
            <a:gdLst>
              <a:gd name="connsiteX0" fmla="*/ 131977 w 342758"/>
              <a:gd name="connsiteY0" fmla="*/ 599 h 338325"/>
              <a:gd name="connsiteX1" fmla="*/ 11327 w 342758"/>
              <a:gd name="connsiteY1" fmla="*/ 172049 h 338325"/>
              <a:gd name="connsiteX2" fmla="*/ 131977 w 342758"/>
              <a:gd name="connsiteY2" fmla="*/ 229199 h 338325"/>
              <a:gd name="connsiteX3" fmla="*/ 109752 w 342758"/>
              <a:gd name="connsiteY3" fmla="*/ 267299 h 338325"/>
              <a:gd name="connsiteX4" fmla="*/ 128802 w 342758"/>
              <a:gd name="connsiteY4" fmla="*/ 299049 h 338325"/>
              <a:gd name="connsiteX5" fmla="*/ 112927 w 342758"/>
              <a:gd name="connsiteY5" fmla="*/ 337149 h 338325"/>
              <a:gd name="connsiteX6" fmla="*/ 141502 w 342758"/>
              <a:gd name="connsiteY6" fmla="*/ 251424 h 338325"/>
              <a:gd name="connsiteX7" fmla="*/ 179602 w 342758"/>
              <a:gd name="connsiteY7" fmla="*/ 229199 h 338325"/>
              <a:gd name="connsiteX8" fmla="*/ 341527 w 342758"/>
              <a:gd name="connsiteY8" fmla="*/ 229199 h 338325"/>
              <a:gd name="connsiteX9" fmla="*/ 246277 w 342758"/>
              <a:gd name="connsiteY9" fmla="*/ 216499 h 338325"/>
              <a:gd name="connsiteX10" fmla="*/ 103402 w 342758"/>
              <a:gd name="connsiteY10" fmla="*/ 206974 h 338325"/>
              <a:gd name="connsiteX11" fmla="*/ 74827 w 342758"/>
              <a:gd name="connsiteY11" fmla="*/ 111724 h 338325"/>
              <a:gd name="connsiteX12" fmla="*/ 78002 w 342758"/>
              <a:gd name="connsiteY12" fmla="*/ 162524 h 338325"/>
              <a:gd name="connsiteX13" fmla="*/ 24027 w 342758"/>
              <a:gd name="connsiteY13" fmla="*/ 197449 h 338325"/>
              <a:gd name="connsiteX14" fmla="*/ 8152 w 342758"/>
              <a:gd name="connsiteY14" fmla="*/ 118074 h 338325"/>
              <a:gd name="connsiteX15" fmla="*/ 131977 w 342758"/>
              <a:gd name="connsiteY15" fmla="*/ 599 h 3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2758" h="338325">
                <a:moveTo>
                  <a:pt x="131977" y="599"/>
                </a:moveTo>
                <a:cubicBezTo>
                  <a:pt x="132506" y="9595"/>
                  <a:pt x="11327" y="133949"/>
                  <a:pt x="11327" y="172049"/>
                </a:cubicBezTo>
                <a:cubicBezTo>
                  <a:pt x="11327" y="210149"/>
                  <a:pt x="115573" y="213324"/>
                  <a:pt x="131977" y="229199"/>
                </a:cubicBezTo>
                <a:cubicBezTo>
                  <a:pt x="148381" y="245074"/>
                  <a:pt x="110281" y="255657"/>
                  <a:pt x="109752" y="267299"/>
                </a:cubicBezTo>
                <a:cubicBezTo>
                  <a:pt x="109223" y="278941"/>
                  <a:pt x="128273" y="287407"/>
                  <a:pt x="128802" y="299049"/>
                </a:cubicBezTo>
                <a:cubicBezTo>
                  <a:pt x="129331" y="310691"/>
                  <a:pt x="110810" y="345086"/>
                  <a:pt x="112927" y="337149"/>
                </a:cubicBezTo>
                <a:cubicBezTo>
                  <a:pt x="115044" y="329212"/>
                  <a:pt x="130390" y="269415"/>
                  <a:pt x="141502" y="251424"/>
                </a:cubicBezTo>
                <a:cubicBezTo>
                  <a:pt x="152614" y="233433"/>
                  <a:pt x="146264" y="232903"/>
                  <a:pt x="179602" y="229199"/>
                </a:cubicBezTo>
                <a:cubicBezTo>
                  <a:pt x="212940" y="225495"/>
                  <a:pt x="330415" y="231316"/>
                  <a:pt x="341527" y="229199"/>
                </a:cubicBezTo>
                <a:cubicBezTo>
                  <a:pt x="352639" y="227082"/>
                  <a:pt x="285964" y="220203"/>
                  <a:pt x="246277" y="216499"/>
                </a:cubicBezTo>
                <a:cubicBezTo>
                  <a:pt x="206590" y="212795"/>
                  <a:pt x="131977" y="224436"/>
                  <a:pt x="103402" y="206974"/>
                </a:cubicBezTo>
                <a:cubicBezTo>
                  <a:pt x="74827" y="189512"/>
                  <a:pt x="79060" y="119132"/>
                  <a:pt x="74827" y="111724"/>
                </a:cubicBezTo>
                <a:cubicBezTo>
                  <a:pt x="70594" y="104316"/>
                  <a:pt x="86469" y="148236"/>
                  <a:pt x="78002" y="162524"/>
                </a:cubicBezTo>
                <a:cubicBezTo>
                  <a:pt x="69535" y="176812"/>
                  <a:pt x="35669" y="204857"/>
                  <a:pt x="24027" y="197449"/>
                </a:cubicBezTo>
                <a:cubicBezTo>
                  <a:pt x="12385" y="190041"/>
                  <a:pt x="-13015" y="149824"/>
                  <a:pt x="8152" y="118074"/>
                </a:cubicBezTo>
                <a:cubicBezTo>
                  <a:pt x="29319" y="86324"/>
                  <a:pt x="131448" y="-8397"/>
                  <a:pt x="131977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CE858C94-A90F-CD26-DEC6-5A893A92DD2B}"/>
              </a:ext>
            </a:extLst>
          </p:cNvPr>
          <p:cNvSpPr/>
          <p:nvPr/>
        </p:nvSpPr>
        <p:spPr>
          <a:xfrm>
            <a:off x="4838379" y="5333907"/>
            <a:ext cx="304859" cy="485908"/>
          </a:xfrm>
          <a:custGeom>
            <a:avLst/>
            <a:gdLst>
              <a:gd name="connsiteX0" fmla="*/ 321 w 304859"/>
              <a:gd name="connsiteY0" fmla="*/ 485868 h 485908"/>
              <a:gd name="connsiteX1" fmla="*/ 73346 w 304859"/>
              <a:gd name="connsiteY1" fmla="*/ 327118 h 485908"/>
              <a:gd name="connsiteX2" fmla="*/ 171771 w 304859"/>
              <a:gd name="connsiteY2" fmla="*/ 282668 h 485908"/>
              <a:gd name="connsiteX3" fmla="*/ 127321 w 304859"/>
              <a:gd name="connsiteY3" fmla="*/ 327118 h 485908"/>
              <a:gd name="connsiteX4" fmla="*/ 298771 w 304859"/>
              <a:gd name="connsiteY4" fmla="*/ 215993 h 485908"/>
              <a:gd name="connsiteX5" fmla="*/ 263846 w 304859"/>
              <a:gd name="connsiteY5" fmla="*/ 139793 h 485908"/>
              <a:gd name="connsiteX6" fmla="*/ 238446 w 304859"/>
              <a:gd name="connsiteY6" fmla="*/ 93 h 485908"/>
              <a:gd name="connsiteX7" fmla="*/ 276546 w 304859"/>
              <a:gd name="connsiteY7" fmla="*/ 162018 h 485908"/>
              <a:gd name="connsiteX8" fmla="*/ 263846 w 304859"/>
              <a:gd name="connsiteY8" fmla="*/ 215993 h 485908"/>
              <a:gd name="connsiteX9" fmla="*/ 130496 w 304859"/>
              <a:gd name="connsiteY9" fmla="*/ 219168 h 485908"/>
              <a:gd name="connsiteX10" fmla="*/ 190821 w 304859"/>
              <a:gd name="connsiteY10" fmla="*/ 231868 h 485908"/>
              <a:gd name="connsiteX11" fmla="*/ 140021 w 304859"/>
              <a:gd name="connsiteY11" fmla="*/ 282668 h 485908"/>
              <a:gd name="connsiteX12" fmla="*/ 101921 w 304859"/>
              <a:gd name="connsiteY12" fmla="*/ 311243 h 485908"/>
              <a:gd name="connsiteX13" fmla="*/ 321 w 304859"/>
              <a:gd name="connsiteY13" fmla="*/ 485868 h 4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859" h="485908">
                <a:moveTo>
                  <a:pt x="321" y="485868"/>
                </a:moveTo>
                <a:cubicBezTo>
                  <a:pt x="-4441" y="488514"/>
                  <a:pt x="44771" y="360985"/>
                  <a:pt x="73346" y="327118"/>
                </a:cubicBezTo>
                <a:cubicBezTo>
                  <a:pt x="101921" y="293251"/>
                  <a:pt x="162775" y="282668"/>
                  <a:pt x="171771" y="282668"/>
                </a:cubicBezTo>
                <a:cubicBezTo>
                  <a:pt x="180767" y="282668"/>
                  <a:pt x="106154" y="338230"/>
                  <a:pt x="127321" y="327118"/>
                </a:cubicBezTo>
                <a:cubicBezTo>
                  <a:pt x="148488" y="316005"/>
                  <a:pt x="276017" y="247214"/>
                  <a:pt x="298771" y="215993"/>
                </a:cubicBezTo>
                <a:cubicBezTo>
                  <a:pt x="321525" y="184772"/>
                  <a:pt x="273900" y="175776"/>
                  <a:pt x="263846" y="139793"/>
                </a:cubicBezTo>
                <a:cubicBezTo>
                  <a:pt x="253792" y="103810"/>
                  <a:pt x="236329" y="-3611"/>
                  <a:pt x="238446" y="93"/>
                </a:cubicBezTo>
                <a:cubicBezTo>
                  <a:pt x="240563" y="3797"/>
                  <a:pt x="272313" y="126035"/>
                  <a:pt x="276546" y="162018"/>
                </a:cubicBezTo>
                <a:cubicBezTo>
                  <a:pt x="280779" y="198001"/>
                  <a:pt x="288188" y="206468"/>
                  <a:pt x="263846" y="215993"/>
                </a:cubicBezTo>
                <a:cubicBezTo>
                  <a:pt x="239504" y="225518"/>
                  <a:pt x="142667" y="216522"/>
                  <a:pt x="130496" y="219168"/>
                </a:cubicBezTo>
                <a:cubicBezTo>
                  <a:pt x="118325" y="221814"/>
                  <a:pt x="189234" y="221285"/>
                  <a:pt x="190821" y="231868"/>
                </a:cubicBezTo>
                <a:cubicBezTo>
                  <a:pt x="192409" y="242451"/>
                  <a:pt x="154838" y="269439"/>
                  <a:pt x="140021" y="282668"/>
                </a:cubicBezTo>
                <a:cubicBezTo>
                  <a:pt x="125204" y="295897"/>
                  <a:pt x="124146" y="279493"/>
                  <a:pt x="101921" y="311243"/>
                </a:cubicBezTo>
                <a:cubicBezTo>
                  <a:pt x="79696" y="342993"/>
                  <a:pt x="5083" y="483222"/>
                  <a:pt x="321" y="48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D9022DC9-C0CC-1E3A-FA6F-439076519EA3}"/>
              </a:ext>
            </a:extLst>
          </p:cNvPr>
          <p:cNvSpPr/>
          <p:nvPr/>
        </p:nvSpPr>
        <p:spPr>
          <a:xfrm>
            <a:off x="4577520" y="5673641"/>
            <a:ext cx="239906" cy="255341"/>
          </a:xfrm>
          <a:custGeom>
            <a:avLst/>
            <a:gdLst>
              <a:gd name="connsiteX0" fmla="*/ 4005 w 239906"/>
              <a:gd name="connsiteY0" fmla="*/ 41359 h 255341"/>
              <a:gd name="connsiteX1" fmla="*/ 134180 w 239906"/>
              <a:gd name="connsiteY1" fmla="*/ 76284 h 255341"/>
              <a:gd name="connsiteX2" fmla="*/ 238955 w 239906"/>
              <a:gd name="connsiteY2" fmla="*/ 85809 h 255341"/>
              <a:gd name="connsiteX3" fmla="*/ 188155 w 239906"/>
              <a:gd name="connsiteY3" fmla="*/ 139784 h 255341"/>
              <a:gd name="connsiteX4" fmla="*/ 226255 w 239906"/>
              <a:gd name="connsiteY4" fmla="*/ 254084 h 255341"/>
              <a:gd name="connsiteX5" fmla="*/ 191330 w 239906"/>
              <a:gd name="connsiteY5" fmla="*/ 193759 h 255341"/>
              <a:gd name="connsiteX6" fmla="*/ 232605 w 239906"/>
              <a:gd name="connsiteY6" fmla="*/ 85809 h 255341"/>
              <a:gd name="connsiteX7" fmla="*/ 77030 w 239906"/>
              <a:gd name="connsiteY7" fmla="*/ 84 h 255341"/>
              <a:gd name="connsiteX8" fmla="*/ 175455 w 239906"/>
              <a:gd name="connsiteY8" fmla="*/ 69934 h 255341"/>
              <a:gd name="connsiteX9" fmla="*/ 45280 w 239906"/>
              <a:gd name="connsiteY9" fmla="*/ 73109 h 255341"/>
              <a:gd name="connsiteX10" fmla="*/ 4005 w 239906"/>
              <a:gd name="connsiteY10" fmla="*/ 41359 h 25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906" h="255341">
                <a:moveTo>
                  <a:pt x="4005" y="41359"/>
                </a:moveTo>
                <a:cubicBezTo>
                  <a:pt x="18822" y="41888"/>
                  <a:pt x="95022" y="68876"/>
                  <a:pt x="134180" y="76284"/>
                </a:cubicBezTo>
                <a:cubicBezTo>
                  <a:pt x="173338" y="83692"/>
                  <a:pt x="229959" y="75226"/>
                  <a:pt x="238955" y="85809"/>
                </a:cubicBezTo>
                <a:cubicBezTo>
                  <a:pt x="247951" y="96392"/>
                  <a:pt x="190272" y="111738"/>
                  <a:pt x="188155" y="139784"/>
                </a:cubicBezTo>
                <a:cubicBezTo>
                  <a:pt x="186038" y="167830"/>
                  <a:pt x="225726" y="245088"/>
                  <a:pt x="226255" y="254084"/>
                </a:cubicBezTo>
                <a:cubicBezTo>
                  <a:pt x="226784" y="263080"/>
                  <a:pt x="190272" y="221805"/>
                  <a:pt x="191330" y="193759"/>
                </a:cubicBezTo>
                <a:cubicBezTo>
                  <a:pt x="192388" y="165713"/>
                  <a:pt x="251655" y="118088"/>
                  <a:pt x="232605" y="85809"/>
                </a:cubicBezTo>
                <a:cubicBezTo>
                  <a:pt x="213555" y="53530"/>
                  <a:pt x="86555" y="2730"/>
                  <a:pt x="77030" y="84"/>
                </a:cubicBezTo>
                <a:cubicBezTo>
                  <a:pt x="67505" y="-2562"/>
                  <a:pt x="180747" y="57763"/>
                  <a:pt x="175455" y="69934"/>
                </a:cubicBezTo>
                <a:cubicBezTo>
                  <a:pt x="170163" y="82105"/>
                  <a:pt x="72267" y="74696"/>
                  <a:pt x="45280" y="73109"/>
                </a:cubicBezTo>
                <a:cubicBezTo>
                  <a:pt x="18293" y="71522"/>
                  <a:pt x="-10812" y="40830"/>
                  <a:pt x="4005" y="4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D644A6F-48AE-557D-5A49-6AD78694C320}"/>
              </a:ext>
            </a:extLst>
          </p:cNvPr>
          <p:cNvSpPr/>
          <p:nvPr/>
        </p:nvSpPr>
        <p:spPr>
          <a:xfrm>
            <a:off x="5002501" y="5421634"/>
            <a:ext cx="328520" cy="424023"/>
          </a:xfrm>
          <a:custGeom>
            <a:avLst/>
            <a:gdLst>
              <a:gd name="connsiteX0" fmla="*/ 4474 w 328520"/>
              <a:gd name="connsiteY0" fmla="*/ 248916 h 424023"/>
              <a:gd name="connsiteX1" fmla="*/ 223549 w 328520"/>
              <a:gd name="connsiteY1" fmla="*/ 220341 h 424023"/>
              <a:gd name="connsiteX2" fmla="*/ 309274 w 328520"/>
              <a:gd name="connsiteY2" fmla="*/ 264791 h 424023"/>
              <a:gd name="connsiteX3" fmla="*/ 318799 w 328520"/>
              <a:gd name="connsiteY3" fmla="*/ 229866 h 424023"/>
              <a:gd name="connsiteX4" fmla="*/ 255299 w 328520"/>
              <a:gd name="connsiteY4" fmla="*/ 318766 h 424023"/>
              <a:gd name="connsiteX5" fmla="*/ 229899 w 328520"/>
              <a:gd name="connsiteY5" fmla="*/ 423541 h 424023"/>
              <a:gd name="connsiteX6" fmla="*/ 287049 w 328520"/>
              <a:gd name="connsiteY6" fmla="*/ 274316 h 424023"/>
              <a:gd name="connsiteX7" fmla="*/ 328324 w 328520"/>
              <a:gd name="connsiteY7" fmla="*/ 188591 h 424023"/>
              <a:gd name="connsiteX8" fmla="*/ 299749 w 328520"/>
              <a:gd name="connsiteY8" fmla="*/ 106041 h 424023"/>
              <a:gd name="connsiteX9" fmla="*/ 236249 w 328520"/>
              <a:gd name="connsiteY9" fmla="*/ 1266 h 424023"/>
              <a:gd name="connsiteX10" fmla="*/ 302924 w 328520"/>
              <a:gd name="connsiteY10" fmla="*/ 182241 h 424023"/>
              <a:gd name="connsiteX11" fmla="*/ 283874 w 328520"/>
              <a:gd name="connsiteY11" fmla="*/ 248916 h 424023"/>
              <a:gd name="connsiteX12" fmla="*/ 242599 w 328520"/>
              <a:gd name="connsiteY12" fmla="*/ 99691 h 424023"/>
              <a:gd name="connsiteX13" fmla="*/ 267999 w 328520"/>
              <a:gd name="connsiteY13" fmla="*/ 223516 h 424023"/>
              <a:gd name="connsiteX14" fmla="*/ 198149 w 328520"/>
              <a:gd name="connsiteY14" fmla="*/ 156841 h 424023"/>
              <a:gd name="connsiteX15" fmla="*/ 185449 w 328520"/>
              <a:gd name="connsiteY15" fmla="*/ 102866 h 424023"/>
              <a:gd name="connsiteX16" fmla="*/ 194974 w 328520"/>
              <a:gd name="connsiteY16" fmla="*/ 163191 h 424023"/>
              <a:gd name="connsiteX17" fmla="*/ 220374 w 328520"/>
              <a:gd name="connsiteY17" fmla="*/ 185416 h 424023"/>
              <a:gd name="connsiteX18" fmla="*/ 90199 w 328520"/>
              <a:gd name="connsiteY18" fmla="*/ 217166 h 424023"/>
              <a:gd name="connsiteX19" fmla="*/ 4474 w 328520"/>
              <a:gd name="connsiteY19" fmla="*/ 248916 h 42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8520" h="424023">
                <a:moveTo>
                  <a:pt x="4474" y="248916"/>
                </a:moveTo>
                <a:cubicBezTo>
                  <a:pt x="26699" y="249445"/>
                  <a:pt x="172749" y="217695"/>
                  <a:pt x="223549" y="220341"/>
                </a:cubicBezTo>
                <a:cubicBezTo>
                  <a:pt x="274349" y="222987"/>
                  <a:pt x="293399" y="263204"/>
                  <a:pt x="309274" y="264791"/>
                </a:cubicBezTo>
                <a:cubicBezTo>
                  <a:pt x="325149" y="266379"/>
                  <a:pt x="327795" y="220870"/>
                  <a:pt x="318799" y="229866"/>
                </a:cubicBezTo>
                <a:cubicBezTo>
                  <a:pt x="309803" y="238862"/>
                  <a:pt x="270116" y="286487"/>
                  <a:pt x="255299" y="318766"/>
                </a:cubicBezTo>
                <a:cubicBezTo>
                  <a:pt x="240482" y="351045"/>
                  <a:pt x="224607" y="430949"/>
                  <a:pt x="229899" y="423541"/>
                </a:cubicBezTo>
                <a:cubicBezTo>
                  <a:pt x="235191" y="416133"/>
                  <a:pt x="270645" y="313474"/>
                  <a:pt x="287049" y="274316"/>
                </a:cubicBezTo>
                <a:cubicBezTo>
                  <a:pt x="303453" y="235158"/>
                  <a:pt x="326207" y="216637"/>
                  <a:pt x="328324" y="188591"/>
                </a:cubicBezTo>
                <a:cubicBezTo>
                  <a:pt x="330441" y="160545"/>
                  <a:pt x="315095" y="137262"/>
                  <a:pt x="299749" y="106041"/>
                </a:cubicBezTo>
                <a:cubicBezTo>
                  <a:pt x="284403" y="74820"/>
                  <a:pt x="235720" y="-11434"/>
                  <a:pt x="236249" y="1266"/>
                </a:cubicBezTo>
                <a:cubicBezTo>
                  <a:pt x="236778" y="13966"/>
                  <a:pt x="294987" y="140966"/>
                  <a:pt x="302924" y="182241"/>
                </a:cubicBezTo>
                <a:cubicBezTo>
                  <a:pt x="310861" y="223516"/>
                  <a:pt x="293928" y="262674"/>
                  <a:pt x="283874" y="248916"/>
                </a:cubicBezTo>
                <a:cubicBezTo>
                  <a:pt x="273820" y="235158"/>
                  <a:pt x="245245" y="103924"/>
                  <a:pt x="242599" y="99691"/>
                </a:cubicBezTo>
                <a:cubicBezTo>
                  <a:pt x="239953" y="95458"/>
                  <a:pt x="275407" y="213991"/>
                  <a:pt x="267999" y="223516"/>
                </a:cubicBezTo>
                <a:cubicBezTo>
                  <a:pt x="260591" y="233041"/>
                  <a:pt x="211907" y="176949"/>
                  <a:pt x="198149" y="156841"/>
                </a:cubicBezTo>
                <a:cubicBezTo>
                  <a:pt x="184391" y="136733"/>
                  <a:pt x="185978" y="101808"/>
                  <a:pt x="185449" y="102866"/>
                </a:cubicBezTo>
                <a:cubicBezTo>
                  <a:pt x="184920" y="103924"/>
                  <a:pt x="189153" y="149433"/>
                  <a:pt x="194974" y="163191"/>
                </a:cubicBezTo>
                <a:cubicBezTo>
                  <a:pt x="200795" y="176949"/>
                  <a:pt x="237837" y="176420"/>
                  <a:pt x="220374" y="185416"/>
                </a:cubicBezTo>
                <a:cubicBezTo>
                  <a:pt x="202912" y="194412"/>
                  <a:pt x="132532" y="210287"/>
                  <a:pt x="90199" y="217166"/>
                </a:cubicBezTo>
                <a:cubicBezTo>
                  <a:pt x="47866" y="224045"/>
                  <a:pt x="-17751" y="248387"/>
                  <a:pt x="4474" y="248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73F1B8E-9B08-B860-9EE5-04F16375AC73}"/>
              </a:ext>
            </a:extLst>
          </p:cNvPr>
          <p:cNvSpPr/>
          <p:nvPr/>
        </p:nvSpPr>
        <p:spPr>
          <a:xfrm>
            <a:off x="4484071" y="3988123"/>
            <a:ext cx="513382" cy="848531"/>
          </a:xfrm>
          <a:custGeom>
            <a:avLst/>
            <a:gdLst>
              <a:gd name="connsiteX0" fmla="*/ 6 w 513382"/>
              <a:gd name="connsiteY0" fmla="*/ 38754 h 848531"/>
              <a:gd name="connsiteX1" fmla="*/ 189920 w 513382"/>
              <a:gd name="connsiteY1" fmla="*/ 545191 h 848531"/>
              <a:gd name="connsiteX2" fmla="*/ 200471 w 513382"/>
              <a:gd name="connsiteY2" fmla="*/ 432649 h 848531"/>
              <a:gd name="connsiteX3" fmla="*/ 246191 w 513382"/>
              <a:gd name="connsiteY3" fmla="*/ 847646 h 848531"/>
              <a:gd name="connsiteX4" fmla="*/ 246191 w 513382"/>
              <a:gd name="connsiteY4" fmla="*/ 534640 h 848531"/>
              <a:gd name="connsiteX5" fmla="*/ 400935 w 513382"/>
              <a:gd name="connsiteY5" fmla="*/ 260320 h 848531"/>
              <a:gd name="connsiteX6" fmla="*/ 509960 w 513382"/>
              <a:gd name="connsiteY6" fmla="*/ 3585 h 848531"/>
              <a:gd name="connsiteX7" fmla="*/ 270809 w 513382"/>
              <a:gd name="connsiteY7" fmla="*/ 457268 h 848531"/>
              <a:gd name="connsiteX8" fmla="*/ 221572 w 513382"/>
              <a:gd name="connsiteY8" fmla="*/ 411548 h 848531"/>
              <a:gd name="connsiteX9" fmla="*/ 182886 w 513382"/>
              <a:gd name="connsiteY9" fmla="*/ 429132 h 848531"/>
              <a:gd name="connsiteX10" fmla="*/ 6 w 513382"/>
              <a:gd name="connsiteY10" fmla="*/ 38754 h 8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3382" h="848531">
                <a:moveTo>
                  <a:pt x="6" y="38754"/>
                </a:moveTo>
                <a:cubicBezTo>
                  <a:pt x="1178" y="58097"/>
                  <a:pt x="156509" y="479542"/>
                  <a:pt x="189920" y="545191"/>
                </a:cubicBezTo>
                <a:cubicBezTo>
                  <a:pt x="223331" y="610840"/>
                  <a:pt x="191093" y="382240"/>
                  <a:pt x="200471" y="432649"/>
                </a:cubicBezTo>
                <a:cubicBezTo>
                  <a:pt x="209849" y="483058"/>
                  <a:pt x="238571" y="830648"/>
                  <a:pt x="246191" y="847646"/>
                </a:cubicBezTo>
                <a:cubicBezTo>
                  <a:pt x="253811" y="864644"/>
                  <a:pt x="220400" y="632527"/>
                  <a:pt x="246191" y="534640"/>
                </a:cubicBezTo>
                <a:cubicBezTo>
                  <a:pt x="271982" y="436753"/>
                  <a:pt x="356973" y="348829"/>
                  <a:pt x="400935" y="260320"/>
                </a:cubicBezTo>
                <a:cubicBezTo>
                  <a:pt x="444897" y="171811"/>
                  <a:pt x="531648" y="-29240"/>
                  <a:pt x="509960" y="3585"/>
                </a:cubicBezTo>
                <a:cubicBezTo>
                  <a:pt x="488272" y="36410"/>
                  <a:pt x="318874" y="389274"/>
                  <a:pt x="270809" y="457268"/>
                </a:cubicBezTo>
                <a:cubicBezTo>
                  <a:pt x="222744" y="525262"/>
                  <a:pt x="236226" y="416237"/>
                  <a:pt x="221572" y="411548"/>
                </a:cubicBezTo>
                <a:cubicBezTo>
                  <a:pt x="206918" y="406859"/>
                  <a:pt x="215125" y="485989"/>
                  <a:pt x="182886" y="429132"/>
                </a:cubicBezTo>
                <a:cubicBezTo>
                  <a:pt x="150648" y="372275"/>
                  <a:pt x="-1166" y="19411"/>
                  <a:pt x="6" y="38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887E7F9-97B5-9B94-C73C-3729BAB8C014}"/>
              </a:ext>
            </a:extLst>
          </p:cNvPr>
          <p:cNvSpPr/>
          <p:nvPr/>
        </p:nvSpPr>
        <p:spPr>
          <a:xfrm>
            <a:off x="5305688" y="4564935"/>
            <a:ext cx="1252604" cy="109056"/>
          </a:xfrm>
          <a:custGeom>
            <a:avLst/>
            <a:gdLst>
              <a:gd name="connsiteX0" fmla="*/ 1349 w 1252604"/>
              <a:gd name="connsiteY0" fmla="*/ 87954 h 109056"/>
              <a:gd name="connsiteX1" fmla="*/ 314355 w 1252604"/>
              <a:gd name="connsiteY1" fmla="*/ 7065 h 109056"/>
              <a:gd name="connsiteX2" fmla="*/ 338974 w 1252604"/>
              <a:gd name="connsiteY2" fmla="*/ 42234 h 109056"/>
              <a:gd name="connsiteX3" fmla="*/ 462066 w 1252604"/>
              <a:gd name="connsiteY3" fmla="*/ 52785 h 109056"/>
              <a:gd name="connsiteX4" fmla="*/ 409312 w 1252604"/>
              <a:gd name="connsiteY4" fmla="*/ 66853 h 109056"/>
              <a:gd name="connsiteX5" fmla="*/ 810241 w 1252604"/>
              <a:gd name="connsiteY5" fmla="*/ 63336 h 109056"/>
              <a:gd name="connsiteX6" fmla="*/ 525370 w 1252604"/>
              <a:gd name="connsiteY6" fmla="*/ 109056 h 109056"/>
              <a:gd name="connsiteX7" fmla="*/ 831343 w 1252604"/>
              <a:gd name="connsiteY7" fmla="*/ 59819 h 109056"/>
              <a:gd name="connsiteX8" fmla="*/ 1249857 w 1252604"/>
              <a:gd name="connsiteY8" fmla="*/ 70370 h 109056"/>
              <a:gd name="connsiteX9" fmla="*/ 613294 w 1252604"/>
              <a:gd name="connsiteY9" fmla="*/ 77403 h 109056"/>
              <a:gd name="connsiteX10" fmla="*/ 261601 w 1252604"/>
              <a:gd name="connsiteY10" fmla="*/ 24650 h 109056"/>
              <a:gd name="connsiteX11" fmla="*/ 106857 w 1252604"/>
              <a:gd name="connsiteY11" fmla="*/ 31 h 109056"/>
              <a:gd name="connsiteX12" fmla="*/ 198297 w 1252604"/>
              <a:gd name="connsiteY12" fmla="*/ 21133 h 109056"/>
              <a:gd name="connsiteX13" fmla="*/ 1349 w 1252604"/>
              <a:gd name="connsiteY13" fmla="*/ 87954 h 10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2604" h="109056">
                <a:moveTo>
                  <a:pt x="1349" y="87954"/>
                </a:moveTo>
                <a:cubicBezTo>
                  <a:pt x="20692" y="85609"/>
                  <a:pt x="258084" y="14685"/>
                  <a:pt x="314355" y="7065"/>
                </a:cubicBezTo>
                <a:cubicBezTo>
                  <a:pt x="370626" y="-555"/>
                  <a:pt x="314356" y="34614"/>
                  <a:pt x="338974" y="42234"/>
                </a:cubicBezTo>
                <a:cubicBezTo>
                  <a:pt x="363592" y="49854"/>
                  <a:pt x="450343" y="48682"/>
                  <a:pt x="462066" y="52785"/>
                </a:cubicBezTo>
                <a:cubicBezTo>
                  <a:pt x="473789" y="56888"/>
                  <a:pt x="351283" y="65094"/>
                  <a:pt x="409312" y="66853"/>
                </a:cubicBezTo>
                <a:cubicBezTo>
                  <a:pt x="467341" y="68611"/>
                  <a:pt x="790898" y="56302"/>
                  <a:pt x="810241" y="63336"/>
                </a:cubicBezTo>
                <a:cubicBezTo>
                  <a:pt x="829584" y="70370"/>
                  <a:pt x="525370" y="109056"/>
                  <a:pt x="525370" y="109056"/>
                </a:cubicBezTo>
                <a:cubicBezTo>
                  <a:pt x="528887" y="108470"/>
                  <a:pt x="710595" y="66267"/>
                  <a:pt x="831343" y="59819"/>
                </a:cubicBezTo>
                <a:cubicBezTo>
                  <a:pt x="952091" y="53371"/>
                  <a:pt x="1286198" y="67439"/>
                  <a:pt x="1249857" y="70370"/>
                </a:cubicBezTo>
                <a:cubicBezTo>
                  <a:pt x="1213516" y="73301"/>
                  <a:pt x="778003" y="85023"/>
                  <a:pt x="613294" y="77403"/>
                </a:cubicBezTo>
                <a:cubicBezTo>
                  <a:pt x="448585" y="69783"/>
                  <a:pt x="261601" y="24650"/>
                  <a:pt x="261601" y="24650"/>
                </a:cubicBezTo>
                <a:lnTo>
                  <a:pt x="106857" y="31"/>
                </a:lnTo>
                <a:cubicBezTo>
                  <a:pt x="96306" y="-555"/>
                  <a:pt x="219985" y="7065"/>
                  <a:pt x="198297" y="21133"/>
                </a:cubicBezTo>
                <a:cubicBezTo>
                  <a:pt x="176609" y="35201"/>
                  <a:pt x="-17994" y="90299"/>
                  <a:pt x="1349" y="87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0AFDCF9-656F-BF45-C85B-D00BFA0F78C6}"/>
              </a:ext>
            </a:extLst>
          </p:cNvPr>
          <p:cNvSpPr/>
          <p:nvPr/>
        </p:nvSpPr>
        <p:spPr>
          <a:xfrm>
            <a:off x="5305552" y="4620434"/>
            <a:ext cx="881129" cy="99499"/>
          </a:xfrm>
          <a:custGeom>
            <a:avLst/>
            <a:gdLst>
              <a:gd name="connsiteX0" fmla="*/ 1485 w 881129"/>
              <a:gd name="connsiteY0" fmla="*/ 60591 h 99499"/>
              <a:gd name="connsiteX1" fmla="*/ 448134 w 881129"/>
              <a:gd name="connsiteY1" fmla="*/ 32455 h 99499"/>
              <a:gd name="connsiteX2" fmla="*/ 300423 w 881129"/>
              <a:gd name="connsiteY2" fmla="*/ 81692 h 99499"/>
              <a:gd name="connsiteX3" fmla="*/ 659150 w 881129"/>
              <a:gd name="connsiteY3" fmla="*/ 60591 h 99499"/>
              <a:gd name="connsiteX4" fmla="*/ 521990 w 881129"/>
              <a:gd name="connsiteY4" fmla="*/ 99277 h 99499"/>
              <a:gd name="connsiteX5" fmla="*/ 880716 w 881129"/>
              <a:gd name="connsiteY5" fmla="*/ 39489 h 99499"/>
              <a:gd name="connsiteX6" fmla="*/ 585294 w 881129"/>
              <a:gd name="connsiteY6" fmla="*/ 50040 h 99499"/>
              <a:gd name="connsiteX7" fmla="*/ 208983 w 881129"/>
              <a:gd name="connsiteY7" fmla="*/ 803 h 99499"/>
              <a:gd name="connsiteX8" fmla="*/ 300423 w 881129"/>
              <a:gd name="connsiteY8" fmla="*/ 21904 h 99499"/>
              <a:gd name="connsiteX9" fmla="*/ 1485 w 881129"/>
              <a:gd name="connsiteY9" fmla="*/ 60591 h 9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129" h="99499">
                <a:moveTo>
                  <a:pt x="1485" y="60591"/>
                </a:moveTo>
                <a:cubicBezTo>
                  <a:pt x="26104" y="62350"/>
                  <a:pt x="398311" y="28938"/>
                  <a:pt x="448134" y="32455"/>
                </a:cubicBezTo>
                <a:cubicBezTo>
                  <a:pt x="497957" y="35972"/>
                  <a:pt x="265254" y="77003"/>
                  <a:pt x="300423" y="81692"/>
                </a:cubicBezTo>
                <a:cubicBezTo>
                  <a:pt x="335592" y="86381"/>
                  <a:pt x="622222" y="57660"/>
                  <a:pt x="659150" y="60591"/>
                </a:cubicBezTo>
                <a:cubicBezTo>
                  <a:pt x="696078" y="63522"/>
                  <a:pt x="485062" y="102794"/>
                  <a:pt x="521990" y="99277"/>
                </a:cubicBezTo>
                <a:cubicBezTo>
                  <a:pt x="558918" y="95760"/>
                  <a:pt x="870165" y="47695"/>
                  <a:pt x="880716" y="39489"/>
                </a:cubicBezTo>
                <a:cubicBezTo>
                  <a:pt x="891267" y="31283"/>
                  <a:pt x="697250" y="56488"/>
                  <a:pt x="585294" y="50040"/>
                </a:cubicBezTo>
                <a:cubicBezTo>
                  <a:pt x="473339" y="43592"/>
                  <a:pt x="256461" y="5492"/>
                  <a:pt x="208983" y="803"/>
                </a:cubicBezTo>
                <a:cubicBezTo>
                  <a:pt x="161505" y="-3886"/>
                  <a:pt x="335006" y="13112"/>
                  <a:pt x="300423" y="21904"/>
                </a:cubicBezTo>
                <a:cubicBezTo>
                  <a:pt x="265840" y="30696"/>
                  <a:pt x="-23134" y="58832"/>
                  <a:pt x="1485" y="60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3539A7A0-6F30-B291-06F2-3F5A210FA702}"/>
              </a:ext>
            </a:extLst>
          </p:cNvPr>
          <p:cNvSpPr/>
          <p:nvPr/>
        </p:nvSpPr>
        <p:spPr>
          <a:xfrm>
            <a:off x="5504264" y="4691330"/>
            <a:ext cx="777035" cy="91685"/>
          </a:xfrm>
          <a:custGeom>
            <a:avLst/>
            <a:gdLst>
              <a:gd name="connsiteX0" fmla="*/ 3238 w 777035"/>
              <a:gd name="connsiteY0" fmla="*/ 21347 h 91685"/>
              <a:gd name="connsiteX1" fmla="*/ 502641 w 777035"/>
              <a:gd name="connsiteY1" fmla="*/ 49482 h 91685"/>
              <a:gd name="connsiteX2" fmla="*/ 214253 w 777035"/>
              <a:gd name="connsiteY2" fmla="*/ 91685 h 91685"/>
              <a:gd name="connsiteX3" fmla="*/ 520225 w 777035"/>
              <a:gd name="connsiteY3" fmla="*/ 49482 h 91685"/>
              <a:gd name="connsiteX4" fmla="*/ 776961 w 777035"/>
              <a:gd name="connsiteY4" fmla="*/ 245 h 91685"/>
              <a:gd name="connsiteX5" fmla="*/ 495607 w 777035"/>
              <a:gd name="connsiteY5" fmla="*/ 31898 h 91685"/>
              <a:gd name="connsiteX6" fmla="*/ 288108 w 777035"/>
              <a:gd name="connsiteY6" fmla="*/ 63550 h 91685"/>
              <a:gd name="connsiteX7" fmla="*/ 200185 w 777035"/>
              <a:gd name="connsiteY7" fmla="*/ 77618 h 91685"/>
              <a:gd name="connsiteX8" fmla="*/ 284591 w 777035"/>
              <a:gd name="connsiteY8" fmla="*/ 42448 h 91685"/>
              <a:gd name="connsiteX9" fmla="*/ 3238 w 777035"/>
              <a:gd name="connsiteY9" fmla="*/ 21347 h 9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035" h="91685">
                <a:moveTo>
                  <a:pt x="3238" y="21347"/>
                </a:moveTo>
                <a:cubicBezTo>
                  <a:pt x="39580" y="22519"/>
                  <a:pt x="467472" y="37759"/>
                  <a:pt x="502641" y="49482"/>
                </a:cubicBezTo>
                <a:cubicBezTo>
                  <a:pt x="537810" y="61205"/>
                  <a:pt x="211322" y="91685"/>
                  <a:pt x="214253" y="91685"/>
                </a:cubicBezTo>
                <a:cubicBezTo>
                  <a:pt x="217184" y="91685"/>
                  <a:pt x="426440" y="64722"/>
                  <a:pt x="520225" y="49482"/>
                </a:cubicBezTo>
                <a:cubicBezTo>
                  <a:pt x="614010" y="34242"/>
                  <a:pt x="781064" y="3176"/>
                  <a:pt x="776961" y="245"/>
                </a:cubicBezTo>
                <a:cubicBezTo>
                  <a:pt x="772858" y="-2686"/>
                  <a:pt x="577082" y="21347"/>
                  <a:pt x="495607" y="31898"/>
                </a:cubicBezTo>
                <a:cubicBezTo>
                  <a:pt x="414132" y="42449"/>
                  <a:pt x="288108" y="63550"/>
                  <a:pt x="288108" y="63550"/>
                </a:cubicBezTo>
                <a:cubicBezTo>
                  <a:pt x="238871" y="71170"/>
                  <a:pt x="200771" y="81135"/>
                  <a:pt x="200185" y="77618"/>
                </a:cubicBezTo>
                <a:cubicBezTo>
                  <a:pt x="199599" y="74101"/>
                  <a:pt x="321519" y="50654"/>
                  <a:pt x="284591" y="42448"/>
                </a:cubicBezTo>
                <a:cubicBezTo>
                  <a:pt x="247663" y="34242"/>
                  <a:pt x="-33104" y="20175"/>
                  <a:pt x="3238" y="2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E45B2BC-3536-A9F6-6BF8-6DF8AF49DDF2}"/>
              </a:ext>
            </a:extLst>
          </p:cNvPr>
          <p:cNvSpPr/>
          <p:nvPr/>
        </p:nvSpPr>
        <p:spPr>
          <a:xfrm>
            <a:off x="4095619" y="4215369"/>
            <a:ext cx="150903" cy="339488"/>
          </a:xfrm>
          <a:custGeom>
            <a:avLst/>
            <a:gdLst>
              <a:gd name="connsiteX0" fmla="*/ 1596 w 150903"/>
              <a:gd name="connsiteY0" fmla="*/ 1422 h 339488"/>
              <a:gd name="connsiteX1" fmla="*/ 149307 w 150903"/>
              <a:gd name="connsiteY1" fmla="*/ 332013 h 339488"/>
              <a:gd name="connsiteX2" fmla="*/ 75452 w 150903"/>
              <a:gd name="connsiteY2" fmla="*/ 215954 h 339488"/>
              <a:gd name="connsiteX3" fmla="*/ 1596 w 150903"/>
              <a:gd name="connsiteY3" fmla="*/ 1422 h 33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03" h="339488">
                <a:moveTo>
                  <a:pt x="1596" y="1422"/>
                </a:moveTo>
                <a:cubicBezTo>
                  <a:pt x="13905" y="20765"/>
                  <a:pt x="136998" y="296258"/>
                  <a:pt x="149307" y="332013"/>
                </a:cubicBezTo>
                <a:cubicBezTo>
                  <a:pt x="161616" y="367768"/>
                  <a:pt x="99484" y="266363"/>
                  <a:pt x="75452" y="215954"/>
                </a:cubicBezTo>
                <a:cubicBezTo>
                  <a:pt x="51420" y="165545"/>
                  <a:pt x="-10713" y="-17921"/>
                  <a:pt x="1596" y="1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D80FEDD-3586-DE8E-C076-D671D87E3CA2}"/>
              </a:ext>
            </a:extLst>
          </p:cNvPr>
          <p:cNvSpPr/>
          <p:nvPr/>
        </p:nvSpPr>
        <p:spPr>
          <a:xfrm>
            <a:off x="3987669" y="4223269"/>
            <a:ext cx="125767" cy="295976"/>
          </a:xfrm>
          <a:custGeom>
            <a:avLst/>
            <a:gdLst>
              <a:gd name="connsiteX0" fmla="*/ 522 w 125767"/>
              <a:gd name="connsiteY0" fmla="*/ 556 h 295976"/>
              <a:gd name="connsiteX1" fmla="*/ 67343 w 125767"/>
              <a:gd name="connsiteY1" fmla="*/ 120131 h 295976"/>
              <a:gd name="connsiteX2" fmla="*/ 46242 w 125767"/>
              <a:gd name="connsiteY2" fmla="*/ 267842 h 295976"/>
              <a:gd name="connsiteX3" fmla="*/ 88445 w 125767"/>
              <a:gd name="connsiteY3" fmla="*/ 288943 h 295976"/>
              <a:gd name="connsiteX4" fmla="*/ 102513 w 125767"/>
              <a:gd name="connsiteY4" fmla="*/ 183436 h 295976"/>
              <a:gd name="connsiteX5" fmla="*/ 123614 w 125767"/>
              <a:gd name="connsiteY5" fmla="*/ 137716 h 295976"/>
              <a:gd name="connsiteX6" fmla="*/ 109546 w 125767"/>
              <a:gd name="connsiteY6" fmla="*/ 77928 h 295976"/>
              <a:gd name="connsiteX7" fmla="*/ 522 w 125767"/>
              <a:gd name="connsiteY7" fmla="*/ 556 h 295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67" h="295976">
                <a:moveTo>
                  <a:pt x="522" y="556"/>
                </a:moveTo>
                <a:cubicBezTo>
                  <a:pt x="-6512" y="7590"/>
                  <a:pt x="59723" y="75583"/>
                  <a:pt x="67343" y="120131"/>
                </a:cubicBezTo>
                <a:cubicBezTo>
                  <a:pt x="74963" y="164679"/>
                  <a:pt x="42725" y="239707"/>
                  <a:pt x="46242" y="267842"/>
                </a:cubicBezTo>
                <a:cubicBezTo>
                  <a:pt x="49759" y="295977"/>
                  <a:pt x="79067" y="303010"/>
                  <a:pt x="88445" y="288943"/>
                </a:cubicBezTo>
                <a:cubicBezTo>
                  <a:pt x="97823" y="274876"/>
                  <a:pt x="96652" y="208641"/>
                  <a:pt x="102513" y="183436"/>
                </a:cubicBezTo>
                <a:cubicBezTo>
                  <a:pt x="108375" y="158232"/>
                  <a:pt x="122442" y="155301"/>
                  <a:pt x="123614" y="137716"/>
                </a:cubicBezTo>
                <a:cubicBezTo>
                  <a:pt x="124786" y="120131"/>
                  <a:pt x="132406" y="100788"/>
                  <a:pt x="109546" y="77928"/>
                </a:cubicBezTo>
                <a:cubicBezTo>
                  <a:pt x="86686" y="55068"/>
                  <a:pt x="7556" y="-6478"/>
                  <a:pt x="522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842247C-0AA1-10C9-0BED-E8351B439A5B}"/>
              </a:ext>
            </a:extLst>
          </p:cNvPr>
          <p:cNvSpPr/>
          <p:nvPr/>
        </p:nvSpPr>
        <p:spPr>
          <a:xfrm>
            <a:off x="3388225" y="4209117"/>
            <a:ext cx="213158" cy="258493"/>
          </a:xfrm>
          <a:custGeom>
            <a:avLst/>
            <a:gdLst>
              <a:gd name="connsiteX0" fmla="*/ 213104 w 213158"/>
              <a:gd name="connsiteY0" fmla="*/ 640 h 258493"/>
              <a:gd name="connsiteX1" fmla="*/ 65393 w 213158"/>
              <a:gd name="connsiteY1" fmla="*/ 144834 h 258493"/>
              <a:gd name="connsiteX2" fmla="*/ 2089 w 213158"/>
              <a:gd name="connsiteY2" fmla="*/ 165935 h 258493"/>
              <a:gd name="connsiteX3" fmla="*/ 135732 w 213158"/>
              <a:gd name="connsiteY3" fmla="*/ 141317 h 258493"/>
              <a:gd name="connsiteX4" fmla="*/ 65393 w 213158"/>
              <a:gd name="connsiteY4" fmla="*/ 190554 h 258493"/>
              <a:gd name="connsiteX5" fmla="*/ 146283 w 213158"/>
              <a:gd name="connsiteY5" fmla="*/ 215172 h 258493"/>
              <a:gd name="connsiteX6" fmla="*/ 65393 w 213158"/>
              <a:gd name="connsiteY6" fmla="*/ 257375 h 258493"/>
              <a:gd name="connsiteX7" fmla="*/ 146283 w 213158"/>
              <a:gd name="connsiteY7" fmla="*/ 165935 h 258493"/>
              <a:gd name="connsiteX8" fmla="*/ 82978 w 213158"/>
              <a:gd name="connsiteY8" fmla="*/ 116698 h 258493"/>
              <a:gd name="connsiteX9" fmla="*/ 104080 w 213158"/>
              <a:gd name="connsiteY9" fmla="*/ 197588 h 258493"/>
              <a:gd name="connsiteX10" fmla="*/ 82978 w 213158"/>
              <a:gd name="connsiteY10" fmla="*/ 194071 h 258493"/>
              <a:gd name="connsiteX11" fmla="*/ 93529 w 213158"/>
              <a:gd name="connsiteY11" fmla="*/ 176486 h 258493"/>
              <a:gd name="connsiteX12" fmla="*/ 72427 w 213158"/>
              <a:gd name="connsiteY12" fmla="*/ 116698 h 258493"/>
              <a:gd name="connsiteX13" fmla="*/ 47809 w 213158"/>
              <a:gd name="connsiteY13" fmla="*/ 92080 h 258493"/>
              <a:gd name="connsiteX14" fmla="*/ 213104 w 213158"/>
              <a:gd name="connsiteY14" fmla="*/ 640 h 25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158" h="258493">
                <a:moveTo>
                  <a:pt x="213104" y="640"/>
                </a:moveTo>
                <a:cubicBezTo>
                  <a:pt x="216035" y="9432"/>
                  <a:pt x="100562" y="117285"/>
                  <a:pt x="65393" y="144834"/>
                </a:cubicBezTo>
                <a:cubicBezTo>
                  <a:pt x="30224" y="172383"/>
                  <a:pt x="-9634" y="166521"/>
                  <a:pt x="2089" y="165935"/>
                </a:cubicBezTo>
                <a:cubicBezTo>
                  <a:pt x="13812" y="165349"/>
                  <a:pt x="125181" y="137214"/>
                  <a:pt x="135732" y="141317"/>
                </a:cubicBezTo>
                <a:cubicBezTo>
                  <a:pt x="146283" y="145420"/>
                  <a:pt x="63635" y="178245"/>
                  <a:pt x="65393" y="190554"/>
                </a:cubicBezTo>
                <a:cubicBezTo>
                  <a:pt x="67151" y="202863"/>
                  <a:pt x="146283" y="204035"/>
                  <a:pt x="146283" y="215172"/>
                </a:cubicBezTo>
                <a:cubicBezTo>
                  <a:pt x="146283" y="226309"/>
                  <a:pt x="65393" y="265581"/>
                  <a:pt x="65393" y="257375"/>
                </a:cubicBezTo>
                <a:cubicBezTo>
                  <a:pt x="65393" y="249169"/>
                  <a:pt x="143352" y="189381"/>
                  <a:pt x="146283" y="165935"/>
                </a:cubicBezTo>
                <a:cubicBezTo>
                  <a:pt x="149214" y="142489"/>
                  <a:pt x="90012" y="111423"/>
                  <a:pt x="82978" y="116698"/>
                </a:cubicBezTo>
                <a:cubicBezTo>
                  <a:pt x="75944" y="121973"/>
                  <a:pt x="104080" y="184693"/>
                  <a:pt x="104080" y="197588"/>
                </a:cubicBezTo>
                <a:cubicBezTo>
                  <a:pt x="104080" y="210483"/>
                  <a:pt x="82978" y="194071"/>
                  <a:pt x="82978" y="194071"/>
                </a:cubicBezTo>
                <a:cubicBezTo>
                  <a:pt x="81220" y="190554"/>
                  <a:pt x="95288" y="189382"/>
                  <a:pt x="93529" y="176486"/>
                </a:cubicBezTo>
                <a:cubicBezTo>
                  <a:pt x="91770" y="163590"/>
                  <a:pt x="80047" y="130766"/>
                  <a:pt x="72427" y="116698"/>
                </a:cubicBezTo>
                <a:cubicBezTo>
                  <a:pt x="64807" y="102630"/>
                  <a:pt x="19673" y="107906"/>
                  <a:pt x="47809" y="92080"/>
                </a:cubicBezTo>
                <a:cubicBezTo>
                  <a:pt x="75945" y="76254"/>
                  <a:pt x="210173" y="-8152"/>
                  <a:pt x="213104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137C1DB-C1EF-1C53-6E70-B57AD0F1D704}"/>
              </a:ext>
            </a:extLst>
          </p:cNvPr>
          <p:cNvSpPr/>
          <p:nvPr/>
        </p:nvSpPr>
        <p:spPr>
          <a:xfrm>
            <a:off x="3316776" y="4540348"/>
            <a:ext cx="904751" cy="144194"/>
          </a:xfrm>
          <a:custGeom>
            <a:avLst/>
            <a:gdLst>
              <a:gd name="connsiteX0" fmla="*/ 31335 w 904751"/>
              <a:gd name="connsiteY0" fmla="*/ 45720 h 144194"/>
              <a:gd name="connsiteX1" fmla="*/ 615144 w 904751"/>
              <a:gd name="connsiteY1" fmla="*/ 49237 h 144194"/>
              <a:gd name="connsiteX2" fmla="*/ 463916 w 904751"/>
              <a:gd name="connsiteY2" fmla="*/ 56270 h 144194"/>
              <a:gd name="connsiteX3" fmla="*/ 903532 w 904751"/>
              <a:gd name="connsiteY3" fmla="*/ 21101 h 144194"/>
              <a:gd name="connsiteX4" fmla="*/ 604593 w 904751"/>
              <a:gd name="connsiteY4" fmla="*/ 77372 h 144194"/>
              <a:gd name="connsiteX5" fmla="*/ 228282 w 904751"/>
              <a:gd name="connsiteY5" fmla="*/ 144194 h 144194"/>
              <a:gd name="connsiteX6" fmla="*/ 720652 w 904751"/>
              <a:gd name="connsiteY6" fmla="*/ 35169 h 144194"/>
              <a:gd name="connsiteX7" fmla="*/ 696033 w 904751"/>
              <a:gd name="connsiteY7" fmla="*/ 0 h 144194"/>
              <a:gd name="connsiteX8" fmla="*/ 485018 w 904751"/>
              <a:gd name="connsiteY8" fmla="*/ 35169 h 144194"/>
              <a:gd name="connsiteX9" fmla="*/ 126292 w 904751"/>
              <a:gd name="connsiteY9" fmla="*/ 28135 h 144194"/>
              <a:gd name="connsiteX10" fmla="*/ 31335 w 904751"/>
              <a:gd name="connsiteY10" fmla="*/ 45720 h 14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4751" h="144194">
                <a:moveTo>
                  <a:pt x="31335" y="45720"/>
                </a:moveTo>
                <a:cubicBezTo>
                  <a:pt x="112810" y="49237"/>
                  <a:pt x="543047" y="47479"/>
                  <a:pt x="615144" y="49237"/>
                </a:cubicBezTo>
                <a:cubicBezTo>
                  <a:pt x="687241" y="50995"/>
                  <a:pt x="415851" y="60959"/>
                  <a:pt x="463916" y="56270"/>
                </a:cubicBezTo>
                <a:cubicBezTo>
                  <a:pt x="511981" y="51581"/>
                  <a:pt x="880086" y="17584"/>
                  <a:pt x="903532" y="21101"/>
                </a:cubicBezTo>
                <a:cubicBezTo>
                  <a:pt x="926978" y="24618"/>
                  <a:pt x="604593" y="77372"/>
                  <a:pt x="604593" y="77372"/>
                </a:cubicBezTo>
                <a:lnTo>
                  <a:pt x="228282" y="144194"/>
                </a:lnTo>
                <a:cubicBezTo>
                  <a:pt x="247625" y="137160"/>
                  <a:pt x="642694" y="59201"/>
                  <a:pt x="720652" y="35169"/>
                </a:cubicBezTo>
                <a:cubicBezTo>
                  <a:pt x="798610" y="11137"/>
                  <a:pt x="735305" y="0"/>
                  <a:pt x="696033" y="0"/>
                </a:cubicBezTo>
                <a:cubicBezTo>
                  <a:pt x="656761" y="0"/>
                  <a:pt x="579975" y="30480"/>
                  <a:pt x="485018" y="35169"/>
                </a:cubicBezTo>
                <a:cubicBezTo>
                  <a:pt x="390061" y="39858"/>
                  <a:pt x="208940" y="29307"/>
                  <a:pt x="126292" y="28135"/>
                </a:cubicBezTo>
                <a:cubicBezTo>
                  <a:pt x="43644" y="26963"/>
                  <a:pt x="-50140" y="42203"/>
                  <a:pt x="31335" y="45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C616BA5D-C117-5697-67CC-D57F06A93BD2}"/>
              </a:ext>
            </a:extLst>
          </p:cNvPr>
          <p:cNvSpPr/>
          <p:nvPr/>
        </p:nvSpPr>
        <p:spPr>
          <a:xfrm>
            <a:off x="3354440" y="4603547"/>
            <a:ext cx="922176" cy="140959"/>
          </a:xfrm>
          <a:custGeom>
            <a:avLst/>
            <a:gdLst>
              <a:gd name="connsiteX0" fmla="*/ 705 w 922176"/>
              <a:gd name="connsiteY0" fmla="*/ 140782 h 140959"/>
              <a:gd name="connsiteX1" fmla="*/ 665403 w 922176"/>
              <a:gd name="connsiteY1" fmla="*/ 56376 h 140959"/>
              <a:gd name="connsiteX2" fmla="*/ 922138 w 922176"/>
              <a:gd name="connsiteY2" fmla="*/ 105 h 140959"/>
              <a:gd name="connsiteX3" fmla="*/ 682988 w 922176"/>
              <a:gd name="connsiteY3" fmla="*/ 42308 h 140959"/>
              <a:gd name="connsiteX4" fmla="*/ 454388 w 922176"/>
              <a:gd name="connsiteY4" fmla="*/ 42308 h 140959"/>
              <a:gd name="connsiteX5" fmla="*/ 535277 w 922176"/>
              <a:gd name="connsiteY5" fmla="*/ 77478 h 140959"/>
              <a:gd name="connsiteX6" fmla="*/ 705 w 922176"/>
              <a:gd name="connsiteY6" fmla="*/ 140782 h 14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176" h="140959">
                <a:moveTo>
                  <a:pt x="705" y="140782"/>
                </a:moveTo>
                <a:cubicBezTo>
                  <a:pt x="22393" y="137265"/>
                  <a:pt x="511831" y="79822"/>
                  <a:pt x="665403" y="56376"/>
                </a:cubicBezTo>
                <a:cubicBezTo>
                  <a:pt x="818975" y="32930"/>
                  <a:pt x="919207" y="2450"/>
                  <a:pt x="922138" y="105"/>
                </a:cubicBezTo>
                <a:cubicBezTo>
                  <a:pt x="925069" y="-2240"/>
                  <a:pt x="760946" y="35274"/>
                  <a:pt x="682988" y="42308"/>
                </a:cubicBezTo>
                <a:cubicBezTo>
                  <a:pt x="605030" y="49342"/>
                  <a:pt x="479006" y="36446"/>
                  <a:pt x="454388" y="42308"/>
                </a:cubicBezTo>
                <a:cubicBezTo>
                  <a:pt x="429770" y="48170"/>
                  <a:pt x="606788" y="60479"/>
                  <a:pt x="535277" y="77478"/>
                </a:cubicBezTo>
                <a:cubicBezTo>
                  <a:pt x="463766" y="94476"/>
                  <a:pt x="-20983" y="144299"/>
                  <a:pt x="705" y="14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39C19E7-AFCB-DF40-DF77-3F14D3EE80C5}"/>
              </a:ext>
            </a:extLst>
          </p:cNvPr>
          <p:cNvSpPr/>
          <p:nvPr/>
        </p:nvSpPr>
        <p:spPr>
          <a:xfrm>
            <a:off x="4404022" y="4112245"/>
            <a:ext cx="278688" cy="1416387"/>
          </a:xfrm>
          <a:custGeom>
            <a:avLst/>
            <a:gdLst>
              <a:gd name="connsiteX0" fmla="*/ 48403 w 278688"/>
              <a:gd name="connsiteY0" fmla="*/ 2555 h 1416387"/>
              <a:gd name="connsiteX1" fmla="*/ 164461 w 278688"/>
              <a:gd name="connsiteY1" fmla="*/ 526577 h 1416387"/>
              <a:gd name="connsiteX2" fmla="*/ 129292 w 278688"/>
              <a:gd name="connsiteY2" fmla="*/ 730558 h 1416387"/>
              <a:gd name="connsiteX3" fmla="*/ 206664 w 278688"/>
              <a:gd name="connsiteY3" fmla="*/ 603949 h 1416387"/>
              <a:gd name="connsiteX4" fmla="*/ 132809 w 278688"/>
              <a:gd name="connsiteY4" fmla="*/ 843100 h 1416387"/>
              <a:gd name="connsiteX5" fmla="*/ 2683 w 278688"/>
              <a:gd name="connsiteY5" fmla="*/ 1043564 h 1416387"/>
              <a:gd name="connsiteX6" fmla="*/ 44886 w 278688"/>
              <a:gd name="connsiteY6" fmla="*/ 1149072 h 1416387"/>
              <a:gd name="connsiteX7" fmla="*/ 44886 w 278688"/>
              <a:gd name="connsiteY7" fmla="*/ 1159623 h 1416387"/>
              <a:gd name="connsiteX8" fmla="*/ 104673 w 278688"/>
              <a:gd name="connsiteY8" fmla="*/ 1416358 h 1416387"/>
              <a:gd name="connsiteX9" fmla="*/ 69504 w 278688"/>
              <a:gd name="connsiteY9" fmla="*/ 1173690 h 1416387"/>
              <a:gd name="connsiteX10" fmla="*/ 111707 w 278688"/>
              <a:gd name="connsiteY10" fmla="*/ 783312 h 1416387"/>
              <a:gd name="connsiteX11" fmla="*/ 139843 w 278688"/>
              <a:gd name="connsiteY11" fmla="*/ 888820 h 1416387"/>
              <a:gd name="connsiteX12" fmla="*/ 277003 w 278688"/>
              <a:gd name="connsiteY12" fmla="*/ 491407 h 1416387"/>
              <a:gd name="connsiteX13" fmla="*/ 217215 w 278688"/>
              <a:gd name="connsiteY13" fmla="*/ 350730 h 1416387"/>
              <a:gd name="connsiteX14" fmla="*/ 231283 w 278688"/>
              <a:gd name="connsiteY14" fmla="*/ 516026 h 1416387"/>
              <a:gd name="connsiteX15" fmla="*/ 178529 w 278688"/>
              <a:gd name="connsiteY15" fmla="*/ 333146 h 1416387"/>
              <a:gd name="connsiteX16" fmla="*/ 48403 w 278688"/>
              <a:gd name="connsiteY16" fmla="*/ 2555 h 141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8688" h="1416387">
                <a:moveTo>
                  <a:pt x="48403" y="2555"/>
                </a:moveTo>
                <a:cubicBezTo>
                  <a:pt x="46058" y="34793"/>
                  <a:pt x="150979" y="405243"/>
                  <a:pt x="164461" y="526577"/>
                </a:cubicBezTo>
                <a:cubicBezTo>
                  <a:pt x="177943" y="647911"/>
                  <a:pt x="122258" y="717663"/>
                  <a:pt x="129292" y="730558"/>
                </a:cubicBezTo>
                <a:cubicBezTo>
                  <a:pt x="136326" y="743453"/>
                  <a:pt x="206078" y="585192"/>
                  <a:pt x="206664" y="603949"/>
                </a:cubicBezTo>
                <a:cubicBezTo>
                  <a:pt x="207250" y="622706"/>
                  <a:pt x="166806" y="769831"/>
                  <a:pt x="132809" y="843100"/>
                </a:cubicBezTo>
                <a:cubicBezTo>
                  <a:pt x="98812" y="916369"/>
                  <a:pt x="17337" y="992569"/>
                  <a:pt x="2683" y="1043564"/>
                </a:cubicBezTo>
                <a:cubicBezTo>
                  <a:pt x="-11971" y="1094559"/>
                  <a:pt x="37852" y="1129729"/>
                  <a:pt x="44886" y="1149072"/>
                </a:cubicBezTo>
                <a:cubicBezTo>
                  <a:pt x="51920" y="1168415"/>
                  <a:pt x="34922" y="1115075"/>
                  <a:pt x="44886" y="1159623"/>
                </a:cubicBezTo>
                <a:cubicBezTo>
                  <a:pt x="54850" y="1204171"/>
                  <a:pt x="100570" y="1414014"/>
                  <a:pt x="104673" y="1416358"/>
                </a:cubicBezTo>
                <a:cubicBezTo>
                  <a:pt x="108776" y="1418702"/>
                  <a:pt x="68332" y="1279198"/>
                  <a:pt x="69504" y="1173690"/>
                </a:cubicBezTo>
                <a:cubicBezTo>
                  <a:pt x="70676" y="1068182"/>
                  <a:pt x="99984" y="830790"/>
                  <a:pt x="111707" y="783312"/>
                </a:cubicBezTo>
                <a:cubicBezTo>
                  <a:pt x="123430" y="735834"/>
                  <a:pt x="112294" y="937471"/>
                  <a:pt x="139843" y="888820"/>
                </a:cubicBezTo>
                <a:cubicBezTo>
                  <a:pt x="167392" y="840169"/>
                  <a:pt x="264108" y="581089"/>
                  <a:pt x="277003" y="491407"/>
                </a:cubicBezTo>
                <a:cubicBezTo>
                  <a:pt x="289898" y="401725"/>
                  <a:pt x="224835" y="346627"/>
                  <a:pt x="217215" y="350730"/>
                </a:cubicBezTo>
                <a:cubicBezTo>
                  <a:pt x="209595" y="354833"/>
                  <a:pt x="237731" y="518957"/>
                  <a:pt x="231283" y="516026"/>
                </a:cubicBezTo>
                <a:cubicBezTo>
                  <a:pt x="224835" y="513095"/>
                  <a:pt x="206078" y="414035"/>
                  <a:pt x="178529" y="333146"/>
                </a:cubicBezTo>
                <a:cubicBezTo>
                  <a:pt x="150980" y="252257"/>
                  <a:pt x="50748" y="-29683"/>
                  <a:pt x="48403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63AED74-F0DB-78F8-57B3-72431E8D989A}"/>
              </a:ext>
            </a:extLst>
          </p:cNvPr>
          <p:cNvSpPr/>
          <p:nvPr/>
        </p:nvSpPr>
        <p:spPr>
          <a:xfrm>
            <a:off x="4800467" y="4671907"/>
            <a:ext cx="167577" cy="679450"/>
          </a:xfrm>
          <a:custGeom>
            <a:avLst/>
            <a:gdLst>
              <a:gd name="connsiteX0" fmla="*/ 133 w 167577"/>
              <a:gd name="connsiteY0" fmla="*/ 2084 h 679450"/>
              <a:gd name="connsiteX1" fmla="*/ 66955 w 167577"/>
              <a:gd name="connsiteY1" fmla="*/ 645681 h 679450"/>
              <a:gd name="connsiteX2" fmla="*/ 116191 w 167577"/>
              <a:gd name="connsiteY2" fmla="*/ 596444 h 679450"/>
              <a:gd name="connsiteX3" fmla="*/ 154878 w 167577"/>
              <a:gd name="connsiteY3" fmla="*/ 659748 h 679450"/>
              <a:gd name="connsiteX4" fmla="*/ 158395 w 167577"/>
              <a:gd name="connsiteY4" fmla="*/ 374878 h 679450"/>
              <a:gd name="connsiteX5" fmla="*/ 161911 w 167577"/>
              <a:gd name="connsiteY5" fmla="*/ 561275 h 679450"/>
              <a:gd name="connsiteX6" fmla="*/ 73988 w 167577"/>
              <a:gd name="connsiteY6" fmla="*/ 322124 h 679450"/>
              <a:gd name="connsiteX7" fmla="*/ 123225 w 167577"/>
              <a:gd name="connsiteY7" fmla="*/ 670299 h 679450"/>
              <a:gd name="connsiteX8" fmla="*/ 49370 w 167577"/>
              <a:gd name="connsiteY8" fmla="*/ 381911 h 679450"/>
              <a:gd name="connsiteX9" fmla="*/ 49370 w 167577"/>
              <a:gd name="connsiteY9" fmla="*/ 438182 h 679450"/>
              <a:gd name="connsiteX10" fmla="*/ 133 w 167577"/>
              <a:gd name="connsiteY10" fmla="*/ 2084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577" h="679450">
                <a:moveTo>
                  <a:pt x="133" y="2084"/>
                </a:moveTo>
                <a:cubicBezTo>
                  <a:pt x="3064" y="36667"/>
                  <a:pt x="47612" y="546621"/>
                  <a:pt x="66955" y="645681"/>
                </a:cubicBezTo>
                <a:cubicBezTo>
                  <a:pt x="86298" y="744741"/>
                  <a:pt x="101537" y="594100"/>
                  <a:pt x="116191" y="596444"/>
                </a:cubicBezTo>
                <a:cubicBezTo>
                  <a:pt x="130845" y="598788"/>
                  <a:pt x="147844" y="696676"/>
                  <a:pt x="154878" y="659748"/>
                </a:cubicBezTo>
                <a:cubicBezTo>
                  <a:pt x="161912" y="622820"/>
                  <a:pt x="157223" y="391290"/>
                  <a:pt x="158395" y="374878"/>
                </a:cubicBezTo>
                <a:cubicBezTo>
                  <a:pt x="159567" y="358466"/>
                  <a:pt x="175979" y="570067"/>
                  <a:pt x="161911" y="561275"/>
                </a:cubicBezTo>
                <a:cubicBezTo>
                  <a:pt x="147843" y="552483"/>
                  <a:pt x="80436" y="303953"/>
                  <a:pt x="73988" y="322124"/>
                </a:cubicBezTo>
                <a:cubicBezTo>
                  <a:pt x="67540" y="340295"/>
                  <a:pt x="127328" y="660334"/>
                  <a:pt x="123225" y="670299"/>
                </a:cubicBezTo>
                <a:cubicBezTo>
                  <a:pt x="119122" y="680264"/>
                  <a:pt x="61679" y="420597"/>
                  <a:pt x="49370" y="381911"/>
                </a:cubicBezTo>
                <a:cubicBezTo>
                  <a:pt x="37061" y="343225"/>
                  <a:pt x="55232" y="502659"/>
                  <a:pt x="49370" y="438182"/>
                </a:cubicBezTo>
                <a:cubicBezTo>
                  <a:pt x="43509" y="373705"/>
                  <a:pt x="-2798" y="-32499"/>
                  <a:pt x="133" y="2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1000FD6-F88D-479C-34BA-1757AACFDDB7}"/>
              </a:ext>
            </a:extLst>
          </p:cNvPr>
          <p:cNvSpPr/>
          <p:nvPr/>
        </p:nvSpPr>
        <p:spPr>
          <a:xfrm>
            <a:off x="4562000" y="5914894"/>
            <a:ext cx="130669" cy="292267"/>
          </a:xfrm>
          <a:custGeom>
            <a:avLst/>
            <a:gdLst>
              <a:gd name="connsiteX0" fmla="*/ 98900 w 130669"/>
              <a:gd name="connsiteY0" fmla="*/ 131 h 292267"/>
              <a:gd name="connsiteX1" fmla="*/ 25875 w 130669"/>
              <a:gd name="connsiteY1" fmla="*/ 196981 h 292267"/>
              <a:gd name="connsiteX2" fmla="*/ 54450 w 130669"/>
              <a:gd name="connsiteY2" fmla="*/ 225556 h 292267"/>
              <a:gd name="connsiteX3" fmla="*/ 6825 w 130669"/>
              <a:gd name="connsiteY3" fmla="*/ 216031 h 292267"/>
              <a:gd name="connsiteX4" fmla="*/ 130650 w 130669"/>
              <a:gd name="connsiteY4" fmla="*/ 292231 h 292267"/>
              <a:gd name="connsiteX5" fmla="*/ 16350 w 130669"/>
              <a:gd name="connsiteY5" fmla="*/ 225556 h 292267"/>
              <a:gd name="connsiteX6" fmla="*/ 475 w 130669"/>
              <a:gd name="connsiteY6" fmla="*/ 184281 h 292267"/>
              <a:gd name="connsiteX7" fmla="*/ 13175 w 130669"/>
              <a:gd name="connsiteY7" fmla="*/ 98556 h 292267"/>
              <a:gd name="connsiteX8" fmla="*/ 6825 w 130669"/>
              <a:gd name="connsiteY8" fmla="*/ 177931 h 292267"/>
              <a:gd name="connsiteX9" fmla="*/ 44925 w 130669"/>
              <a:gd name="connsiteY9" fmla="*/ 108081 h 292267"/>
              <a:gd name="connsiteX10" fmla="*/ 3650 w 130669"/>
              <a:gd name="connsiteY10" fmla="*/ 165231 h 292267"/>
              <a:gd name="connsiteX11" fmla="*/ 98900 w 130669"/>
              <a:gd name="connsiteY11" fmla="*/ 131 h 29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69" h="292267">
                <a:moveTo>
                  <a:pt x="98900" y="131"/>
                </a:moveTo>
                <a:cubicBezTo>
                  <a:pt x="102604" y="5423"/>
                  <a:pt x="33283" y="159410"/>
                  <a:pt x="25875" y="196981"/>
                </a:cubicBezTo>
                <a:cubicBezTo>
                  <a:pt x="18467" y="234552"/>
                  <a:pt x="57625" y="222381"/>
                  <a:pt x="54450" y="225556"/>
                </a:cubicBezTo>
                <a:cubicBezTo>
                  <a:pt x="51275" y="228731"/>
                  <a:pt x="-5875" y="204919"/>
                  <a:pt x="6825" y="216031"/>
                </a:cubicBezTo>
                <a:cubicBezTo>
                  <a:pt x="19525" y="227143"/>
                  <a:pt x="129063" y="290644"/>
                  <a:pt x="130650" y="292231"/>
                </a:cubicBezTo>
                <a:cubicBezTo>
                  <a:pt x="132237" y="293818"/>
                  <a:pt x="38046" y="243548"/>
                  <a:pt x="16350" y="225556"/>
                </a:cubicBezTo>
                <a:cubicBezTo>
                  <a:pt x="-5346" y="207564"/>
                  <a:pt x="1004" y="205448"/>
                  <a:pt x="475" y="184281"/>
                </a:cubicBezTo>
                <a:cubicBezTo>
                  <a:pt x="-54" y="163114"/>
                  <a:pt x="12117" y="99614"/>
                  <a:pt x="13175" y="98556"/>
                </a:cubicBezTo>
                <a:cubicBezTo>
                  <a:pt x="14233" y="97498"/>
                  <a:pt x="1533" y="176344"/>
                  <a:pt x="6825" y="177931"/>
                </a:cubicBezTo>
                <a:cubicBezTo>
                  <a:pt x="12117" y="179518"/>
                  <a:pt x="45454" y="110198"/>
                  <a:pt x="44925" y="108081"/>
                </a:cubicBezTo>
                <a:cubicBezTo>
                  <a:pt x="44396" y="105964"/>
                  <a:pt x="-4817" y="178989"/>
                  <a:pt x="3650" y="165231"/>
                </a:cubicBezTo>
                <a:cubicBezTo>
                  <a:pt x="12117" y="151473"/>
                  <a:pt x="95196" y="-5161"/>
                  <a:pt x="9890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1A28D1C6-13FC-2ED1-9742-2DF6E3858F94}"/>
              </a:ext>
            </a:extLst>
          </p:cNvPr>
          <p:cNvSpPr/>
          <p:nvPr/>
        </p:nvSpPr>
        <p:spPr>
          <a:xfrm>
            <a:off x="4835446" y="5933272"/>
            <a:ext cx="92376" cy="324694"/>
          </a:xfrm>
          <a:custGeom>
            <a:avLst/>
            <a:gdLst>
              <a:gd name="connsiteX0" fmla="*/ 60404 w 92376"/>
              <a:gd name="connsiteY0" fmla="*/ 803 h 324694"/>
              <a:gd name="connsiteX1" fmla="*/ 79 w 92376"/>
              <a:gd name="connsiteY1" fmla="*/ 153203 h 324694"/>
              <a:gd name="connsiteX2" fmla="*/ 47704 w 92376"/>
              <a:gd name="connsiteY2" fmla="*/ 226228 h 324694"/>
              <a:gd name="connsiteX3" fmla="*/ 54054 w 92376"/>
              <a:gd name="connsiteY3" fmla="*/ 197653 h 324694"/>
              <a:gd name="connsiteX4" fmla="*/ 63579 w 92376"/>
              <a:gd name="connsiteY4" fmla="*/ 261153 h 324694"/>
              <a:gd name="connsiteX5" fmla="*/ 54054 w 92376"/>
              <a:gd name="connsiteY5" fmla="*/ 324653 h 324694"/>
              <a:gd name="connsiteX6" fmla="*/ 57229 w 92376"/>
              <a:gd name="connsiteY6" fmla="*/ 251628 h 324694"/>
              <a:gd name="connsiteX7" fmla="*/ 92154 w 92376"/>
              <a:gd name="connsiteY7" fmla="*/ 118278 h 324694"/>
              <a:gd name="connsiteX8" fmla="*/ 38179 w 92376"/>
              <a:gd name="connsiteY8" fmla="*/ 188128 h 324694"/>
              <a:gd name="connsiteX9" fmla="*/ 19129 w 92376"/>
              <a:gd name="connsiteY9" fmla="*/ 96053 h 324694"/>
              <a:gd name="connsiteX10" fmla="*/ 60404 w 92376"/>
              <a:gd name="connsiteY10" fmla="*/ 803 h 3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376" h="324694">
                <a:moveTo>
                  <a:pt x="60404" y="803"/>
                </a:moveTo>
                <a:cubicBezTo>
                  <a:pt x="57229" y="10328"/>
                  <a:pt x="2196" y="115632"/>
                  <a:pt x="79" y="153203"/>
                </a:cubicBezTo>
                <a:cubicBezTo>
                  <a:pt x="-2038" y="190774"/>
                  <a:pt x="38708" y="218820"/>
                  <a:pt x="47704" y="226228"/>
                </a:cubicBezTo>
                <a:cubicBezTo>
                  <a:pt x="56700" y="233636"/>
                  <a:pt x="51408" y="191832"/>
                  <a:pt x="54054" y="197653"/>
                </a:cubicBezTo>
                <a:cubicBezTo>
                  <a:pt x="56700" y="203474"/>
                  <a:pt x="63579" y="239986"/>
                  <a:pt x="63579" y="261153"/>
                </a:cubicBezTo>
                <a:cubicBezTo>
                  <a:pt x="63579" y="282320"/>
                  <a:pt x="55112" y="326241"/>
                  <a:pt x="54054" y="324653"/>
                </a:cubicBezTo>
                <a:cubicBezTo>
                  <a:pt x="52996" y="323065"/>
                  <a:pt x="50879" y="286024"/>
                  <a:pt x="57229" y="251628"/>
                </a:cubicBezTo>
                <a:cubicBezTo>
                  <a:pt x="63579" y="217232"/>
                  <a:pt x="95329" y="128861"/>
                  <a:pt x="92154" y="118278"/>
                </a:cubicBezTo>
                <a:cubicBezTo>
                  <a:pt x="88979" y="107695"/>
                  <a:pt x="50350" y="191832"/>
                  <a:pt x="38179" y="188128"/>
                </a:cubicBezTo>
                <a:cubicBezTo>
                  <a:pt x="26008" y="184424"/>
                  <a:pt x="14896" y="123041"/>
                  <a:pt x="19129" y="96053"/>
                </a:cubicBezTo>
                <a:cubicBezTo>
                  <a:pt x="23362" y="69066"/>
                  <a:pt x="63579" y="-8722"/>
                  <a:pt x="60404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080F034-E530-C5E7-9917-9ED77F770DDC}"/>
              </a:ext>
            </a:extLst>
          </p:cNvPr>
          <p:cNvSpPr/>
          <p:nvPr/>
        </p:nvSpPr>
        <p:spPr>
          <a:xfrm>
            <a:off x="4771761" y="5971840"/>
            <a:ext cx="169081" cy="255914"/>
          </a:xfrm>
          <a:custGeom>
            <a:avLst/>
            <a:gdLst>
              <a:gd name="connsiteX0" fmla="*/ 57414 w 169081"/>
              <a:gd name="connsiteY0" fmla="*/ 335 h 255914"/>
              <a:gd name="connsiteX1" fmla="*/ 9789 w 169081"/>
              <a:gd name="connsiteY1" fmla="*/ 165435 h 255914"/>
              <a:gd name="connsiteX2" fmla="*/ 44714 w 169081"/>
              <a:gd name="connsiteY2" fmla="*/ 216235 h 255914"/>
              <a:gd name="connsiteX3" fmla="*/ 6614 w 169081"/>
              <a:gd name="connsiteY3" fmla="*/ 254335 h 255914"/>
              <a:gd name="connsiteX4" fmla="*/ 168539 w 169081"/>
              <a:gd name="connsiteY4" fmla="*/ 247985 h 255914"/>
              <a:gd name="connsiteX5" fmla="*/ 57414 w 169081"/>
              <a:gd name="connsiteY5" fmla="*/ 241635 h 255914"/>
              <a:gd name="connsiteX6" fmla="*/ 9789 w 169081"/>
              <a:gd name="connsiteY6" fmla="*/ 187660 h 255914"/>
              <a:gd name="connsiteX7" fmla="*/ 12964 w 169081"/>
              <a:gd name="connsiteY7" fmla="*/ 114635 h 255914"/>
              <a:gd name="connsiteX8" fmla="*/ 25664 w 169081"/>
              <a:gd name="connsiteY8" fmla="*/ 92410 h 255914"/>
              <a:gd name="connsiteX9" fmla="*/ 264 w 169081"/>
              <a:gd name="connsiteY9" fmla="*/ 120985 h 255914"/>
              <a:gd name="connsiteX10" fmla="*/ 57414 w 169081"/>
              <a:gd name="connsiteY10" fmla="*/ 335 h 2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081" h="255914">
                <a:moveTo>
                  <a:pt x="57414" y="335"/>
                </a:moveTo>
                <a:cubicBezTo>
                  <a:pt x="59001" y="7743"/>
                  <a:pt x="11906" y="129452"/>
                  <a:pt x="9789" y="165435"/>
                </a:cubicBezTo>
                <a:cubicBezTo>
                  <a:pt x="7672" y="201418"/>
                  <a:pt x="45243" y="201418"/>
                  <a:pt x="44714" y="216235"/>
                </a:cubicBezTo>
                <a:cubicBezTo>
                  <a:pt x="44185" y="231052"/>
                  <a:pt x="-14023" y="249043"/>
                  <a:pt x="6614" y="254335"/>
                </a:cubicBezTo>
                <a:cubicBezTo>
                  <a:pt x="27251" y="259627"/>
                  <a:pt x="160072" y="250102"/>
                  <a:pt x="168539" y="247985"/>
                </a:cubicBezTo>
                <a:cubicBezTo>
                  <a:pt x="177006" y="245868"/>
                  <a:pt x="83872" y="251689"/>
                  <a:pt x="57414" y="241635"/>
                </a:cubicBezTo>
                <a:cubicBezTo>
                  <a:pt x="30956" y="231581"/>
                  <a:pt x="17197" y="208827"/>
                  <a:pt x="9789" y="187660"/>
                </a:cubicBezTo>
                <a:cubicBezTo>
                  <a:pt x="2381" y="166493"/>
                  <a:pt x="10318" y="130510"/>
                  <a:pt x="12964" y="114635"/>
                </a:cubicBezTo>
                <a:cubicBezTo>
                  <a:pt x="15610" y="98760"/>
                  <a:pt x="27781" y="91352"/>
                  <a:pt x="25664" y="92410"/>
                </a:cubicBezTo>
                <a:cubicBezTo>
                  <a:pt x="23547" y="93468"/>
                  <a:pt x="-2911" y="131568"/>
                  <a:pt x="264" y="120985"/>
                </a:cubicBezTo>
                <a:cubicBezTo>
                  <a:pt x="3439" y="110402"/>
                  <a:pt x="55827" y="-7073"/>
                  <a:pt x="57414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1650B79-873E-2D3A-F03A-34785C641E20}"/>
              </a:ext>
            </a:extLst>
          </p:cNvPr>
          <p:cNvSpPr/>
          <p:nvPr/>
        </p:nvSpPr>
        <p:spPr>
          <a:xfrm>
            <a:off x="4624767" y="5933830"/>
            <a:ext cx="114722" cy="268279"/>
          </a:xfrm>
          <a:custGeom>
            <a:avLst/>
            <a:gdLst>
              <a:gd name="connsiteX0" fmla="*/ 96458 w 114722"/>
              <a:gd name="connsiteY0" fmla="*/ 245 h 268279"/>
              <a:gd name="connsiteX1" fmla="*/ 39308 w 114722"/>
              <a:gd name="connsiteY1" fmla="*/ 136770 h 268279"/>
              <a:gd name="connsiteX2" fmla="*/ 52008 w 114722"/>
              <a:gd name="connsiteY2" fmla="*/ 184395 h 268279"/>
              <a:gd name="connsiteX3" fmla="*/ 36133 w 114722"/>
              <a:gd name="connsiteY3" fmla="*/ 187570 h 268279"/>
              <a:gd name="connsiteX4" fmla="*/ 112333 w 114722"/>
              <a:gd name="connsiteY4" fmla="*/ 266945 h 268279"/>
              <a:gd name="connsiteX5" fmla="*/ 86933 w 114722"/>
              <a:gd name="connsiteY5" fmla="*/ 235195 h 268279"/>
              <a:gd name="connsiteX6" fmla="*/ 1208 w 114722"/>
              <a:gd name="connsiteY6" fmla="*/ 206620 h 268279"/>
              <a:gd name="connsiteX7" fmla="*/ 36133 w 114722"/>
              <a:gd name="connsiteY7" fmla="*/ 219320 h 268279"/>
              <a:gd name="connsiteX8" fmla="*/ 29783 w 114722"/>
              <a:gd name="connsiteY8" fmla="*/ 133595 h 268279"/>
              <a:gd name="connsiteX9" fmla="*/ 20258 w 114722"/>
              <a:gd name="connsiteY9" fmla="*/ 146295 h 268279"/>
              <a:gd name="connsiteX10" fmla="*/ 39308 w 114722"/>
              <a:gd name="connsiteY10" fmla="*/ 79620 h 268279"/>
              <a:gd name="connsiteX11" fmla="*/ 23433 w 114722"/>
              <a:gd name="connsiteY11" fmla="*/ 101845 h 268279"/>
              <a:gd name="connsiteX12" fmla="*/ 96458 w 114722"/>
              <a:gd name="connsiteY12" fmla="*/ 245 h 26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722" h="268279">
                <a:moveTo>
                  <a:pt x="96458" y="245"/>
                </a:moveTo>
                <a:cubicBezTo>
                  <a:pt x="99104" y="6066"/>
                  <a:pt x="46716" y="106078"/>
                  <a:pt x="39308" y="136770"/>
                </a:cubicBezTo>
                <a:cubicBezTo>
                  <a:pt x="31900" y="167462"/>
                  <a:pt x="52008" y="184395"/>
                  <a:pt x="52008" y="184395"/>
                </a:cubicBezTo>
                <a:cubicBezTo>
                  <a:pt x="51479" y="192862"/>
                  <a:pt x="26079" y="173812"/>
                  <a:pt x="36133" y="187570"/>
                </a:cubicBezTo>
                <a:cubicBezTo>
                  <a:pt x="46187" y="201328"/>
                  <a:pt x="103866" y="259008"/>
                  <a:pt x="112333" y="266945"/>
                </a:cubicBezTo>
                <a:cubicBezTo>
                  <a:pt x="120800" y="274883"/>
                  <a:pt x="105454" y="245249"/>
                  <a:pt x="86933" y="235195"/>
                </a:cubicBezTo>
                <a:cubicBezTo>
                  <a:pt x="68412" y="225141"/>
                  <a:pt x="9675" y="209266"/>
                  <a:pt x="1208" y="206620"/>
                </a:cubicBezTo>
                <a:cubicBezTo>
                  <a:pt x="-7259" y="203974"/>
                  <a:pt x="31371" y="231491"/>
                  <a:pt x="36133" y="219320"/>
                </a:cubicBezTo>
                <a:cubicBezTo>
                  <a:pt x="40895" y="207149"/>
                  <a:pt x="32429" y="145766"/>
                  <a:pt x="29783" y="133595"/>
                </a:cubicBezTo>
                <a:cubicBezTo>
                  <a:pt x="27137" y="121424"/>
                  <a:pt x="18671" y="155291"/>
                  <a:pt x="20258" y="146295"/>
                </a:cubicBezTo>
                <a:cubicBezTo>
                  <a:pt x="21845" y="137299"/>
                  <a:pt x="38779" y="87028"/>
                  <a:pt x="39308" y="79620"/>
                </a:cubicBezTo>
                <a:cubicBezTo>
                  <a:pt x="39837" y="72212"/>
                  <a:pt x="14437" y="109783"/>
                  <a:pt x="23433" y="101845"/>
                </a:cubicBezTo>
                <a:cubicBezTo>
                  <a:pt x="32429" y="93908"/>
                  <a:pt x="93812" y="-5576"/>
                  <a:pt x="96458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39517DF-67A6-F395-A9AA-CDC0F17CDA0C}"/>
              </a:ext>
            </a:extLst>
          </p:cNvPr>
          <p:cNvSpPr/>
          <p:nvPr/>
        </p:nvSpPr>
        <p:spPr>
          <a:xfrm>
            <a:off x="3752850" y="6273526"/>
            <a:ext cx="902674" cy="206652"/>
          </a:xfrm>
          <a:custGeom>
            <a:avLst/>
            <a:gdLst>
              <a:gd name="connsiteX0" fmla="*/ 0 w 902674"/>
              <a:gd name="connsiteY0" fmla="*/ 95524 h 206652"/>
              <a:gd name="connsiteX1" fmla="*/ 609600 w 902674"/>
              <a:gd name="connsiteY1" fmla="*/ 60599 h 206652"/>
              <a:gd name="connsiteX2" fmla="*/ 593725 w 902674"/>
              <a:gd name="connsiteY2" fmla="*/ 38374 h 206652"/>
              <a:gd name="connsiteX3" fmla="*/ 828675 w 902674"/>
              <a:gd name="connsiteY3" fmla="*/ 105049 h 206652"/>
              <a:gd name="connsiteX4" fmla="*/ 771525 w 902674"/>
              <a:gd name="connsiteY4" fmla="*/ 105049 h 206652"/>
              <a:gd name="connsiteX5" fmla="*/ 892175 w 902674"/>
              <a:gd name="connsiteY5" fmla="*/ 57424 h 206652"/>
              <a:gd name="connsiteX6" fmla="*/ 895350 w 902674"/>
              <a:gd name="connsiteY6" fmla="*/ 85999 h 206652"/>
              <a:gd name="connsiteX7" fmla="*/ 882650 w 902674"/>
              <a:gd name="connsiteY7" fmla="*/ 133624 h 206652"/>
              <a:gd name="connsiteX8" fmla="*/ 815975 w 902674"/>
              <a:gd name="connsiteY8" fmla="*/ 206649 h 206652"/>
              <a:gd name="connsiteX9" fmla="*/ 876300 w 902674"/>
              <a:gd name="connsiteY9" fmla="*/ 130449 h 206652"/>
              <a:gd name="connsiteX10" fmla="*/ 812800 w 902674"/>
              <a:gd name="connsiteY10" fmla="*/ 82824 h 206652"/>
              <a:gd name="connsiteX11" fmla="*/ 793750 w 902674"/>
              <a:gd name="connsiteY11" fmla="*/ 60599 h 206652"/>
              <a:gd name="connsiteX12" fmla="*/ 628650 w 902674"/>
              <a:gd name="connsiteY12" fmla="*/ 274 h 206652"/>
              <a:gd name="connsiteX13" fmla="*/ 654050 w 902674"/>
              <a:gd name="connsiteY13" fmla="*/ 38374 h 206652"/>
              <a:gd name="connsiteX14" fmla="*/ 403225 w 902674"/>
              <a:gd name="connsiteY14" fmla="*/ 41549 h 206652"/>
              <a:gd name="connsiteX15" fmla="*/ 508000 w 902674"/>
              <a:gd name="connsiteY15" fmla="*/ 54249 h 206652"/>
              <a:gd name="connsiteX16" fmla="*/ 276225 w 902674"/>
              <a:gd name="connsiteY16" fmla="*/ 54249 h 206652"/>
              <a:gd name="connsiteX17" fmla="*/ 304800 w 902674"/>
              <a:gd name="connsiteY17" fmla="*/ 60599 h 206652"/>
              <a:gd name="connsiteX18" fmla="*/ 473075 w 902674"/>
              <a:gd name="connsiteY18" fmla="*/ 63774 h 206652"/>
              <a:gd name="connsiteX19" fmla="*/ 0 w 902674"/>
              <a:gd name="connsiteY19" fmla="*/ 95524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2674" h="206652">
                <a:moveTo>
                  <a:pt x="0" y="95524"/>
                </a:moveTo>
                <a:cubicBezTo>
                  <a:pt x="22754" y="94995"/>
                  <a:pt x="510646" y="70124"/>
                  <a:pt x="609600" y="60599"/>
                </a:cubicBezTo>
                <a:cubicBezTo>
                  <a:pt x="708554" y="51074"/>
                  <a:pt x="557213" y="30966"/>
                  <a:pt x="593725" y="38374"/>
                </a:cubicBezTo>
                <a:cubicBezTo>
                  <a:pt x="630237" y="45782"/>
                  <a:pt x="799042" y="93937"/>
                  <a:pt x="828675" y="105049"/>
                </a:cubicBezTo>
                <a:cubicBezTo>
                  <a:pt x="858308" y="116161"/>
                  <a:pt x="760942" y="112986"/>
                  <a:pt x="771525" y="105049"/>
                </a:cubicBezTo>
                <a:cubicBezTo>
                  <a:pt x="782108" y="97112"/>
                  <a:pt x="871538" y="60599"/>
                  <a:pt x="892175" y="57424"/>
                </a:cubicBezTo>
                <a:cubicBezTo>
                  <a:pt x="912813" y="54249"/>
                  <a:pt x="896937" y="73299"/>
                  <a:pt x="895350" y="85999"/>
                </a:cubicBezTo>
                <a:cubicBezTo>
                  <a:pt x="893763" y="98699"/>
                  <a:pt x="895879" y="113516"/>
                  <a:pt x="882650" y="133624"/>
                </a:cubicBezTo>
                <a:cubicBezTo>
                  <a:pt x="869421" y="153732"/>
                  <a:pt x="817033" y="207178"/>
                  <a:pt x="815975" y="206649"/>
                </a:cubicBezTo>
                <a:cubicBezTo>
                  <a:pt x="814917" y="206120"/>
                  <a:pt x="876829" y="151086"/>
                  <a:pt x="876300" y="130449"/>
                </a:cubicBezTo>
                <a:cubicBezTo>
                  <a:pt x="875771" y="109812"/>
                  <a:pt x="826558" y="94466"/>
                  <a:pt x="812800" y="82824"/>
                </a:cubicBezTo>
                <a:cubicBezTo>
                  <a:pt x="799042" y="71182"/>
                  <a:pt x="824442" y="74357"/>
                  <a:pt x="793750" y="60599"/>
                </a:cubicBezTo>
                <a:cubicBezTo>
                  <a:pt x="763058" y="46841"/>
                  <a:pt x="651933" y="3978"/>
                  <a:pt x="628650" y="274"/>
                </a:cubicBezTo>
                <a:cubicBezTo>
                  <a:pt x="605367" y="-3430"/>
                  <a:pt x="691621" y="31495"/>
                  <a:pt x="654050" y="38374"/>
                </a:cubicBezTo>
                <a:cubicBezTo>
                  <a:pt x="616479" y="45253"/>
                  <a:pt x="427567" y="38903"/>
                  <a:pt x="403225" y="41549"/>
                </a:cubicBezTo>
                <a:cubicBezTo>
                  <a:pt x="378883" y="44195"/>
                  <a:pt x="529167" y="52132"/>
                  <a:pt x="508000" y="54249"/>
                </a:cubicBezTo>
                <a:cubicBezTo>
                  <a:pt x="486833" y="56366"/>
                  <a:pt x="310092" y="53191"/>
                  <a:pt x="276225" y="54249"/>
                </a:cubicBezTo>
                <a:cubicBezTo>
                  <a:pt x="242358" y="55307"/>
                  <a:pt x="271992" y="59011"/>
                  <a:pt x="304800" y="60599"/>
                </a:cubicBezTo>
                <a:cubicBezTo>
                  <a:pt x="337608" y="62186"/>
                  <a:pt x="530754" y="60070"/>
                  <a:pt x="473075" y="63774"/>
                </a:cubicBezTo>
                <a:lnTo>
                  <a:pt x="0" y="955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8AEC0EC-BC94-D9D9-DD2C-D27CD9A30947}"/>
              </a:ext>
            </a:extLst>
          </p:cNvPr>
          <p:cNvSpPr/>
          <p:nvPr/>
        </p:nvSpPr>
        <p:spPr>
          <a:xfrm>
            <a:off x="4566067" y="6301452"/>
            <a:ext cx="1070394" cy="177567"/>
          </a:xfrm>
          <a:custGeom>
            <a:avLst/>
            <a:gdLst>
              <a:gd name="connsiteX0" fmla="*/ 5933 w 1070394"/>
              <a:gd name="connsiteY0" fmla="*/ 175548 h 177567"/>
              <a:gd name="connsiteX1" fmla="*/ 202783 w 1070394"/>
              <a:gd name="connsiteY1" fmla="*/ 83473 h 177567"/>
              <a:gd name="connsiteX2" fmla="*/ 202783 w 1070394"/>
              <a:gd name="connsiteY2" fmla="*/ 23148 h 177567"/>
              <a:gd name="connsiteX3" fmla="*/ 329783 w 1070394"/>
              <a:gd name="connsiteY3" fmla="*/ 16798 h 177567"/>
              <a:gd name="connsiteX4" fmla="*/ 313908 w 1070394"/>
              <a:gd name="connsiteY4" fmla="*/ 4098 h 177567"/>
              <a:gd name="connsiteX5" fmla="*/ 694908 w 1070394"/>
              <a:gd name="connsiteY5" fmla="*/ 96173 h 177567"/>
              <a:gd name="connsiteX6" fmla="*/ 606008 w 1070394"/>
              <a:gd name="connsiteY6" fmla="*/ 42198 h 177567"/>
              <a:gd name="connsiteX7" fmla="*/ 926683 w 1070394"/>
              <a:gd name="connsiteY7" fmla="*/ 118398 h 177567"/>
              <a:gd name="connsiteX8" fmla="*/ 1066383 w 1070394"/>
              <a:gd name="connsiteY8" fmla="*/ 134273 h 177567"/>
              <a:gd name="connsiteX9" fmla="*/ 783808 w 1070394"/>
              <a:gd name="connsiteY9" fmla="*/ 51723 h 177567"/>
              <a:gd name="connsiteX10" fmla="*/ 504408 w 1070394"/>
              <a:gd name="connsiteY10" fmla="*/ 16798 h 177567"/>
              <a:gd name="connsiteX11" fmla="*/ 701258 w 1070394"/>
              <a:gd name="connsiteY11" fmla="*/ 58073 h 177567"/>
              <a:gd name="connsiteX12" fmla="*/ 472658 w 1070394"/>
              <a:gd name="connsiteY12" fmla="*/ 23148 h 177567"/>
              <a:gd name="connsiteX13" fmla="*/ 282158 w 1070394"/>
              <a:gd name="connsiteY13" fmla="*/ 10448 h 177567"/>
              <a:gd name="connsiteX14" fmla="*/ 234533 w 1070394"/>
              <a:gd name="connsiteY14" fmla="*/ 35848 h 177567"/>
              <a:gd name="connsiteX15" fmla="*/ 199608 w 1070394"/>
              <a:gd name="connsiteY15" fmla="*/ 89823 h 177567"/>
              <a:gd name="connsiteX16" fmla="*/ 171033 w 1070394"/>
              <a:gd name="connsiteY16" fmla="*/ 121573 h 177567"/>
              <a:gd name="connsiteX17" fmla="*/ 278983 w 1070394"/>
              <a:gd name="connsiteY17" fmla="*/ 156498 h 177567"/>
              <a:gd name="connsiteX18" fmla="*/ 142458 w 1070394"/>
              <a:gd name="connsiteY18" fmla="*/ 105698 h 177567"/>
              <a:gd name="connsiteX19" fmla="*/ 59908 w 1070394"/>
              <a:gd name="connsiteY19" fmla="*/ 143798 h 177567"/>
              <a:gd name="connsiteX20" fmla="*/ 5933 w 1070394"/>
              <a:gd name="connsiteY20" fmla="*/ 175548 h 1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0394" h="177567">
                <a:moveTo>
                  <a:pt x="5933" y="175548"/>
                </a:moveTo>
                <a:cubicBezTo>
                  <a:pt x="29745" y="165494"/>
                  <a:pt x="169975" y="108873"/>
                  <a:pt x="202783" y="83473"/>
                </a:cubicBezTo>
                <a:cubicBezTo>
                  <a:pt x="235591" y="58073"/>
                  <a:pt x="181616" y="34260"/>
                  <a:pt x="202783" y="23148"/>
                </a:cubicBezTo>
                <a:cubicBezTo>
                  <a:pt x="223950" y="12035"/>
                  <a:pt x="311262" y="19973"/>
                  <a:pt x="329783" y="16798"/>
                </a:cubicBezTo>
                <a:cubicBezTo>
                  <a:pt x="348304" y="13623"/>
                  <a:pt x="253054" y="-9131"/>
                  <a:pt x="313908" y="4098"/>
                </a:cubicBezTo>
                <a:cubicBezTo>
                  <a:pt x="374762" y="17327"/>
                  <a:pt x="646225" y="89823"/>
                  <a:pt x="694908" y="96173"/>
                </a:cubicBezTo>
                <a:cubicBezTo>
                  <a:pt x="743591" y="102523"/>
                  <a:pt x="567379" y="38494"/>
                  <a:pt x="606008" y="42198"/>
                </a:cubicBezTo>
                <a:cubicBezTo>
                  <a:pt x="644637" y="45902"/>
                  <a:pt x="849954" y="103052"/>
                  <a:pt x="926683" y="118398"/>
                </a:cubicBezTo>
                <a:cubicBezTo>
                  <a:pt x="1003412" y="133744"/>
                  <a:pt x="1090196" y="145385"/>
                  <a:pt x="1066383" y="134273"/>
                </a:cubicBezTo>
                <a:cubicBezTo>
                  <a:pt x="1042571" y="123160"/>
                  <a:pt x="877471" y="71302"/>
                  <a:pt x="783808" y="51723"/>
                </a:cubicBezTo>
                <a:cubicBezTo>
                  <a:pt x="690146" y="32144"/>
                  <a:pt x="518166" y="15740"/>
                  <a:pt x="504408" y="16798"/>
                </a:cubicBezTo>
                <a:cubicBezTo>
                  <a:pt x="490650" y="17856"/>
                  <a:pt x="706549" y="57015"/>
                  <a:pt x="701258" y="58073"/>
                </a:cubicBezTo>
                <a:cubicBezTo>
                  <a:pt x="695967" y="59131"/>
                  <a:pt x="542508" y="31085"/>
                  <a:pt x="472658" y="23148"/>
                </a:cubicBezTo>
                <a:cubicBezTo>
                  <a:pt x="402808" y="15211"/>
                  <a:pt x="321845" y="8331"/>
                  <a:pt x="282158" y="10448"/>
                </a:cubicBezTo>
                <a:cubicBezTo>
                  <a:pt x="242471" y="12565"/>
                  <a:pt x="248291" y="22619"/>
                  <a:pt x="234533" y="35848"/>
                </a:cubicBezTo>
                <a:cubicBezTo>
                  <a:pt x="220775" y="49077"/>
                  <a:pt x="210191" y="75535"/>
                  <a:pt x="199608" y="89823"/>
                </a:cubicBezTo>
                <a:cubicBezTo>
                  <a:pt x="189025" y="104110"/>
                  <a:pt x="157804" y="110461"/>
                  <a:pt x="171033" y="121573"/>
                </a:cubicBezTo>
                <a:cubicBezTo>
                  <a:pt x="184262" y="132685"/>
                  <a:pt x="283745" y="159144"/>
                  <a:pt x="278983" y="156498"/>
                </a:cubicBezTo>
                <a:cubicBezTo>
                  <a:pt x="274221" y="153852"/>
                  <a:pt x="178970" y="107815"/>
                  <a:pt x="142458" y="105698"/>
                </a:cubicBezTo>
                <a:cubicBezTo>
                  <a:pt x="105946" y="103581"/>
                  <a:pt x="83721" y="132156"/>
                  <a:pt x="59908" y="143798"/>
                </a:cubicBezTo>
                <a:cubicBezTo>
                  <a:pt x="36095" y="155440"/>
                  <a:pt x="-17879" y="185602"/>
                  <a:pt x="5933" y="175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40504236-2E8B-873C-0BCD-3599D92085BD}"/>
              </a:ext>
            </a:extLst>
          </p:cNvPr>
          <p:cNvSpPr/>
          <p:nvPr/>
        </p:nvSpPr>
        <p:spPr>
          <a:xfrm>
            <a:off x="3667764" y="6295421"/>
            <a:ext cx="728445" cy="113475"/>
          </a:xfrm>
          <a:custGeom>
            <a:avLst/>
            <a:gdLst>
              <a:gd name="connsiteX0" fmla="*/ 1921 w 728445"/>
              <a:gd name="connsiteY0" fmla="*/ 93294 h 113475"/>
              <a:gd name="connsiteX1" fmla="*/ 513501 w 728445"/>
              <a:gd name="connsiteY1" fmla="*/ 32872 h 113475"/>
              <a:gd name="connsiteX2" fmla="*/ 316120 w 728445"/>
              <a:gd name="connsiteY2" fmla="*/ 69125 h 113475"/>
              <a:gd name="connsiteX3" fmla="*/ 722967 w 728445"/>
              <a:gd name="connsiteY3" fmla="*/ 646 h 113475"/>
              <a:gd name="connsiteX4" fmla="*/ 561840 w 728445"/>
              <a:gd name="connsiteY4" fmla="*/ 32872 h 113475"/>
              <a:gd name="connsiteX5" fmla="*/ 376543 w 728445"/>
              <a:gd name="connsiteY5" fmla="*/ 69125 h 113475"/>
              <a:gd name="connsiteX6" fmla="*/ 187217 w 728445"/>
              <a:gd name="connsiteY6" fmla="*/ 113435 h 113475"/>
              <a:gd name="connsiteX7" fmla="*/ 642403 w 728445"/>
              <a:gd name="connsiteY7" fmla="*/ 61069 h 113475"/>
              <a:gd name="connsiteX8" fmla="*/ 420853 w 728445"/>
              <a:gd name="connsiteY8" fmla="*/ 61069 h 113475"/>
              <a:gd name="connsiteX9" fmla="*/ 191246 w 728445"/>
              <a:gd name="connsiteY9" fmla="*/ 48984 h 113475"/>
              <a:gd name="connsiteX10" fmla="*/ 279866 w 728445"/>
              <a:gd name="connsiteY10" fmla="*/ 61069 h 113475"/>
              <a:gd name="connsiteX11" fmla="*/ 336261 w 728445"/>
              <a:gd name="connsiteY11" fmla="*/ 73153 h 113475"/>
              <a:gd name="connsiteX12" fmla="*/ 1921 w 728445"/>
              <a:gd name="connsiteY12" fmla="*/ 93294 h 11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8445" h="113475">
                <a:moveTo>
                  <a:pt x="1921" y="93294"/>
                </a:moveTo>
                <a:cubicBezTo>
                  <a:pt x="31461" y="86581"/>
                  <a:pt x="461134" y="36900"/>
                  <a:pt x="513501" y="32872"/>
                </a:cubicBezTo>
                <a:cubicBezTo>
                  <a:pt x="565868" y="28844"/>
                  <a:pt x="281209" y="74496"/>
                  <a:pt x="316120" y="69125"/>
                </a:cubicBezTo>
                <a:cubicBezTo>
                  <a:pt x="351031" y="63754"/>
                  <a:pt x="682014" y="6688"/>
                  <a:pt x="722967" y="646"/>
                </a:cubicBezTo>
                <a:cubicBezTo>
                  <a:pt x="763920" y="-5396"/>
                  <a:pt x="561840" y="32872"/>
                  <a:pt x="561840" y="32872"/>
                </a:cubicBezTo>
                <a:lnTo>
                  <a:pt x="376543" y="69125"/>
                </a:lnTo>
                <a:cubicBezTo>
                  <a:pt x="314106" y="82552"/>
                  <a:pt x="142907" y="114778"/>
                  <a:pt x="187217" y="113435"/>
                </a:cubicBezTo>
                <a:cubicBezTo>
                  <a:pt x="231527" y="112092"/>
                  <a:pt x="603464" y="69797"/>
                  <a:pt x="642403" y="61069"/>
                </a:cubicBezTo>
                <a:cubicBezTo>
                  <a:pt x="681342" y="52341"/>
                  <a:pt x="496046" y="63083"/>
                  <a:pt x="420853" y="61069"/>
                </a:cubicBezTo>
                <a:cubicBezTo>
                  <a:pt x="345660" y="59055"/>
                  <a:pt x="214744" y="48984"/>
                  <a:pt x="191246" y="48984"/>
                </a:cubicBezTo>
                <a:cubicBezTo>
                  <a:pt x="167748" y="48984"/>
                  <a:pt x="255697" y="57041"/>
                  <a:pt x="279866" y="61069"/>
                </a:cubicBezTo>
                <a:cubicBezTo>
                  <a:pt x="304035" y="65097"/>
                  <a:pt x="379900" y="69796"/>
                  <a:pt x="336261" y="73153"/>
                </a:cubicBezTo>
                <a:cubicBezTo>
                  <a:pt x="292622" y="76510"/>
                  <a:pt x="-27619" y="100007"/>
                  <a:pt x="1921" y="93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0855B5D-8F98-7BB8-388B-04A074C2220A}"/>
              </a:ext>
            </a:extLst>
          </p:cNvPr>
          <p:cNvSpPr/>
          <p:nvPr/>
        </p:nvSpPr>
        <p:spPr>
          <a:xfrm>
            <a:off x="3780243" y="6388083"/>
            <a:ext cx="833234" cy="73267"/>
          </a:xfrm>
          <a:custGeom>
            <a:avLst/>
            <a:gdLst>
              <a:gd name="connsiteX0" fmla="*/ 2231 w 833234"/>
              <a:gd name="connsiteY0" fmla="*/ 36886 h 73267"/>
              <a:gd name="connsiteX1" fmla="*/ 441304 w 833234"/>
              <a:gd name="connsiteY1" fmla="*/ 57027 h 73267"/>
              <a:gd name="connsiteX2" fmla="*/ 401022 w 833234"/>
              <a:gd name="connsiteY2" fmla="*/ 16745 h 73267"/>
              <a:gd name="connsiteX3" fmla="*/ 735362 w 833234"/>
              <a:gd name="connsiteY3" fmla="*/ 40914 h 73267"/>
              <a:gd name="connsiteX4" fmla="*/ 687024 w 833234"/>
              <a:gd name="connsiteY4" fmla="*/ 36886 h 73267"/>
              <a:gd name="connsiteX5" fmla="*/ 815926 w 833234"/>
              <a:gd name="connsiteY5" fmla="*/ 44943 h 73267"/>
              <a:gd name="connsiteX6" fmla="*/ 743419 w 833234"/>
              <a:gd name="connsiteY6" fmla="*/ 73140 h 73267"/>
              <a:gd name="connsiteX7" fmla="*/ 823983 w 833234"/>
              <a:gd name="connsiteY7" fmla="*/ 52999 h 73267"/>
              <a:gd name="connsiteX8" fmla="*/ 828011 w 833234"/>
              <a:gd name="connsiteY8" fmla="*/ 632 h 73267"/>
              <a:gd name="connsiteX9" fmla="*/ 823983 w 833234"/>
              <a:gd name="connsiteY9" fmla="*/ 24802 h 73267"/>
              <a:gd name="connsiteX10" fmla="*/ 719250 w 833234"/>
              <a:gd name="connsiteY10" fmla="*/ 36886 h 73267"/>
              <a:gd name="connsiteX11" fmla="*/ 485614 w 833234"/>
              <a:gd name="connsiteY11" fmla="*/ 65084 h 73267"/>
              <a:gd name="connsiteX12" fmla="*/ 578263 w 833234"/>
              <a:gd name="connsiteY12" fmla="*/ 48971 h 73267"/>
              <a:gd name="connsiteX13" fmla="*/ 360740 w 833234"/>
              <a:gd name="connsiteY13" fmla="*/ 24802 h 73267"/>
              <a:gd name="connsiteX14" fmla="*/ 264064 w 833234"/>
              <a:gd name="connsiteY14" fmla="*/ 632 h 73267"/>
              <a:gd name="connsiteX15" fmla="*/ 425191 w 833234"/>
              <a:gd name="connsiteY15" fmla="*/ 32858 h 73267"/>
              <a:gd name="connsiteX16" fmla="*/ 276148 w 833234"/>
              <a:gd name="connsiteY16" fmla="*/ 52999 h 73267"/>
              <a:gd name="connsiteX17" fmla="*/ 2231 w 833234"/>
              <a:gd name="connsiteY17" fmla="*/ 36886 h 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3234" h="73267">
                <a:moveTo>
                  <a:pt x="2231" y="36886"/>
                </a:moveTo>
                <a:cubicBezTo>
                  <a:pt x="29757" y="37557"/>
                  <a:pt x="374839" y="60384"/>
                  <a:pt x="441304" y="57027"/>
                </a:cubicBezTo>
                <a:cubicBezTo>
                  <a:pt x="507769" y="53670"/>
                  <a:pt x="352012" y="19431"/>
                  <a:pt x="401022" y="16745"/>
                </a:cubicBezTo>
                <a:cubicBezTo>
                  <a:pt x="450032" y="14059"/>
                  <a:pt x="687695" y="37557"/>
                  <a:pt x="735362" y="40914"/>
                </a:cubicBezTo>
                <a:cubicBezTo>
                  <a:pt x="783029" y="44271"/>
                  <a:pt x="673597" y="36214"/>
                  <a:pt x="687024" y="36886"/>
                </a:cubicBezTo>
                <a:cubicBezTo>
                  <a:pt x="700451" y="37558"/>
                  <a:pt x="806527" y="38901"/>
                  <a:pt x="815926" y="44943"/>
                </a:cubicBezTo>
                <a:cubicBezTo>
                  <a:pt x="825325" y="50985"/>
                  <a:pt x="742076" y="71797"/>
                  <a:pt x="743419" y="73140"/>
                </a:cubicBezTo>
                <a:cubicBezTo>
                  <a:pt x="744762" y="74483"/>
                  <a:pt x="809884" y="65084"/>
                  <a:pt x="823983" y="52999"/>
                </a:cubicBezTo>
                <a:cubicBezTo>
                  <a:pt x="838082" y="40914"/>
                  <a:pt x="828011" y="5331"/>
                  <a:pt x="828011" y="632"/>
                </a:cubicBezTo>
                <a:cubicBezTo>
                  <a:pt x="828011" y="-4067"/>
                  <a:pt x="842110" y="18760"/>
                  <a:pt x="823983" y="24802"/>
                </a:cubicBezTo>
                <a:cubicBezTo>
                  <a:pt x="805856" y="30844"/>
                  <a:pt x="719250" y="36886"/>
                  <a:pt x="719250" y="36886"/>
                </a:cubicBezTo>
                <a:lnTo>
                  <a:pt x="485614" y="65084"/>
                </a:lnTo>
                <a:cubicBezTo>
                  <a:pt x="462116" y="67098"/>
                  <a:pt x="599075" y="55685"/>
                  <a:pt x="578263" y="48971"/>
                </a:cubicBezTo>
                <a:cubicBezTo>
                  <a:pt x="557451" y="42257"/>
                  <a:pt x="413106" y="32858"/>
                  <a:pt x="360740" y="24802"/>
                </a:cubicBezTo>
                <a:cubicBezTo>
                  <a:pt x="308374" y="16746"/>
                  <a:pt x="253322" y="-711"/>
                  <a:pt x="264064" y="632"/>
                </a:cubicBezTo>
                <a:cubicBezTo>
                  <a:pt x="274806" y="1975"/>
                  <a:pt x="423177" y="24130"/>
                  <a:pt x="425191" y="32858"/>
                </a:cubicBezTo>
                <a:cubicBezTo>
                  <a:pt x="427205" y="41586"/>
                  <a:pt x="342613" y="50985"/>
                  <a:pt x="276148" y="52999"/>
                </a:cubicBezTo>
                <a:cubicBezTo>
                  <a:pt x="209683" y="55013"/>
                  <a:pt x="-25295" y="36215"/>
                  <a:pt x="2231" y="36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229160F-8F54-6613-8F08-E420C55EB160}"/>
              </a:ext>
            </a:extLst>
          </p:cNvPr>
          <p:cNvSpPr/>
          <p:nvPr/>
        </p:nvSpPr>
        <p:spPr>
          <a:xfrm>
            <a:off x="4567994" y="6392337"/>
            <a:ext cx="1035225" cy="97697"/>
          </a:xfrm>
          <a:custGeom>
            <a:avLst/>
            <a:gdLst>
              <a:gd name="connsiteX0" fmla="*/ 8034 w 1035225"/>
              <a:gd name="connsiteY0" fmla="*/ 97083 h 97697"/>
              <a:gd name="connsiteX1" fmla="*/ 354459 w 1035225"/>
              <a:gd name="connsiteY1" fmla="*/ 80970 h 97697"/>
              <a:gd name="connsiteX2" fmla="*/ 290008 w 1035225"/>
              <a:gd name="connsiteY2" fmla="*/ 36660 h 97697"/>
              <a:gd name="connsiteX3" fmla="*/ 197359 w 1035225"/>
              <a:gd name="connsiteY3" fmla="*/ 407 h 97697"/>
              <a:gd name="connsiteX4" fmla="*/ 378628 w 1035225"/>
              <a:gd name="connsiteY4" fmla="*/ 60830 h 97697"/>
              <a:gd name="connsiteX5" fmla="*/ 668658 w 1035225"/>
              <a:gd name="connsiteY5" fmla="*/ 64858 h 97697"/>
              <a:gd name="connsiteX6" fmla="*/ 479333 w 1035225"/>
              <a:gd name="connsiteY6" fmla="*/ 56801 h 97697"/>
              <a:gd name="connsiteX7" fmla="*/ 463220 w 1035225"/>
              <a:gd name="connsiteY7" fmla="*/ 40689 h 97697"/>
              <a:gd name="connsiteX8" fmla="*/ 386684 w 1035225"/>
              <a:gd name="connsiteY8" fmla="*/ 8463 h 97697"/>
              <a:gd name="connsiteX9" fmla="*/ 704912 w 1035225"/>
              <a:gd name="connsiteY9" fmla="*/ 60830 h 97697"/>
              <a:gd name="connsiteX10" fmla="*/ 853955 w 1035225"/>
              <a:gd name="connsiteY10" fmla="*/ 64858 h 97697"/>
              <a:gd name="connsiteX11" fmla="*/ 741165 w 1035225"/>
              <a:gd name="connsiteY11" fmla="*/ 76942 h 97697"/>
              <a:gd name="connsiteX12" fmla="*/ 1035224 w 1035225"/>
              <a:gd name="connsiteY12" fmla="*/ 72914 h 97697"/>
              <a:gd name="connsiteX13" fmla="*/ 745194 w 1035225"/>
              <a:gd name="connsiteY13" fmla="*/ 68886 h 97697"/>
              <a:gd name="connsiteX14" fmla="*/ 447107 w 1035225"/>
              <a:gd name="connsiteY14" fmla="*/ 64858 h 97697"/>
              <a:gd name="connsiteX15" fmla="*/ 225557 w 1035225"/>
              <a:gd name="connsiteY15" fmla="*/ 72914 h 97697"/>
              <a:gd name="connsiteX16" fmla="*/ 177218 w 1035225"/>
              <a:gd name="connsiteY16" fmla="*/ 8463 h 97697"/>
              <a:gd name="connsiteX17" fmla="*/ 217500 w 1035225"/>
              <a:gd name="connsiteY17" fmla="*/ 72914 h 97697"/>
              <a:gd name="connsiteX18" fmla="*/ 116795 w 1035225"/>
              <a:gd name="connsiteY18" fmla="*/ 93055 h 97697"/>
              <a:gd name="connsiteX19" fmla="*/ 8034 w 1035225"/>
              <a:gd name="connsiteY19" fmla="*/ 97083 h 9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5225" h="97697">
                <a:moveTo>
                  <a:pt x="8034" y="97083"/>
                </a:moveTo>
                <a:cubicBezTo>
                  <a:pt x="47645" y="95069"/>
                  <a:pt x="307463" y="91040"/>
                  <a:pt x="354459" y="80970"/>
                </a:cubicBezTo>
                <a:cubicBezTo>
                  <a:pt x="401455" y="70900"/>
                  <a:pt x="316191" y="50087"/>
                  <a:pt x="290008" y="36660"/>
                </a:cubicBezTo>
                <a:cubicBezTo>
                  <a:pt x="263825" y="23233"/>
                  <a:pt x="182589" y="-3621"/>
                  <a:pt x="197359" y="407"/>
                </a:cubicBezTo>
                <a:cubicBezTo>
                  <a:pt x="212129" y="4435"/>
                  <a:pt x="300078" y="50088"/>
                  <a:pt x="378628" y="60830"/>
                </a:cubicBezTo>
                <a:cubicBezTo>
                  <a:pt x="457178" y="71572"/>
                  <a:pt x="668658" y="64858"/>
                  <a:pt x="668658" y="64858"/>
                </a:cubicBezTo>
                <a:cubicBezTo>
                  <a:pt x="685442" y="64187"/>
                  <a:pt x="513573" y="60829"/>
                  <a:pt x="479333" y="56801"/>
                </a:cubicBezTo>
                <a:cubicBezTo>
                  <a:pt x="445093" y="52773"/>
                  <a:pt x="478662" y="48745"/>
                  <a:pt x="463220" y="40689"/>
                </a:cubicBezTo>
                <a:cubicBezTo>
                  <a:pt x="447779" y="32633"/>
                  <a:pt x="346402" y="5106"/>
                  <a:pt x="386684" y="8463"/>
                </a:cubicBezTo>
                <a:cubicBezTo>
                  <a:pt x="426966" y="11820"/>
                  <a:pt x="627034" y="51431"/>
                  <a:pt x="704912" y="60830"/>
                </a:cubicBezTo>
                <a:cubicBezTo>
                  <a:pt x="782790" y="70229"/>
                  <a:pt x="847913" y="62173"/>
                  <a:pt x="853955" y="64858"/>
                </a:cubicBezTo>
                <a:cubicBezTo>
                  <a:pt x="859997" y="67543"/>
                  <a:pt x="710954" y="75599"/>
                  <a:pt x="741165" y="76942"/>
                </a:cubicBezTo>
                <a:cubicBezTo>
                  <a:pt x="771376" y="78285"/>
                  <a:pt x="1034553" y="74257"/>
                  <a:pt x="1035224" y="72914"/>
                </a:cubicBezTo>
                <a:cubicBezTo>
                  <a:pt x="1035895" y="71571"/>
                  <a:pt x="745194" y="68886"/>
                  <a:pt x="745194" y="68886"/>
                </a:cubicBezTo>
                <a:lnTo>
                  <a:pt x="447107" y="64858"/>
                </a:lnTo>
                <a:cubicBezTo>
                  <a:pt x="360501" y="65529"/>
                  <a:pt x="270539" y="82313"/>
                  <a:pt x="225557" y="72914"/>
                </a:cubicBezTo>
                <a:cubicBezTo>
                  <a:pt x="180576" y="63515"/>
                  <a:pt x="178561" y="8463"/>
                  <a:pt x="177218" y="8463"/>
                </a:cubicBezTo>
                <a:cubicBezTo>
                  <a:pt x="175875" y="8463"/>
                  <a:pt x="227570" y="58815"/>
                  <a:pt x="217500" y="72914"/>
                </a:cubicBezTo>
                <a:cubicBezTo>
                  <a:pt x="207430" y="87013"/>
                  <a:pt x="147006" y="90370"/>
                  <a:pt x="116795" y="93055"/>
                </a:cubicBezTo>
                <a:cubicBezTo>
                  <a:pt x="86584" y="95740"/>
                  <a:pt x="-31577" y="99097"/>
                  <a:pt x="8034" y="97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EAB5159B-6A60-B2B8-889E-0A15FCA3716F}"/>
              </a:ext>
            </a:extLst>
          </p:cNvPr>
          <p:cNvSpPr/>
          <p:nvPr/>
        </p:nvSpPr>
        <p:spPr>
          <a:xfrm>
            <a:off x="3884416" y="6670217"/>
            <a:ext cx="1094484" cy="205917"/>
          </a:xfrm>
          <a:custGeom>
            <a:avLst/>
            <a:gdLst>
              <a:gd name="connsiteX0" fmla="*/ 14876 w 1094484"/>
              <a:gd name="connsiteY0" fmla="*/ 472 h 205917"/>
              <a:gd name="connsiteX1" fmla="*/ 506315 w 1094484"/>
              <a:gd name="connsiteY1" fmla="*/ 93120 h 205917"/>
              <a:gd name="connsiteX2" fmla="*/ 760091 w 1094484"/>
              <a:gd name="connsiteY2" fmla="*/ 145487 h 205917"/>
              <a:gd name="connsiteX3" fmla="*/ 522428 w 1094484"/>
              <a:gd name="connsiteY3" fmla="*/ 205910 h 205917"/>
              <a:gd name="connsiteX4" fmla="*/ 844684 w 1094484"/>
              <a:gd name="connsiteY4" fmla="*/ 149515 h 205917"/>
              <a:gd name="connsiteX5" fmla="*/ 1094432 w 1094484"/>
              <a:gd name="connsiteY5" fmla="*/ 145487 h 205917"/>
              <a:gd name="connsiteX6" fmla="*/ 824543 w 1094484"/>
              <a:gd name="connsiteY6" fmla="*/ 117290 h 205917"/>
              <a:gd name="connsiteX7" fmla="*/ 413667 w 1094484"/>
              <a:gd name="connsiteY7" fmla="*/ 8528 h 205917"/>
              <a:gd name="connsiteX8" fmla="*/ 848712 w 1094484"/>
              <a:gd name="connsiteY8" fmla="*/ 165628 h 205917"/>
              <a:gd name="connsiteX9" fmla="*/ 598964 w 1094484"/>
              <a:gd name="connsiteY9" fmla="*/ 81036 h 205917"/>
              <a:gd name="connsiteX10" fmla="*/ 349216 w 1094484"/>
              <a:gd name="connsiteY10" fmla="*/ 36726 h 205917"/>
              <a:gd name="connsiteX11" fmla="*/ 449921 w 1094484"/>
              <a:gd name="connsiteY11" fmla="*/ 68951 h 205917"/>
              <a:gd name="connsiteX12" fmla="*/ 155862 w 1094484"/>
              <a:gd name="connsiteY12" fmla="*/ 56867 h 205917"/>
              <a:gd name="connsiteX13" fmla="*/ 14876 w 1094484"/>
              <a:gd name="connsiteY13" fmla="*/ 472 h 20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4484" h="205917">
                <a:moveTo>
                  <a:pt x="14876" y="472"/>
                </a:moveTo>
                <a:cubicBezTo>
                  <a:pt x="73285" y="6514"/>
                  <a:pt x="382113" y="68951"/>
                  <a:pt x="506315" y="93120"/>
                </a:cubicBezTo>
                <a:cubicBezTo>
                  <a:pt x="630517" y="117289"/>
                  <a:pt x="757406" y="126689"/>
                  <a:pt x="760091" y="145487"/>
                </a:cubicBezTo>
                <a:cubicBezTo>
                  <a:pt x="762776" y="164285"/>
                  <a:pt x="508329" y="205239"/>
                  <a:pt x="522428" y="205910"/>
                </a:cubicBezTo>
                <a:cubicBezTo>
                  <a:pt x="536527" y="206581"/>
                  <a:pt x="749350" y="159585"/>
                  <a:pt x="844684" y="149515"/>
                </a:cubicBezTo>
                <a:cubicBezTo>
                  <a:pt x="940018" y="139445"/>
                  <a:pt x="1097789" y="150858"/>
                  <a:pt x="1094432" y="145487"/>
                </a:cubicBezTo>
                <a:cubicBezTo>
                  <a:pt x="1091075" y="140116"/>
                  <a:pt x="938004" y="140116"/>
                  <a:pt x="824543" y="117290"/>
                </a:cubicBezTo>
                <a:cubicBezTo>
                  <a:pt x="711082" y="94464"/>
                  <a:pt x="409639" y="472"/>
                  <a:pt x="413667" y="8528"/>
                </a:cubicBezTo>
                <a:cubicBezTo>
                  <a:pt x="417695" y="16584"/>
                  <a:pt x="817829" y="153543"/>
                  <a:pt x="848712" y="165628"/>
                </a:cubicBezTo>
                <a:cubicBezTo>
                  <a:pt x="879595" y="177713"/>
                  <a:pt x="682213" y="102520"/>
                  <a:pt x="598964" y="81036"/>
                </a:cubicBezTo>
                <a:cubicBezTo>
                  <a:pt x="515715" y="59552"/>
                  <a:pt x="374057" y="38740"/>
                  <a:pt x="349216" y="36726"/>
                </a:cubicBezTo>
                <a:cubicBezTo>
                  <a:pt x="324375" y="34712"/>
                  <a:pt x="482147" y="65594"/>
                  <a:pt x="449921" y="68951"/>
                </a:cubicBezTo>
                <a:cubicBezTo>
                  <a:pt x="417695" y="72308"/>
                  <a:pt x="227698" y="65595"/>
                  <a:pt x="155862" y="56867"/>
                </a:cubicBezTo>
                <a:cubicBezTo>
                  <a:pt x="84026" y="48139"/>
                  <a:pt x="-43533" y="-5570"/>
                  <a:pt x="14876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C9060EFE-88C5-D0A3-862D-88800A42FA99}"/>
              </a:ext>
            </a:extLst>
          </p:cNvPr>
          <p:cNvSpPr/>
          <p:nvPr/>
        </p:nvSpPr>
        <p:spPr>
          <a:xfrm>
            <a:off x="4570939" y="6553811"/>
            <a:ext cx="1169240" cy="332604"/>
          </a:xfrm>
          <a:custGeom>
            <a:avLst/>
            <a:gdLst>
              <a:gd name="connsiteX0" fmla="*/ 61484 w 1169240"/>
              <a:gd name="connsiteY0" fmla="*/ 330372 h 332604"/>
              <a:gd name="connsiteX1" fmla="*/ 532783 w 1169240"/>
              <a:gd name="connsiteY1" fmla="*/ 229667 h 332604"/>
              <a:gd name="connsiteX2" fmla="*/ 432078 w 1169240"/>
              <a:gd name="connsiteY2" fmla="*/ 265921 h 332604"/>
              <a:gd name="connsiteX3" fmla="*/ 633487 w 1169240"/>
              <a:gd name="connsiteY3" fmla="*/ 221611 h 332604"/>
              <a:gd name="connsiteX4" fmla="*/ 766418 w 1169240"/>
              <a:gd name="connsiteY4" fmla="*/ 209526 h 332604"/>
              <a:gd name="connsiteX5" fmla="*/ 685854 w 1169240"/>
              <a:gd name="connsiteY5" fmla="*/ 249808 h 332604"/>
              <a:gd name="connsiteX6" fmla="*/ 1020194 w 1169240"/>
              <a:gd name="connsiteY6" fmla="*/ 104793 h 332604"/>
              <a:gd name="connsiteX7" fmla="*/ 766418 w 1169240"/>
              <a:gd name="connsiteY7" fmla="*/ 197442 h 332604"/>
              <a:gd name="connsiteX8" fmla="*/ 1169237 w 1169240"/>
              <a:gd name="connsiteY8" fmla="*/ 60 h 332604"/>
              <a:gd name="connsiteX9" fmla="*/ 758361 w 1169240"/>
              <a:gd name="connsiteY9" fmla="*/ 177301 h 332604"/>
              <a:gd name="connsiteX10" fmla="*/ 238724 w 1169240"/>
              <a:gd name="connsiteY10" fmla="*/ 253837 h 332604"/>
              <a:gd name="connsiteX11" fmla="*/ 448191 w 1169240"/>
              <a:gd name="connsiteY11" fmla="*/ 249808 h 332604"/>
              <a:gd name="connsiteX12" fmla="*/ 13146 w 1169240"/>
              <a:gd name="connsiteY12" fmla="*/ 314259 h 332604"/>
              <a:gd name="connsiteX13" fmla="*/ 105794 w 1169240"/>
              <a:gd name="connsiteY13" fmla="*/ 302175 h 332604"/>
              <a:gd name="connsiteX14" fmla="*/ 61484 w 1169240"/>
              <a:gd name="connsiteY14" fmla="*/ 330372 h 33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9240" h="332604">
                <a:moveTo>
                  <a:pt x="61484" y="330372"/>
                </a:moveTo>
                <a:cubicBezTo>
                  <a:pt x="132649" y="318287"/>
                  <a:pt x="471017" y="240409"/>
                  <a:pt x="532783" y="229667"/>
                </a:cubicBezTo>
                <a:cubicBezTo>
                  <a:pt x="594549" y="218925"/>
                  <a:pt x="415294" y="267264"/>
                  <a:pt x="432078" y="265921"/>
                </a:cubicBezTo>
                <a:cubicBezTo>
                  <a:pt x="448862" y="264578"/>
                  <a:pt x="577764" y="231010"/>
                  <a:pt x="633487" y="221611"/>
                </a:cubicBezTo>
                <a:cubicBezTo>
                  <a:pt x="689210" y="212212"/>
                  <a:pt x="757690" y="204827"/>
                  <a:pt x="766418" y="209526"/>
                </a:cubicBezTo>
                <a:cubicBezTo>
                  <a:pt x="775146" y="214225"/>
                  <a:pt x="643558" y="267263"/>
                  <a:pt x="685854" y="249808"/>
                </a:cubicBezTo>
                <a:cubicBezTo>
                  <a:pt x="728150" y="232353"/>
                  <a:pt x="1006767" y="113521"/>
                  <a:pt x="1020194" y="104793"/>
                </a:cubicBezTo>
                <a:cubicBezTo>
                  <a:pt x="1033621" y="96065"/>
                  <a:pt x="741577" y="214898"/>
                  <a:pt x="766418" y="197442"/>
                </a:cubicBezTo>
                <a:cubicBezTo>
                  <a:pt x="791259" y="179986"/>
                  <a:pt x="1170580" y="3417"/>
                  <a:pt x="1169237" y="60"/>
                </a:cubicBezTo>
                <a:cubicBezTo>
                  <a:pt x="1167894" y="-3297"/>
                  <a:pt x="913446" y="135005"/>
                  <a:pt x="758361" y="177301"/>
                </a:cubicBezTo>
                <a:cubicBezTo>
                  <a:pt x="603276" y="219597"/>
                  <a:pt x="290419" y="241753"/>
                  <a:pt x="238724" y="253837"/>
                </a:cubicBezTo>
                <a:cubicBezTo>
                  <a:pt x="187029" y="265921"/>
                  <a:pt x="485787" y="239738"/>
                  <a:pt x="448191" y="249808"/>
                </a:cubicBezTo>
                <a:cubicBezTo>
                  <a:pt x="410595" y="259878"/>
                  <a:pt x="70212" y="305531"/>
                  <a:pt x="13146" y="314259"/>
                </a:cubicBezTo>
                <a:cubicBezTo>
                  <a:pt x="-43920" y="322987"/>
                  <a:pt x="103109" y="302846"/>
                  <a:pt x="105794" y="302175"/>
                </a:cubicBezTo>
                <a:cubicBezTo>
                  <a:pt x="108479" y="301504"/>
                  <a:pt x="-9681" y="342457"/>
                  <a:pt x="61484" y="330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E93082A-E3C8-449E-46AA-544A1B3B4831}"/>
              </a:ext>
            </a:extLst>
          </p:cNvPr>
          <p:cNvSpPr/>
          <p:nvPr/>
        </p:nvSpPr>
        <p:spPr>
          <a:xfrm>
            <a:off x="3889712" y="6714019"/>
            <a:ext cx="846602" cy="315190"/>
          </a:xfrm>
          <a:custGeom>
            <a:avLst/>
            <a:gdLst>
              <a:gd name="connsiteX0" fmla="*/ 1523 w 846602"/>
              <a:gd name="connsiteY0" fmla="*/ 980 h 315190"/>
              <a:gd name="connsiteX1" fmla="*/ 629921 w 846602"/>
              <a:gd name="connsiteY1" fmla="*/ 202390 h 315190"/>
              <a:gd name="connsiteX2" fmla="*/ 472822 w 846602"/>
              <a:gd name="connsiteY2" fmla="*/ 150023 h 315190"/>
              <a:gd name="connsiteX3" fmla="*/ 811190 w 846602"/>
              <a:gd name="connsiteY3" fmla="*/ 258785 h 315190"/>
              <a:gd name="connsiteX4" fmla="*/ 835359 w 846602"/>
              <a:gd name="connsiteY4" fmla="*/ 315179 h 315190"/>
              <a:gd name="connsiteX5" fmla="*/ 803134 w 846602"/>
              <a:gd name="connsiteY5" fmla="*/ 254756 h 315190"/>
              <a:gd name="connsiteX6" fmla="*/ 593668 w 846602"/>
              <a:gd name="connsiteY6" fmla="*/ 154051 h 315190"/>
              <a:gd name="connsiteX7" fmla="*/ 839388 w 846602"/>
              <a:gd name="connsiteY7" fmla="*/ 206418 h 315190"/>
              <a:gd name="connsiteX8" fmla="*/ 581583 w 846602"/>
              <a:gd name="connsiteY8" fmla="*/ 166136 h 315190"/>
              <a:gd name="connsiteX9" fmla="*/ 754795 w 846602"/>
              <a:gd name="connsiteY9" fmla="*/ 170164 h 315190"/>
              <a:gd name="connsiteX10" fmla="*/ 472822 w 846602"/>
              <a:gd name="connsiteY10" fmla="*/ 73488 h 315190"/>
              <a:gd name="connsiteX11" fmla="*/ 617837 w 846602"/>
              <a:gd name="connsiteY11" fmla="*/ 145995 h 315190"/>
              <a:gd name="connsiteX12" fmla="*/ 460737 w 846602"/>
              <a:gd name="connsiteY12" fmla="*/ 113770 h 315190"/>
              <a:gd name="connsiteX13" fmla="*/ 464766 w 846602"/>
              <a:gd name="connsiteY13" fmla="*/ 145995 h 315190"/>
              <a:gd name="connsiteX14" fmla="*/ 452681 w 846602"/>
              <a:gd name="connsiteY14" fmla="*/ 125854 h 315190"/>
              <a:gd name="connsiteX15" fmla="*/ 1523 w 846602"/>
              <a:gd name="connsiteY15" fmla="*/ 980 h 31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6602" h="315190">
                <a:moveTo>
                  <a:pt x="1523" y="980"/>
                </a:moveTo>
                <a:cubicBezTo>
                  <a:pt x="31063" y="13736"/>
                  <a:pt x="551371" y="177550"/>
                  <a:pt x="629921" y="202390"/>
                </a:cubicBezTo>
                <a:cubicBezTo>
                  <a:pt x="708471" y="227231"/>
                  <a:pt x="442611" y="140624"/>
                  <a:pt x="472822" y="150023"/>
                </a:cubicBezTo>
                <a:cubicBezTo>
                  <a:pt x="503033" y="159422"/>
                  <a:pt x="750767" y="231259"/>
                  <a:pt x="811190" y="258785"/>
                </a:cubicBezTo>
                <a:cubicBezTo>
                  <a:pt x="871613" y="286311"/>
                  <a:pt x="836702" y="315850"/>
                  <a:pt x="835359" y="315179"/>
                </a:cubicBezTo>
                <a:cubicBezTo>
                  <a:pt x="834016" y="314508"/>
                  <a:pt x="843416" y="281611"/>
                  <a:pt x="803134" y="254756"/>
                </a:cubicBezTo>
                <a:cubicBezTo>
                  <a:pt x="762852" y="227901"/>
                  <a:pt x="587626" y="162107"/>
                  <a:pt x="593668" y="154051"/>
                </a:cubicBezTo>
                <a:cubicBezTo>
                  <a:pt x="599710" y="145995"/>
                  <a:pt x="841402" y="204404"/>
                  <a:pt x="839388" y="206418"/>
                </a:cubicBezTo>
                <a:cubicBezTo>
                  <a:pt x="837374" y="208432"/>
                  <a:pt x="595682" y="172178"/>
                  <a:pt x="581583" y="166136"/>
                </a:cubicBezTo>
                <a:cubicBezTo>
                  <a:pt x="567484" y="160094"/>
                  <a:pt x="772922" y="185605"/>
                  <a:pt x="754795" y="170164"/>
                </a:cubicBezTo>
                <a:cubicBezTo>
                  <a:pt x="736668" y="154723"/>
                  <a:pt x="495648" y="77516"/>
                  <a:pt x="472822" y="73488"/>
                </a:cubicBezTo>
                <a:cubicBezTo>
                  <a:pt x="449996" y="69460"/>
                  <a:pt x="619851" y="139281"/>
                  <a:pt x="617837" y="145995"/>
                </a:cubicBezTo>
                <a:cubicBezTo>
                  <a:pt x="615823" y="152709"/>
                  <a:pt x="486249" y="113770"/>
                  <a:pt x="460737" y="113770"/>
                </a:cubicBezTo>
                <a:cubicBezTo>
                  <a:pt x="435225" y="113770"/>
                  <a:pt x="466109" y="143981"/>
                  <a:pt x="464766" y="145995"/>
                </a:cubicBezTo>
                <a:cubicBezTo>
                  <a:pt x="463423" y="148009"/>
                  <a:pt x="524517" y="148009"/>
                  <a:pt x="452681" y="125854"/>
                </a:cubicBezTo>
                <a:cubicBezTo>
                  <a:pt x="380845" y="103699"/>
                  <a:pt x="-28017" y="-11776"/>
                  <a:pt x="1523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3F8234A4-4C6B-42B2-E534-806F291FCDAE}"/>
              </a:ext>
            </a:extLst>
          </p:cNvPr>
          <p:cNvSpPr/>
          <p:nvPr/>
        </p:nvSpPr>
        <p:spPr>
          <a:xfrm>
            <a:off x="4466830" y="6738683"/>
            <a:ext cx="1028124" cy="282462"/>
          </a:xfrm>
          <a:custGeom>
            <a:avLst/>
            <a:gdLst>
              <a:gd name="connsiteX0" fmla="*/ 437 w 1028124"/>
              <a:gd name="connsiteY0" fmla="*/ 226064 h 282462"/>
              <a:gd name="connsiteX1" fmla="*/ 270326 w 1028124"/>
              <a:gd name="connsiteY1" fmla="*/ 181754 h 282462"/>
              <a:gd name="connsiteX2" fmla="*/ 177677 w 1028124"/>
              <a:gd name="connsiteY2" fmla="*/ 282459 h 282462"/>
              <a:gd name="connsiteX3" fmla="*/ 491877 w 1028124"/>
              <a:gd name="connsiteY3" fmla="*/ 185782 h 282462"/>
              <a:gd name="connsiteX4" fmla="*/ 439510 w 1028124"/>
              <a:gd name="connsiteY4" fmla="*/ 226064 h 282462"/>
              <a:gd name="connsiteX5" fmla="*/ 721484 w 1028124"/>
              <a:gd name="connsiteY5" fmla="*/ 165641 h 282462"/>
              <a:gd name="connsiteX6" fmla="*/ 584525 w 1028124"/>
              <a:gd name="connsiteY6" fmla="*/ 181754 h 282462"/>
              <a:gd name="connsiteX7" fmla="*/ 1027626 w 1028124"/>
              <a:gd name="connsiteY7" fmla="*/ 485 h 282462"/>
              <a:gd name="connsiteX8" fmla="*/ 665089 w 1028124"/>
              <a:gd name="connsiteY8" fmla="*/ 129387 h 282462"/>
              <a:gd name="connsiteX9" fmla="*/ 338805 w 1028124"/>
              <a:gd name="connsiteY9" fmla="*/ 157585 h 282462"/>
              <a:gd name="connsiteX10" fmla="*/ 592581 w 1028124"/>
              <a:gd name="connsiteY10" fmla="*/ 157585 h 282462"/>
              <a:gd name="connsiteX11" fmla="*/ 350890 w 1028124"/>
              <a:gd name="connsiteY11" fmla="*/ 185782 h 282462"/>
              <a:gd name="connsiteX12" fmla="*/ 209903 w 1028124"/>
              <a:gd name="connsiteY12" fmla="*/ 189810 h 282462"/>
              <a:gd name="connsiteX13" fmla="*/ 475764 w 1028124"/>
              <a:gd name="connsiteY13" fmla="*/ 201895 h 282462"/>
              <a:gd name="connsiteX14" fmla="*/ 213931 w 1028124"/>
              <a:gd name="connsiteY14" fmla="*/ 209951 h 282462"/>
              <a:gd name="connsiteX15" fmla="*/ 437 w 1028124"/>
              <a:gd name="connsiteY15" fmla="*/ 226064 h 2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8124" h="282462">
                <a:moveTo>
                  <a:pt x="437" y="226064"/>
                </a:moveTo>
                <a:cubicBezTo>
                  <a:pt x="9836" y="221365"/>
                  <a:pt x="240786" y="172355"/>
                  <a:pt x="270326" y="181754"/>
                </a:cubicBezTo>
                <a:cubicBezTo>
                  <a:pt x="299866" y="191153"/>
                  <a:pt x="140752" y="281788"/>
                  <a:pt x="177677" y="282459"/>
                </a:cubicBezTo>
                <a:cubicBezTo>
                  <a:pt x="214602" y="283130"/>
                  <a:pt x="448238" y="195181"/>
                  <a:pt x="491877" y="185782"/>
                </a:cubicBezTo>
                <a:cubicBezTo>
                  <a:pt x="535516" y="176383"/>
                  <a:pt x="401242" y="229421"/>
                  <a:pt x="439510" y="226064"/>
                </a:cubicBezTo>
                <a:cubicBezTo>
                  <a:pt x="477778" y="222707"/>
                  <a:pt x="697315" y="173026"/>
                  <a:pt x="721484" y="165641"/>
                </a:cubicBezTo>
                <a:cubicBezTo>
                  <a:pt x="745653" y="158256"/>
                  <a:pt x="533501" y="209280"/>
                  <a:pt x="584525" y="181754"/>
                </a:cubicBezTo>
                <a:cubicBezTo>
                  <a:pt x="635549" y="154228"/>
                  <a:pt x="1014199" y="9213"/>
                  <a:pt x="1027626" y="485"/>
                </a:cubicBezTo>
                <a:cubicBezTo>
                  <a:pt x="1041053" y="-8243"/>
                  <a:pt x="779892" y="103204"/>
                  <a:pt x="665089" y="129387"/>
                </a:cubicBezTo>
                <a:cubicBezTo>
                  <a:pt x="550286" y="155570"/>
                  <a:pt x="350890" y="152885"/>
                  <a:pt x="338805" y="157585"/>
                </a:cubicBezTo>
                <a:cubicBezTo>
                  <a:pt x="326720" y="162285"/>
                  <a:pt x="590567" y="152885"/>
                  <a:pt x="592581" y="157585"/>
                </a:cubicBezTo>
                <a:cubicBezTo>
                  <a:pt x="594595" y="162285"/>
                  <a:pt x="414670" y="180411"/>
                  <a:pt x="350890" y="185782"/>
                </a:cubicBezTo>
                <a:cubicBezTo>
                  <a:pt x="287110" y="191153"/>
                  <a:pt x="189091" y="187124"/>
                  <a:pt x="209903" y="189810"/>
                </a:cubicBezTo>
                <a:cubicBezTo>
                  <a:pt x="230715" y="192495"/>
                  <a:pt x="475093" y="198538"/>
                  <a:pt x="475764" y="201895"/>
                </a:cubicBezTo>
                <a:cubicBezTo>
                  <a:pt x="476435" y="205252"/>
                  <a:pt x="292481" y="206594"/>
                  <a:pt x="213931" y="209951"/>
                </a:cubicBezTo>
                <a:cubicBezTo>
                  <a:pt x="135381" y="213308"/>
                  <a:pt x="-8962" y="230763"/>
                  <a:pt x="437" y="226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F276132-8562-50E6-B4BD-C76DEF2E3C90}"/>
              </a:ext>
            </a:extLst>
          </p:cNvPr>
          <p:cNvSpPr/>
          <p:nvPr/>
        </p:nvSpPr>
        <p:spPr>
          <a:xfrm>
            <a:off x="4632566" y="6358889"/>
            <a:ext cx="782409" cy="124538"/>
          </a:xfrm>
          <a:custGeom>
            <a:avLst/>
            <a:gdLst>
              <a:gd name="connsiteX0" fmla="*/ 2934 w 782409"/>
              <a:gd name="connsiteY0" fmla="*/ 124461 h 124538"/>
              <a:gd name="connsiteX1" fmla="*/ 374409 w 782409"/>
              <a:gd name="connsiteY1" fmla="*/ 105411 h 124538"/>
              <a:gd name="connsiteX2" fmla="*/ 272809 w 782409"/>
              <a:gd name="connsiteY2" fmla="*/ 54611 h 124538"/>
              <a:gd name="connsiteX3" fmla="*/ 272809 w 782409"/>
              <a:gd name="connsiteY3" fmla="*/ 38736 h 124538"/>
              <a:gd name="connsiteX4" fmla="*/ 260109 w 782409"/>
              <a:gd name="connsiteY4" fmla="*/ 3811 h 124538"/>
              <a:gd name="connsiteX5" fmla="*/ 552209 w 782409"/>
              <a:gd name="connsiteY5" fmla="*/ 60961 h 124538"/>
              <a:gd name="connsiteX6" fmla="*/ 517284 w 782409"/>
              <a:gd name="connsiteY6" fmla="*/ 35561 h 124538"/>
              <a:gd name="connsiteX7" fmla="*/ 780809 w 782409"/>
              <a:gd name="connsiteY7" fmla="*/ 92711 h 124538"/>
              <a:gd name="connsiteX8" fmla="*/ 374409 w 782409"/>
              <a:gd name="connsiteY8" fmla="*/ 16511 h 124538"/>
              <a:gd name="connsiteX9" fmla="*/ 164859 w 782409"/>
              <a:gd name="connsiteY9" fmla="*/ 636 h 124538"/>
              <a:gd name="connsiteX10" fmla="*/ 272809 w 782409"/>
              <a:gd name="connsiteY10" fmla="*/ 29211 h 124538"/>
              <a:gd name="connsiteX11" fmla="*/ 323609 w 782409"/>
              <a:gd name="connsiteY11" fmla="*/ 99061 h 124538"/>
              <a:gd name="connsiteX12" fmla="*/ 206134 w 782409"/>
              <a:gd name="connsiteY12" fmla="*/ 111761 h 124538"/>
              <a:gd name="connsiteX13" fmla="*/ 2934 w 782409"/>
              <a:gd name="connsiteY13" fmla="*/ 124461 h 12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2409" h="124538">
                <a:moveTo>
                  <a:pt x="2934" y="124461"/>
                </a:moveTo>
                <a:cubicBezTo>
                  <a:pt x="30980" y="123403"/>
                  <a:pt x="329430" y="117053"/>
                  <a:pt x="374409" y="105411"/>
                </a:cubicBezTo>
                <a:cubicBezTo>
                  <a:pt x="419388" y="93769"/>
                  <a:pt x="289742" y="65723"/>
                  <a:pt x="272809" y="54611"/>
                </a:cubicBezTo>
                <a:cubicBezTo>
                  <a:pt x="255876" y="43499"/>
                  <a:pt x="274926" y="47203"/>
                  <a:pt x="272809" y="38736"/>
                </a:cubicBezTo>
                <a:cubicBezTo>
                  <a:pt x="270692" y="30269"/>
                  <a:pt x="213542" y="107"/>
                  <a:pt x="260109" y="3811"/>
                </a:cubicBezTo>
                <a:cubicBezTo>
                  <a:pt x="306676" y="7515"/>
                  <a:pt x="509347" y="55669"/>
                  <a:pt x="552209" y="60961"/>
                </a:cubicBezTo>
                <a:cubicBezTo>
                  <a:pt x="595071" y="66253"/>
                  <a:pt x="479184" y="30269"/>
                  <a:pt x="517284" y="35561"/>
                </a:cubicBezTo>
                <a:cubicBezTo>
                  <a:pt x="555384" y="40853"/>
                  <a:pt x="804622" y="95886"/>
                  <a:pt x="780809" y="92711"/>
                </a:cubicBezTo>
                <a:cubicBezTo>
                  <a:pt x="756997" y="89536"/>
                  <a:pt x="477067" y="31857"/>
                  <a:pt x="374409" y="16511"/>
                </a:cubicBezTo>
                <a:cubicBezTo>
                  <a:pt x="271751" y="1165"/>
                  <a:pt x="181792" y="-1481"/>
                  <a:pt x="164859" y="636"/>
                </a:cubicBezTo>
                <a:cubicBezTo>
                  <a:pt x="147926" y="2753"/>
                  <a:pt x="246351" y="12807"/>
                  <a:pt x="272809" y="29211"/>
                </a:cubicBezTo>
                <a:cubicBezTo>
                  <a:pt x="299267" y="45615"/>
                  <a:pt x="334722" y="85303"/>
                  <a:pt x="323609" y="99061"/>
                </a:cubicBezTo>
                <a:cubicBezTo>
                  <a:pt x="312496" y="112819"/>
                  <a:pt x="256405" y="108057"/>
                  <a:pt x="206134" y="111761"/>
                </a:cubicBezTo>
                <a:cubicBezTo>
                  <a:pt x="155863" y="115465"/>
                  <a:pt x="-25112" y="125519"/>
                  <a:pt x="2934" y="12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B610665-CCAD-B106-ABF5-1E1FD663F0BE}"/>
              </a:ext>
            </a:extLst>
          </p:cNvPr>
          <p:cNvSpPr/>
          <p:nvPr/>
        </p:nvSpPr>
        <p:spPr>
          <a:xfrm>
            <a:off x="3889375" y="6632575"/>
            <a:ext cx="764129" cy="416612"/>
          </a:xfrm>
          <a:custGeom>
            <a:avLst/>
            <a:gdLst>
              <a:gd name="connsiteX0" fmla="*/ 0 w 764129"/>
              <a:gd name="connsiteY0" fmla="*/ 0 h 416612"/>
              <a:gd name="connsiteX1" fmla="*/ 498475 w 764129"/>
              <a:gd name="connsiteY1" fmla="*/ 288925 h 416612"/>
              <a:gd name="connsiteX2" fmla="*/ 473075 w 764129"/>
              <a:gd name="connsiteY2" fmla="*/ 250825 h 416612"/>
              <a:gd name="connsiteX3" fmla="*/ 727075 w 764129"/>
              <a:gd name="connsiteY3" fmla="*/ 361950 h 416612"/>
              <a:gd name="connsiteX4" fmla="*/ 758825 w 764129"/>
              <a:gd name="connsiteY4" fmla="*/ 415925 h 416612"/>
              <a:gd name="connsiteX5" fmla="*/ 688975 w 764129"/>
              <a:gd name="connsiteY5" fmla="*/ 327025 h 416612"/>
              <a:gd name="connsiteX6" fmla="*/ 511175 w 764129"/>
              <a:gd name="connsiteY6" fmla="*/ 203200 h 416612"/>
              <a:gd name="connsiteX7" fmla="*/ 692150 w 764129"/>
              <a:gd name="connsiteY7" fmla="*/ 327025 h 416612"/>
              <a:gd name="connsiteX8" fmla="*/ 501650 w 764129"/>
              <a:gd name="connsiteY8" fmla="*/ 244475 h 416612"/>
              <a:gd name="connsiteX9" fmla="*/ 269875 w 764129"/>
              <a:gd name="connsiteY9" fmla="*/ 139700 h 416612"/>
              <a:gd name="connsiteX10" fmla="*/ 368300 w 764129"/>
              <a:gd name="connsiteY10" fmla="*/ 200025 h 416612"/>
              <a:gd name="connsiteX11" fmla="*/ 0 w 764129"/>
              <a:gd name="connsiteY11" fmla="*/ 0 h 4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4129" h="416612">
                <a:moveTo>
                  <a:pt x="0" y="0"/>
                </a:moveTo>
                <a:lnTo>
                  <a:pt x="498475" y="288925"/>
                </a:lnTo>
                <a:cubicBezTo>
                  <a:pt x="577321" y="330729"/>
                  <a:pt x="434975" y="238654"/>
                  <a:pt x="473075" y="250825"/>
                </a:cubicBezTo>
                <a:cubicBezTo>
                  <a:pt x="511175" y="262996"/>
                  <a:pt x="679450" y="334433"/>
                  <a:pt x="727075" y="361950"/>
                </a:cubicBezTo>
                <a:cubicBezTo>
                  <a:pt x="774700" y="389467"/>
                  <a:pt x="765175" y="421746"/>
                  <a:pt x="758825" y="415925"/>
                </a:cubicBezTo>
                <a:cubicBezTo>
                  <a:pt x="752475" y="410104"/>
                  <a:pt x="730250" y="362479"/>
                  <a:pt x="688975" y="327025"/>
                </a:cubicBezTo>
                <a:cubicBezTo>
                  <a:pt x="647700" y="291571"/>
                  <a:pt x="510646" y="203200"/>
                  <a:pt x="511175" y="203200"/>
                </a:cubicBezTo>
                <a:cubicBezTo>
                  <a:pt x="511704" y="203200"/>
                  <a:pt x="693737" y="320146"/>
                  <a:pt x="692150" y="327025"/>
                </a:cubicBezTo>
                <a:cubicBezTo>
                  <a:pt x="690563" y="333904"/>
                  <a:pt x="501650" y="244475"/>
                  <a:pt x="501650" y="244475"/>
                </a:cubicBezTo>
                <a:cubicBezTo>
                  <a:pt x="431271" y="213254"/>
                  <a:pt x="292100" y="147108"/>
                  <a:pt x="269875" y="139700"/>
                </a:cubicBezTo>
                <a:cubicBezTo>
                  <a:pt x="247650" y="132292"/>
                  <a:pt x="368300" y="200025"/>
                  <a:pt x="368300" y="200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2D23BF0-189C-7A47-872E-5B7E99D88193}"/>
              </a:ext>
            </a:extLst>
          </p:cNvPr>
          <p:cNvSpPr/>
          <p:nvPr/>
        </p:nvSpPr>
        <p:spPr>
          <a:xfrm>
            <a:off x="4716893" y="6761448"/>
            <a:ext cx="688269" cy="148620"/>
          </a:xfrm>
          <a:custGeom>
            <a:avLst/>
            <a:gdLst>
              <a:gd name="connsiteX0" fmla="*/ 4332 w 688269"/>
              <a:gd name="connsiteY0" fmla="*/ 147352 h 148620"/>
              <a:gd name="connsiteX1" fmla="*/ 667907 w 688269"/>
              <a:gd name="connsiteY1" fmla="*/ 4477 h 148620"/>
              <a:gd name="connsiteX2" fmla="*/ 493282 w 688269"/>
              <a:gd name="connsiteY2" fmla="*/ 39402 h 148620"/>
              <a:gd name="connsiteX3" fmla="*/ 239282 w 688269"/>
              <a:gd name="connsiteY3" fmla="*/ 74327 h 148620"/>
              <a:gd name="connsiteX4" fmla="*/ 375807 w 688269"/>
              <a:gd name="connsiteY4" fmla="*/ 74327 h 148620"/>
              <a:gd name="connsiteX5" fmla="*/ 4332 w 688269"/>
              <a:gd name="connsiteY5" fmla="*/ 147352 h 1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269" h="148620">
                <a:moveTo>
                  <a:pt x="4332" y="147352"/>
                </a:moveTo>
                <a:cubicBezTo>
                  <a:pt x="53015" y="135710"/>
                  <a:pt x="586415" y="22469"/>
                  <a:pt x="667907" y="4477"/>
                </a:cubicBezTo>
                <a:cubicBezTo>
                  <a:pt x="749399" y="-13515"/>
                  <a:pt x="564720" y="27760"/>
                  <a:pt x="493282" y="39402"/>
                </a:cubicBezTo>
                <a:cubicBezTo>
                  <a:pt x="421845" y="51044"/>
                  <a:pt x="258861" y="68506"/>
                  <a:pt x="239282" y="74327"/>
                </a:cubicBezTo>
                <a:cubicBezTo>
                  <a:pt x="219703" y="80148"/>
                  <a:pt x="419199" y="61627"/>
                  <a:pt x="375807" y="74327"/>
                </a:cubicBezTo>
                <a:cubicBezTo>
                  <a:pt x="332415" y="87027"/>
                  <a:pt x="-44351" y="158994"/>
                  <a:pt x="4332" y="147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E2F1C77-B90F-BA9D-EE1F-955793F4F608}"/>
              </a:ext>
            </a:extLst>
          </p:cNvPr>
          <p:cNvSpPr/>
          <p:nvPr/>
        </p:nvSpPr>
        <p:spPr>
          <a:xfrm>
            <a:off x="4824102" y="6546735"/>
            <a:ext cx="897248" cy="442487"/>
          </a:xfrm>
          <a:custGeom>
            <a:avLst/>
            <a:gdLst>
              <a:gd name="connsiteX0" fmla="*/ 1898 w 897248"/>
              <a:gd name="connsiteY0" fmla="*/ 441440 h 442487"/>
              <a:gd name="connsiteX1" fmla="*/ 459098 w 897248"/>
              <a:gd name="connsiteY1" fmla="*/ 323965 h 442487"/>
              <a:gd name="connsiteX2" fmla="*/ 360673 w 897248"/>
              <a:gd name="connsiteY2" fmla="*/ 333490 h 442487"/>
              <a:gd name="connsiteX3" fmla="*/ 697223 w 897248"/>
              <a:gd name="connsiteY3" fmla="*/ 149340 h 442487"/>
              <a:gd name="connsiteX4" fmla="*/ 573398 w 897248"/>
              <a:gd name="connsiteY4" fmla="*/ 203315 h 442487"/>
              <a:gd name="connsiteX5" fmla="*/ 897248 w 897248"/>
              <a:gd name="connsiteY5" fmla="*/ 115 h 442487"/>
              <a:gd name="connsiteX6" fmla="*/ 573398 w 897248"/>
              <a:gd name="connsiteY6" fmla="*/ 174740 h 442487"/>
              <a:gd name="connsiteX7" fmla="*/ 586098 w 897248"/>
              <a:gd name="connsiteY7" fmla="*/ 209665 h 442487"/>
              <a:gd name="connsiteX8" fmla="*/ 414648 w 897248"/>
              <a:gd name="connsiteY8" fmla="*/ 320790 h 442487"/>
              <a:gd name="connsiteX9" fmla="*/ 300348 w 897248"/>
              <a:gd name="connsiteY9" fmla="*/ 377940 h 442487"/>
              <a:gd name="connsiteX10" fmla="*/ 1898 w 897248"/>
              <a:gd name="connsiteY10" fmla="*/ 441440 h 44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7248" h="442487">
                <a:moveTo>
                  <a:pt x="1898" y="441440"/>
                </a:moveTo>
                <a:cubicBezTo>
                  <a:pt x="28356" y="432444"/>
                  <a:pt x="399302" y="341957"/>
                  <a:pt x="459098" y="323965"/>
                </a:cubicBezTo>
                <a:cubicBezTo>
                  <a:pt x="518894" y="305973"/>
                  <a:pt x="320986" y="362594"/>
                  <a:pt x="360673" y="333490"/>
                </a:cubicBezTo>
                <a:cubicBezTo>
                  <a:pt x="400360" y="304386"/>
                  <a:pt x="661769" y="171036"/>
                  <a:pt x="697223" y="149340"/>
                </a:cubicBezTo>
                <a:cubicBezTo>
                  <a:pt x="732677" y="127644"/>
                  <a:pt x="540061" y="228186"/>
                  <a:pt x="573398" y="203315"/>
                </a:cubicBezTo>
                <a:cubicBezTo>
                  <a:pt x="606735" y="178444"/>
                  <a:pt x="897248" y="4877"/>
                  <a:pt x="897248" y="115"/>
                </a:cubicBezTo>
                <a:cubicBezTo>
                  <a:pt x="897248" y="-4647"/>
                  <a:pt x="625256" y="139815"/>
                  <a:pt x="573398" y="174740"/>
                </a:cubicBezTo>
                <a:cubicBezTo>
                  <a:pt x="521540" y="209665"/>
                  <a:pt x="612556" y="185323"/>
                  <a:pt x="586098" y="209665"/>
                </a:cubicBezTo>
                <a:cubicBezTo>
                  <a:pt x="559640" y="234007"/>
                  <a:pt x="462273" y="292744"/>
                  <a:pt x="414648" y="320790"/>
                </a:cubicBezTo>
                <a:cubicBezTo>
                  <a:pt x="367023" y="348836"/>
                  <a:pt x="367552" y="356773"/>
                  <a:pt x="300348" y="377940"/>
                </a:cubicBezTo>
                <a:cubicBezTo>
                  <a:pt x="233144" y="399107"/>
                  <a:pt x="-24560" y="450436"/>
                  <a:pt x="1898" y="44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B65FDE7-D2F9-C7C4-E848-D29116343F39}"/>
              </a:ext>
            </a:extLst>
          </p:cNvPr>
          <p:cNvSpPr/>
          <p:nvPr/>
        </p:nvSpPr>
        <p:spPr>
          <a:xfrm>
            <a:off x="3590584" y="6342338"/>
            <a:ext cx="171966" cy="237156"/>
          </a:xfrm>
          <a:custGeom>
            <a:avLst/>
            <a:gdLst>
              <a:gd name="connsiteX0" fmla="*/ 171791 w 171966"/>
              <a:gd name="connsiteY0" fmla="*/ 20362 h 237156"/>
              <a:gd name="connsiteX1" fmla="*/ 60666 w 171966"/>
              <a:gd name="connsiteY1" fmla="*/ 23537 h 237156"/>
              <a:gd name="connsiteX2" fmla="*/ 341 w 171966"/>
              <a:gd name="connsiteY2" fmla="*/ 1312 h 237156"/>
              <a:gd name="connsiteX3" fmla="*/ 35266 w 171966"/>
              <a:gd name="connsiteY3" fmla="*/ 33062 h 237156"/>
              <a:gd name="connsiteX4" fmla="*/ 16216 w 171966"/>
              <a:gd name="connsiteY4" fmla="*/ 77512 h 237156"/>
              <a:gd name="connsiteX5" fmla="*/ 86066 w 171966"/>
              <a:gd name="connsiteY5" fmla="*/ 131487 h 237156"/>
              <a:gd name="connsiteX6" fmla="*/ 140041 w 171966"/>
              <a:gd name="connsiteY6" fmla="*/ 236262 h 237156"/>
              <a:gd name="connsiteX7" fmla="*/ 114641 w 171966"/>
              <a:gd name="connsiteY7" fmla="*/ 175937 h 237156"/>
              <a:gd name="connsiteX8" fmla="*/ 67016 w 171966"/>
              <a:gd name="connsiteY8" fmla="*/ 71162 h 237156"/>
              <a:gd name="connsiteX9" fmla="*/ 86066 w 171966"/>
              <a:gd name="connsiteY9" fmla="*/ 1312 h 237156"/>
              <a:gd name="connsiteX10" fmla="*/ 171791 w 171966"/>
              <a:gd name="connsiteY10" fmla="*/ 20362 h 23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966" h="237156">
                <a:moveTo>
                  <a:pt x="171791" y="20362"/>
                </a:moveTo>
                <a:cubicBezTo>
                  <a:pt x="167558" y="24066"/>
                  <a:pt x="89241" y="26712"/>
                  <a:pt x="60666" y="23537"/>
                </a:cubicBezTo>
                <a:cubicBezTo>
                  <a:pt x="32091" y="20362"/>
                  <a:pt x="4574" y="-275"/>
                  <a:pt x="341" y="1312"/>
                </a:cubicBezTo>
                <a:cubicBezTo>
                  <a:pt x="-3892" y="2899"/>
                  <a:pt x="32620" y="20362"/>
                  <a:pt x="35266" y="33062"/>
                </a:cubicBezTo>
                <a:cubicBezTo>
                  <a:pt x="37912" y="45762"/>
                  <a:pt x="7749" y="61108"/>
                  <a:pt x="16216" y="77512"/>
                </a:cubicBezTo>
                <a:cubicBezTo>
                  <a:pt x="24683" y="93916"/>
                  <a:pt x="65428" y="105029"/>
                  <a:pt x="86066" y="131487"/>
                </a:cubicBezTo>
                <a:cubicBezTo>
                  <a:pt x="106704" y="157945"/>
                  <a:pt x="135278" y="228854"/>
                  <a:pt x="140041" y="236262"/>
                </a:cubicBezTo>
                <a:cubicBezTo>
                  <a:pt x="144803" y="243670"/>
                  <a:pt x="126812" y="203454"/>
                  <a:pt x="114641" y="175937"/>
                </a:cubicBezTo>
                <a:cubicBezTo>
                  <a:pt x="102470" y="148420"/>
                  <a:pt x="71778" y="100266"/>
                  <a:pt x="67016" y="71162"/>
                </a:cubicBezTo>
                <a:cubicBezTo>
                  <a:pt x="62254" y="42058"/>
                  <a:pt x="69662" y="8191"/>
                  <a:pt x="86066" y="1312"/>
                </a:cubicBezTo>
                <a:cubicBezTo>
                  <a:pt x="102470" y="-5567"/>
                  <a:pt x="176024" y="16658"/>
                  <a:pt x="171791" y="20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B2F3CBD8-2365-FD51-E560-D452180923DB}"/>
              </a:ext>
            </a:extLst>
          </p:cNvPr>
          <p:cNvSpPr/>
          <p:nvPr/>
        </p:nvSpPr>
        <p:spPr>
          <a:xfrm>
            <a:off x="5581642" y="6390422"/>
            <a:ext cx="232713" cy="174148"/>
          </a:xfrm>
          <a:custGeom>
            <a:avLst/>
            <a:gdLst>
              <a:gd name="connsiteX0" fmla="*/ 8 w 232713"/>
              <a:gd name="connsiteY0" fmla="*/ 51653 h 174148"/>
              <a:gd name="connsiteX1" fmla="*/ 130183 w 232713"/>
              <a:gd name="connsiteY1" fmla="*/ 4028 h 174148"/>
              <a:gd name="connsiteX2" fmla="*/ 231783 w 232713"/>
              <a:gd name="connsiteY2" fmla="*/ 172303 h 174148"/>
              <a:gd name="connsiteX3" fmla="*/ 177808 w 232713"/>
              <a:gd name="connsiteY3" fmla="*/ 96103 h 174148"/>
              <a:gd name="connsiteX4" fmla="*/ 130183 w 232713"/>
              <a:gd name="connsiteY4" fmla="*/ 134203 h 174148"/>
              <a:gd name="connsiteX5" fmla="*/ 152408 w 232713"/>
              <a:gd name="connsiteY5" fmla="*/ 70703 h 174148"/>
              <a:gd name="connsiteX6" fmla="*/ 69858 w 232713"/>
              <a:gd name="connsiteY6" fmla="*/ 67528 h 174148"/>
              <a:gd name="connsiteX7" fmla="*/ 136533 w 232713"/>
              <a:gd name="connsiteY7" fmla="*/ 42128 h 174148"/>
              <a:gd name="connsiteX8" fmla="*/ 8 w 232713"/>
              <a:gd name="connsiteY8" fmla="*/ 51653 h 17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713" h="174148">
                <a:moveTo>
                  <a:pt x="8" y="51653"/>
                </a:moveTo>
                <a:cubicBezTo>
                  <a:pt x="-1050" y="45303"/>
                  <a:pt x="91554" y="-16080"/>
                  <a:pt x="130183" y="4028"/>
                </a:cubicBezTo>
                <a:cubicBezTo>
                  <a:pt x="168812" y="24136"/>
                  <a:pt x="223846" y="156957"/>
                  <a:pt x="231783" y="172303"/>
                </a:cubicBezTo>
                <a:cubicBezTo>
                  <a:pt x="239720" y="187649"/>
                  <a:pt x="194741" y="102453"/>
                  <a:pt x="177808" y="96103"/>
                </a:cubicBezTo>
                <a:cubicBezTo>
                  <a:pt x="160875" y="89753"/>
                  <a:pt x="134416" y="138436"/>
                  <a:pt x="130183" y="134203"/>
                </a:cubicBezTo>
                <a:cubicBezTo>
                  <a:pt x="125950" y="129970"/>
                  <a:pt x="162462" y="81815"/>
                  <a:pt x="152408" y="70703"/>
                </a:cubicBezTo>
                <a:cubicBezTo>
                  <a:pt x="142354" y="59591"/>
                  <a:pt x="72504" y="72290"/>
                  <a:pt x="69858" y="67528"/>
                </a:cubicBezTo>
                <a:cubicBezTo>
                  <a:pt x="67212" y="62766"/>
                  <a:pt x="140766" y="47420"/>
                  <a:pt x="136533" y="42128"/>
                </a:cubicBezTo>
                <a:cubicBezTo>
                  <a:pt x="132300" y="36836"/>
                  <a:pt x="1066" y="58003"/>
                  <a:pt x="8" y="5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FD5EAE5D-C12A-FD64-CA47-EE65037BE95D}"/>
              </a:ext>
            </a:extLst>
          </p:cNvPr>
          <p:cNvSpPr/>
          <p:nvPr/>
        </p:nvSpPr>
        <p:spPr>
          <a:xfrm>
            <a:off x="3768563" y="6425817"/>
            <a:ext cx="149748" cy="195731"/>
          </a:xfrm>
          <a:custGeom>
            <a:avLst/>
            <a:gdLst>
              <a:gd name="connsiteX0" fmla="*/ 162 w 149748"/>
              <a:gd name="connsiteY0" fmla="*/ 383 h 195731"/>
              <a:gd name="connsiteX1" fmla="*/ 139862 w 149748"/>
              <a:gd name="connsiteY1" fmla="*/ 130558 h 195731"/>
              <a:gd name="connsiteX2" fmla="*/ 136687 w 149748"/>
              <a:gd name="connsiteY2" fmla="*/ 194058 h 195731"/>
              <a:gd name="connsiteX3" fmla="*/ 123987 w 149748"/>
              <a:gd name="connsiteY3" fmla="*/ 67058 h 195731"/>
              <a:gd name="connsiteX4" fmla="*/ 111287 w 149748"/>
              <a:gd name="connsiteY4" fmla="*/ 89283 h 195731"/>
              <a:gd name="connsiteX5" fmla="*/ 162 w 149748"/>
              <a:gd name="connsiteY5" fmla="*/ 383 h 19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48" h="195731">
                <a:moveTo>
                  <a:pt x="162" y="383"/>
                </a:moveTo>
                <a:cubicBezTo>
                  <a:pt x="4924" y="7262"/>
                  <a:pt x="117108" y="98279"/>
                  <a:pt x="139862" y="130558"/>
                </a:cubicBezTo>
                <a:cubicBezTo>
                  <a:pt x="162616" y="162837"/>
                  <a:pt x="139333" y="204641"/>
                  <a:pt x="136687" y="194058"/>
                </a:cubicBezTo>
                <a:cubicBezTo>
                  <a:pt x="134041" y="183475"/>
                  <a:pt x="128220" y="84520"/>
                  <a:pt x="123987" y="67058"/>
                </a:cubicBezTo>
                <a:cubicBezTo>
                  <a:pt x="119754" y="49596"/>
                  <a:pt x="126104" y="97221"/>
                  <a:pt x="111287" y="89283"/>
                </a:cubicBezTo>
                <a:cubicBezTo>
                  <a:pt x="96470" y="81346"/>
                  <a:pt x="-4600" y="-6496"/>
                  <a:pt x="162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0F270C0-1893-57F6-8F71-5F2288644250}"/>
              </a:ext>
            </a:extLst>
          </p:cNvPr>
          <p:cNvSpPr/>
          <p:nvPr/>
        </p:nvSpPr>
        <p:spPr>
          <a:xfrm>
            <a:off x="3898681" y="6472846"/>
            <a:ext cx="126655" cy="182144"/>
          </a:xfrm>
          <a:custGeom>
            <a:avLst/>
            <a:gdLst>
              <a:gd name="connsiteX0" fmla="*/ 219 w 126655"/>
              <a:gd name="connsiteY0" fmla="*/ 979 h 182144"/>
              <a:gd name="connsiteX1" fmla="*/ 114519 w 126655"/>
              <a:gd name="connsiteY1" fmla="*/ 134329 h 182144"/>
              <a:gd name="connsiteX2" fmla="*/ 124044 w 126655"/>
              <a:gd name="connsiteY2" fmla="*/ 178779 h 182144"/>
              <a:gd name="connsiteX3" fmla="*/ 120869 w 126655"/>
              <a:gd name="connsiteY3" fmla="*/ 54954 h 182144"/>
              <a:gd name="connsiteX4" fmla="*/ 108169 w 126655"/>
              <a:gd name="connsiteY4" fmla="*/ 112104 h 182144"/>
              <a:gd name="connsiteX5" fmla="*/ 85944 w 126655"/>
              <a:gd name="connsiteY5" fmla="*/ 74004 h 182144"/>
              <a:gd name="connsiteX6" fmla="*/ 219 w 126655"/>
              <a:gd name="connsiteY6" fmla="*/ 979 h 18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55" h="182144">
                <a:moveTo>
                  <a:pt x="219" y="979"/>
                </a:moveTo>
                <a:cubicBezTo>
                  <a:pt x="4982" y="11033"/>
                  <a:pt x="93882" y="104696"/>
                  <a:pt x="114519" y="134329"/>
                </a:cubicBezTo>
                <a:cubicBezTo>
                  <a:pt x="135156" y="163962"/>
                  <a:pt x="122986" y="192008"/>
                  <a:pt x="124044" y="178779"/>
                </a:cubicBezTo>
                <a:cubicBezTo>
                  <a:pt x="125102" y="165550"/>
                  <a:pt x="123515" y="66067"/>
                  <a:pt x="120869" y="54954"/>
                </a:cubicBezTo>
                <a:cubicBezTo>
                  <a:pt x="118223" y="43841"/>
                  <a:pt x="113990" y="108929"/>
                  <a:pt x="108169" y="112104"/>
                </a:cubicBezTo>
                <a:cubicBezTo>
                  <a:pt x="102348" y="115279"/>
                  <a:pt x="102348" y="86704"/>
                  <a:pt x="85944" y="74004"/>
                </a:cubicBezTo>
                <a:cubicBezTo>
                  <a:pt x="69540" y="61304"/>
                  <a:pt x="-4544" y="-9075"/>
                  <a:pt x="219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115F5D4-33B3-3933-1B36-2F899C7E9EB9}"/>
              </a:ext>
            </a:extLst>
          </p:cNvPr>
          <p:cNvSpPr/>
          <p:nvPr/>
        </p:nvSpPr>
        <p:spPr>
          <a:xfrm>
            <a:off x="4000498" y="6481747"/>
            <a:ext cx="192331" cy="196275"/>
          </a:xfrm>
          <a:custGeom>
            <a:avLst/>
            <a:gdLst>
              <a:gd name="connsiteX0" fmla="*/ 2 w 192331"/>
              <a:gd name="connsiteY0" fmla="*/ 23828 h 196275"/>
              <a:gd name="connsiteX1" fmla="*/ 92077 w 192331"/>
              <a:gd name="connsiteY1" fmla="*/ 4778 h 196275"/>
              <a:gd name="connsiteX2" fmla="*/ 174627 w 192331"/>
              <a:gd name="connsiteY2" fmla="*/ 128603 h 196275"/>
              <a:gd name="connsiteX3" fmla="*/ 168277 w 192331"/>
              <a:gd name="connsiteY3" fmla="*/ 65103 h 196275"/>
              <a:gd name="connsiteX4" fmla="*/ 190502 w 192331"/>
              <a:gd name="connsiteY4" fmla="*/ 195278 h 196275"/>
              <a:gd name="connsiteX5" fmla="*/ 180977 w 192331"/>
              <a:gd name="connsiteY5" fmla="*/ 119078 h 196275"/>
              <a:gd name="connsiteX6" fmla="*/ 101602 w 192331"/>
              <a:gd name="connsiteY6" fmla="*/ 7953 h 196275"/>
              <a:gd name="connsiteX7" fmla="*/ 66677 w 192331"/>
              <a:gd name="connsiteY7" fmla="*/ 20653 h 196275"/>
              <a:gd name="connsiteX8" fmla="*/ 88902 w 192331"/>
              <a:gd name="connsiteY8" fmla="*/ 7953 h 196275"/>
              <a:gd name="connsiteX9" fmla="*/ 2 w 192331"/>
              <a:gd name="connsiteY9" fmla="*/ 23828 h 1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331" h="196275">
                <a:moveTo>
                  <a:pt x="2" y="23828"/>
                </a:moveTo>
                <a:cubicBezTo>
                  <a:pt x="531" y="23299"/>
                  <a:pt x="62973" y="-12685"/>
                  <a:pt x="92077" y="4778"/>
                </a:cubicBezTo>
                <a:cubicBezTo>
                  <a:pt x="121181" y="22241"/>
                  <a:pt x="161927" y="118549"/>
                  <a:pt x="174627" y="128603"/>
                </a:cubicBezTo>
                <a:cubicBezTo>
                  <a:pt x="187327" y="138657"/>
                  <a:pt x="165631" y="53990"/>
                  <a:pt x="168277" y="65103"/>
                </a:cubicBezTo>
                <a:cubicBezTo>
                  <a:pt x="170923" y="76216"/>
                  <a:pt x="188385" y="186282"/>
                  <a:pt x="190502" y="195278"/>
                </a:cubicBezTo>
                <a:cubicBezTo>
                  <a:pt x="192619" y="204274"/>
                  <a:pt x="195794" y="150299"/>
                  <a:pt x="180977" y="119078"/>
                </a:cubicBezTo>
                <a:cubicBezTo>
                  <a:pt x="166160" y="87857"/>
                  <a:pt x="120652" y="24357"/>
                  <a:pt x="101602" y="7953"/>
                </a:cubicBezTo>
                <a:cubicBezTo>
                  <a:pt x="82552" y="-8451"/>
                  <a:pt x="68794" y="20653"/>
                  <a:pt x="66677" y="20653"/>
                </a:cubicBezTo>
                <a:cubicBezTo>
                  <a:pt x="64560" y="20653"/>
                  <a:pt x="103190" y="7424"/>
                  <a:pt x="88902" y="7953"/>
                </a:cubicBezTo>
                <a:cubicBezTo>
                  <a:pt x="74615" y="8482"/>
                  <a:pt x="-527" y="24357"/>
                  <a:pt x="2" y="23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98F585E-86C4-0A62-8B81-FF9AFE44EB53}"/>
              </a:ext>
            </a:extLst>
          </p:cNvPr>
          <p:cNvSpPr/>
          <p:nvPr/>
        </p:nvSpPr>
        <p:spPr>
          <a:xfrm>
            <a:off x="4164450" y="6483281"/>
            <a:ext cx="243545" cy="238227"/>
          </a:xfrm>
          <a:custGeom>
            <a:avLst/>
            <a:gdLst>
              <a:gd name="connsiteX0" fmla="*/ 1150 w 243545"/>
              <a:gd name="connsiteY0" fmla="*/ 177869 h 238227"/>
              <a:gd name="connsiteX1" fmla="*/ 23375 w 243545"/>
              <a:gd name="connsiteY1" fmla="*/ 101669 h 238227"/>
              <a:gd name="connsiteX2" fmla="*/ 42425 w 243545"/>
              <a:gd name="connsiteY2" fmla="*/ 19119 h 238227"/>
              <a:gd name="connsiteX3" fmla="*/ 20200 w 243545"/>
              <a:gd name="connsiteY3" fmla="*/ 60394 h 238227"/>
              <a:gd name="connsiteX4" fmla="*/ 86875 w 243545"/>
              <a:gd name="connsiteY4" fmla="*/ 69 h 238227"/>
              <a:gd name="connsiteX5" fmla="*/ 166250 w 243545"/>
              <a:gd name="connsiteY5" fmla="*/ 47694 h 238227"/>
              <a:gd name="connsiteX6" fmla="*/ 159900 w 243545"/>
              <a:gd name="connsiteY6" fmla="*/ 15944 h 238227"/>
              <a:gd name="connsiteX7" fmla="*/ 201175 w 243545"/>
              <a:gd name="connsiteY7" fmla="*/ 47694 h 238227"/>
              <a:gd name="connsiteX8" fmla="*/ 217050 w 243545"/>
              <a:gd name="connsiteY8" fmla="*/ 117544 h 238227"/>
              <a:gd name="connsiteX9" fmla="*/ 239275 w 243545"/>
              <a:gd name="connsiteY9" fmla="*/ 63569 h 238227"/>
              <a:gd name="connsiteX10" fmla="*/ 229750 w 243545"/>
              <a:gd name="connsiteY10" fmla="*/ 142944 h 238227"/>
              <a:gd name="connsiteX11" fmla="*/ 232925 w 243545"/>
              <a:gd name="connsiteY11" fmla="*/ 238194 h 238227"/>
              <a:gd name="connsiteX12" fmla="*/ 242450 w 243545"/>
              <a:gd name="connsiteY12" fmla="*/ 152469 h 238227"/>
              <a:gd name="connsiteX13" fmla="*/ 204350 w 243545"/>
              <a:gd name="connsiteY13" fmla="*/ 47694 h 238227"/>
              <a:gd name="connsiteX14" fmla="*/ 134500 w 243545"/>
              <a:gd name="connsiteY14" fmla="*/ 12769 h 238227"/>
              <a:gd name="connsiteX15" fmla="*/ 102750 w 243545"/>
              <a:gd name="connsiteY15" fmla="*/ 12769 h 238227"/>
              <a:gd name="connsiteX16" fmla="*/ 13850 w 243545"/>
              <a:gd name="connsiteY16" fmla="*/ 104844 h 238227"/>
              <a:gd name="connsiteX17" fmla="*/ 86875 w 243545"/>
              <a:gd name="connsiteY17" fmla="*/ 12769 h 238227"/>
              <a:gd name="connsiteX18" fmla="*/ 61475 w 243545"/>
              <a:gd name="connsiteY18" fmla="*/ 47694 h 238227"/>
              <a:gd name="connsiteX19" fmla="*/ 1150 w 243545"/>
              <a:gd name="connsiteY19" fmla="*/ 177869 h 23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3545" h="238227">
                <a:moveTo>
                  <a:pt x="1150" y="177869"/>
                </a:moveTo>
                <a:cubicBezTo>
                  <a:pt x="-5200" y="186865"/>
                  <a:pt x="16496" y="128127"/>
                  <a:pt x="23375" y="101669"/>
                </a:cubicBezTo>
                <a:cubicBezTo>
                  <a:pt x="30254" y="75211"/>
                  <a:pt x="42954" y="25998"/>
                  <a:pt x="42425" y="19119"/>
                </a:cubicBezTo>
                <a:cubicBezTo>
                  <a:pt x="41896" y="12240"/>
                  <a:pt x="12792" y="63569"/>
                  <a:pt x="20200" y="60394"/>
                </a:cubicBezTo>
                <a:cubicBezTo>
                  <a:pt x="27608" y="57219"/>
                  <a:pt x="62533" y="2186"/>
                  <a:pt x="86875" y="69"/>
                </a:cubicBezTo>
                <a:cubicBezTo>
                  <a:pt x="111217" y="-2048"/>
                  <a:pt x="154079" y="45048"/>
                  <a:pt x="166250" y="47694"/>
                </a:cubicBezTo>
                <a:cubicBezTo>
                  <a:pt x="178421" y="50340"/>
                  <a:pt x="154079" y="15944"/>
                  <a:pt x="159900" y="15944"/>
                </a:cubicBezTo>
                <a:cubicBezTo>
                  <a:pt x="165721" y="15944"/>
                  <a:pt x="191650" y="30761"/>
                  <a:pt x="201175" y="47694"/>
                </a:cubicBezTo>
                <a:cubicBezTo>
                  <a:pt x="210700" y="64627"/>
                  <a:pt x="210700" y="114898"/>
                  <a:pt x="217050" y="117544"/>
                </a:cubicBezTo>
                <a:cubicBezTo>
                  <a:pt x="223400" y="120190"/>
                  <a:pt x="237158" y="59336"/>
                  <a:pt x="239275" y="63569"/>
                </a:cubicBezTo>
                <a:cubicBezTo>
                  <a:pt x="241392" y="67802"/>
                  <a:pt x="230808" y="113840"/>
                  <a:pt x="229750" y="142944"/>
                </a:cubicBezTo>
                <a:cubicBezTo>
                  <a:pt x="228692" y="172048"/>
                  <a:pt x="230808" y="236606"/>
                  <a:pt x="232925" y="238194"/>
                </a:cubicBezTo>
                <a:cubicBezTo>
                  <a:pt x="235042" y="239782"/>
                  <a:pt x="247212" y="184219"/>
                  <a:pt x="242450" y="152469"/>
                </a:cubicBezTo>
                <a:cubicBezTo>
                  <a:pt x="237688" y="120719"/>
                  <a:pt x="222342" y="70977"/>
                  <a:pt x="204350" y="47694"/>
                </a:cubicBezTo>
                <a:cubicBezTo>
                  <a:pt x="186358" y="24411"/>
                  <a:pt x="151433" y="18590"/>
                  <a:pt x="134500" y="12769"/>
                </a:cubicBezTo>
                <a:cubicBezTo>
                  <a:pt x="117567" y="6948"/>
                  <a:pt x="122858" y="-2577"/>
                  <a:pt x="102750" y="12769"/>
                </a:cubicBezTo>
                <a:cubicBezTo>
                  <a:pt x="82642" y="28115"/>
                  <a:pt x="16496" y="104844"/>
                  <a:pt x="13850" y="104844"/>
                </a:cubicBezTo>
                <a:cubicBezTo>
                  <a:pt x="11204" y="104844"/>
                  <a:pt x="78938" y="22294"/>
                  <a:pt x="86875" y="12769"/>
                </a:cubicBezTo>
                <a:cubicBezTo>
                  <a:pt x="94812" y="3244"/>
                  <a:pt x="76821" y="23882"/>
                  <a:pt x="61475" y="47694"/>
                </a:cubicBezTo>
                <a:cubicBezTo>
                  <a:pt x="46129" y="71506"/>
                  <a:pt x="7500" y="168873"/>
                  <a:pt x="1150" y="17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A092C63-74B5-501E-82D2-A4E1CBC69163}"/>
              </a:ext>
            </a:extLst>
          </p:cNvPr>
          <p:cNvSpPr/>
          <p:nvPr/>
        </p:nvSpPr>
        <p:spPr>
          <a:xfrm>
            <a:off x="4382056" y="6488872"/>
            <a:ext cx="66976" cy="226367"/>
          </a:xfrm>
          <a:custGeom>
            <a:avLst/>
            <a:gdLst>
              <a:gd name="connsiteX0" fmla="*/ 12144 w 66976"/>
              <a:gd name="connsiteY0" fmla="*/ 226253 h 226367"/>
              <a:gd name="connsiteX1" fmla="*/ 2619 w 66976"/>
              <a:gd name="connsiteY1" fmla="*/ 105603 h 226367"/>
              <a:gd name="connsiteX2" fmla="*/ 66119 w 66976"/>
              <a:gd name="connsiteY2" fmla="*/ 828 h 226367"/>
              <a:gd name="connsiteX3" fmla="*/ 37544 w 66976"/>
              <a:gd name="connsiteY3" fmla="*/ 57978 h 226367"/>
              <a:gd name="connsiteX4" fmla="*/ 12144 w 66976"/>
              <a:gd name="connsiteY4" fmla="*/ 83378 h 226367"/>
              <a:gd name="connsiteX5" fmla="*/ 12144 w 66976"/>
              <a:gd name="connsiteY5" fmla="*/ 226253 h 22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76" h="226367">
                <a:moveTo>
                  <a:pt x="12144" y="226253"/>
                </a:moveTo>
                <a:cubicBezTo>
                  <a:pt x="10557" y="229957"/>
                  <a:pt x="-6377" y="143174"/>
                  <a:pt x="2619" y="105603"/>
                </a:cubicBezTo>
                <a:cubicBezTo>
                  <a:pt x="11615" y="68032"/>
                  <a:pt x="60298" y="8765"/>
                  <a:pt x="66119" y="828"/>
                </a:cubicBezTo>
                <a:cubicBezTo>
                  <a:pt x="71940" y="-7109"/>
                  <a:pt x="46540" y="44220"/>
                  <a:pt x="37544" y="57978"/>
                </a:cubicBezTo>
                <a:cubicBezTo>
                  <a:pt x="28548" y="71736"/>
                  <a:pt x="11615" y="59036"/>
                  <a:pt x="12144" y="83378"/>
                </a:cubicBezTo>
                <a:cubicBezTo>
                  <a:pt x="12673" y="107720"/>
                  <a:pt x="13731" y="222549"/>
                  <a:pt x="12144" y="226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3D0ADAAA-102C-0219-C18A-8305BD8428A4}"/>
              </a:ext>
            </a:extLst>
          </p:cNvPr>
          <p:cNvSpPr/>
          <p:nvPr/>
        </p:nvSpPr>
        <p:spPr>
          <a:xfrm>
            <a:off x="4615865" y="6517934"/>
            <a:ext cx="38823" cy="261602"/>
          </a:xfrm>
          <a:custGeom>
            <a:avLst/>
            <a:gdLst>
              <a:gd name="connsiteX0" fmla="*/ 29160 w 38823"/>
              <a:gd name="connsiteY0" fmla="*/ 341 h 261602"/>
              <a:gd name="connsiteX1" fmla="*/ 32335 w 38823"/>
              <a:gd name="connsiteY1" fmla="*/ 168616 h 261602"/>
              <a:gd name="connsiteX2" fmla="*/ 10110 w 38823"/>
              <a:gd name="connsiteY2" fmla="*/ 241641 h 261602"/>
              <a:gd name="connsiteX3" fmla="*/ 585 w 38823"/>
              <a:gd name="connsiteY3" fmla="*/ 257516 h 261602"/>
              <a:gd name="connsiteX4" fmla="*/ 25985 w 38823"/>
              <a:gd name="connsiteY4" fmla="*/ 178141 h 261602"/>
              <a:gd name="connsiteX5" fmla="*/ 38685 w 38823"/>
              <a:gd name="connsiteY5" fmla="*/ 108291 h 261602"/>
              <a:gd name="connsiteX6" fmla="*/ 32335 w 38823"/>
              <a:gd name="connsiteY6" fmla="*/ 162266 h 261602"/>
              <a:gd name="connsiteX7" fmla="*/ 25985 w 38823"/>
              <a:gd name="connsiteY7" fmla="*/ 89241 h 261602"/>
              <a:gd name="connsiteX8" fmla="*/ 19635 w 38823"/>
              <a:gd name="connsiteY8" fmla="*/ 124166 h 261602"/>
              <a:gd name="connsiteX9" fmla="*/ 29160 w 38823"/>
              <a:gd name="connsiteY9" fmla="*/ 341 h 26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3" h="261602">
                <a:moveTo>
                  <a:pt x="29160" y="341"/>
                </a:moveTo>
                <a:cubicBezTo>
                  <a:pt x="31277" y="7749"/>
                  <a:pt x="35510" y="128399"/>
                  <a:pt x="32335" y="168616"/>
                </a:cubicBezTo>
                <a:cubicBezTo>
                  <a:pt x="29160" y="208833"/>
                  <a:pt x="10110" y="241641"/>
                  <a:pt x="10110" y="241641"/>
                </a:cubicBezTo>
                <a:cubicBezTo>
                  <a:pt x="4818" y="256458"/>
                  <a:pt x="-2061" y="268099"/>
                  <a:pt x="585" y="257516"/>
                </a:cubicBezTo>
                <a:cubicBezTo>
                  <a:pt x="3231" y="246933"/>
                  <a:pt x="19635" y="203012"/>
                  <a:pt x="25985" y="178141"/>
                </a:cubicBezTo>
                <a:cubicBezTo>
                  <a:pt x="32335" y="153270"/>
                  <a:pt x="37627" y="110937"/>
                  <a:pt x="38685" y="108291"/>
                </a:cubicBezTo>
                <a:cubicBezTo>
                  <a:pt x="39743" y="105645"/>
                  <a:pt x="34452" y="165441"/>
                  <a:pt x="32335" y="162266"/>
                </a:cubicBezTo>
                <a:cubicBezTo>
                  <a:pt x="30218" y="159091"/>
                  <a:pt x="28102" y="95591"/>
                  <a:pt x="25985" y="89241"/>
                </a:cubicBezTo>
                <a:cubicBezTo>
                  <a:pt x="23868" y="82891"/>
                  <a:pt x="18047" y="140041"/>
                  <a:pt x="19635" y="124166"/>
                </a:cubicBezTo>
                <a:cubicBezTo>
                  <a:pt x="21222" y="108291"/>
                  <a:pt x="27043" y="-7067"/>
                  <a:pt x="29160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2AFF38C-D4A8-8721-D20D-88ACF559A567}"/>
              </a:ext>
            </a:extLst>
          </p:cNvPr>
          <p:cNvSpPr/>
          <p:nvPr/>
        </p:nvSpPr>
        <p:spPr>
          <a:xfrm>
            <a:off x="4640072" y="6527708"/>
            <a:ext cx="68453" cy="258364"/>
          </a:xfrm>
          <a:custGeom>
            <a:avLst/>
            <a:gdLst>
              <a:gd name="connsiteX0" fmla="*/ 68453 w 68453"/>
              <a:gd name="connsiteY0" fmla="*/ 92 h 258364"/>
              <a:gd name="connsiteX1" fmla="*/ 1778 w 68453"/>
              <a:gd name="connsiteY1" fmla="*/ 127092 h 258364"/>
              <a:gd name="connsiteX2" fmla="*/ 33528 w 68453"/>
              <a:gd name="connsiteY2" fmla="*/ 257267 h 258364"/>
              <a:gd name="connsiteX3" fmla="*/ 14478 w 68453"/>
              <a:gd name="connsiteY3" fmla="*/ 181067 h 258364"/>
              <a:gd name="connsiteX4" fmla="*/ 14478 w 68453"/>
              <a:gd name="connsiteY4" fmla="*/ 35017 h 258364"/>
              <a:gd name="connsiteX5" fmla="*/ 1778 w 68453"/>
              <a:gd name="connsiteY5" fmla="*/ 104867 h 258364"/>
              <a:gd name="connsiteX6" fmla="*/ 68453 w 68453"/>
              <a:gd name="connsiteY6" fmla="*/ 92 h 25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3" h="258364">
                <a:moveTo>
                  <a:pt x="68453" y="92"/>
                </a:moveTo>
                <a:cubicBezTo>
                  <a:pt x="68453" y="3796"/>
                  <a:pt x="7599" y="84230"/>
                  <a:pt x="1778" y="127092"/>
                </a:cubicBezTo>
                <a:cubicBezTo>
                  <a:pt x="-4043" y="169955"/>
                  <a:pt x="31411" y="248271"/>
                  <a:pt x="33528" y="257267"/>
                </a:cubicBezTo>
                <a:cubicBezTo>
                  <a:pt x="35645" y="266263"/>
                  <a:pt x="17653" y="218109"/>
                  <a:pt x="14478" y="181067"/>
                </a:cubicBezTo>
                <a:cubicBezTo>
                  <a:pt x="11303" y="144025"/>
                  <a:pt x="16595" y="47717"/>
                  <a:pt x="14478" y="35017"/>
                </a:cubicBezTo>
                <a:cubicBezTo>
                  <a:pt x="12361" y="22317"/>
                  <a:pt x="-5630" y="104338"/>
                  <a:pt x="1778" y="104867"/>
                </a:cubicBezTo>
                <a:cubicBezTo>
                  <a:pt x="9186" y="105396"/>
                  <a:pt x="68453" y="-3612"/>
                  <a:pt x="6845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BBF31B99-9194-9821-3B4E-3A0104DF0AD5}"/>
              </a:ext>
            </a:extLst>
          </p:cNvPr>
          <p:cNvSpPr/>
          <p:nvPr/>
        </p:nvSpPr>
        <p:spPr>
          <a:xfrm>
            <a:off x="4899009" y="6524380"/>
            <a:ext cx="171545" cy="255913"/>
          </a:xfrm>
          <a:custGeom>
            <a:avLst/>
            <a:gdLst>
              <a:gd name="connsiteX0" fmla="*/ 25416 w 171545"/>
              <a:gd name="connsiteY0" fmla="*/ 16120 h 255913"/>
              <a:gd name="connsiteX1" fmla="*/ 22241 w 171545"/>
              <a:gd name="connsiteY1" fmla="*/ 85970 h 255913"/>
              <a:gd name="connsiteX2" fmla="*/ 16 w 171545"/>
              <a:gd name="connsiteY2" fmla="*/ 254245 h 255913"/>
              <a:gd name="connsiteX3" fmla="*/ 19066 w 171545"/>
              <a:gd name="connsiteY3" fmla="*/ 168520 h 255913"/>
              <a:gd name="connsiteX4" fmla="*/ 41291 w 171545"/>
              <a:gd name="connsiteY4" fmla="*/ 108195 h 255913"/>
              <a:gd name="connsiteX5" fmla="*/ 104791 w 171545"/>
              <a:gd name="connsiteY5" fmla="*/ 47870 h 255913"/>
              <a:gd name="connsiteX6" fmla="*/ 73041 w 171545"/>
              <a:gd name="connsiteY6" fmla="*/ 73270 h 255913"/>
              <a:gd name="connsiteX7" fmla="*/ 171466 w 171545"/>
              <a:gd name="connsiteY7" fmla="*/ 245 h 255913"/>
              <a:gd name="connsiteX8" fmla="*/ 88916 w 171545"/>
              <a:gd name="connsiteY8" fmla="*/ 51045 h 255913"/>
              <a:gd name="connsiteX9" fmla="*/ 44466 w 171545"/>
              <a:gd name="connsiteY9" fmla="*/ 92320 h 255913"/>
              <a:gd name="connsiteX10" fmla="*/ 9541 w 171545"/>
              <a:gd name="connsiteY10" fmla="*/ 190745 h 255913"/>
              <a:gd name="connsiteX11" fmla="*/ 12716 w 171545"/>
              <a:gd name="connsiteY11" fmla="*/ 95495 h 255913"/>
              <a:gd name="connsiteX12" fmla="*/ 12716 w 171545"/>
              <a:gd name="connsiteY12" fmla="*/ 171695 h 255913"/>
              <a:gd name="connsiteX13" fmla="*/ 25416 w 171545"/>
              <a:gd name="connsiteY13" fmla="*/ 16120 h 2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545" h="255913">
                <a:moveTo>
                  <a:pt x="25416" y="16120"/>
                </a:moveTo>
                <a:cubicBezTo>
                  <a:pt x="27003" y="1833"/>
                  <a:pt x="26474" y="46282"/>
                  <a:pt x="22241" y="85970"/>
                </a:cubicBezTo>
                <a:cubicBezTo>
                  <a:pt x="18008" y="125658"/>
                  <a:pt x="545" y="240487"/>
                  <a:pt x="16" y="254245"/>
                </a:cubicBezTo>
                <a:cubicBezTo>
                  <a:pt x="-513" y="268003"/>
                  <a:pt x="12187" y="192862"/>
                  <a:pt x="19066" y="168520"/>
                </a:cubicBezTo>
                <a:cubicBezTo>
                  <a:pt x="25945" y="144178"/>
                  <a:pt x="27004" y="128303"/>
                  <a:pt x="41291" y="108195"/>
                </a:cubicBezTo>
                <a:cubicBezTo>
                  <a:pt x="55578" y="88087"/>
                  <a:pt x="99499" y="53691"/>
                  <a:pt x="104791" y="47870"/>
                </a:cubicBezTo>
                <a:cubicBezTo>
                  <a:pt x="110083" y="42049"/>
                  <a:pt x="61929" y="81208"/>
                  <a:pt x="73041" y="73270"/>
                </a:cubicBezTo>
                <a:cubicBezTo>
                  <a:pt x="84154" y="65333"/>
                  <a:pt x="168820" y="3949"/>
                  <a:pt x="171466" y="245"/>
                </a:cubicBezTo>
                <a:cubicBezTo>
                  <a:pt x="174112" y="-3459"/>
                  <a:pt x="110083" y="35699"/>
                  <a:pt x="88916" y="51045"/>
                </a:cubicBezTo>
                <a:cubicBezTo>
                  <a:pt x="67749" y="66391"/>
                  <a:pt x="57695" y="69037"/>
                  <a:pt x="44466" y="92320"/>
                </a:cubicBezTo>
                <a:cubicBezTo>
                  <a:pt x="31237" y="115603"/>
                  <a:pt x="14833" y="190216"/>
                  <a:pt x="9541" y="190745"/>
                </a:cubicBezTo>
                <a:cubicBezTo>
                  <a:pt x="4249" y="191274"/>
                  <a:pt x="12187" y="98670"/>
                  <a:pt x="12716" y="95495"/>
                </a:cubicBezTo>
                <a:cubicBezTo>
                  <a:pt x="13245" y="92320"/>
                  <a:pt x="10070" y="181749"/>
                  <a:pt x="12716" y="171695"/>
                </a:cubicBezTo>
                <a:cubicBezTo>
                  <a:pt x="15362" y="161641"/>
                  <a:pt x="23829" y="30407"/>
                  <a:pt x="25416" y="16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0A8D5C3-F02D-1C8D-25CA-C92C2E361BE4}"/>
              </a:ext>
            </a:extLst>
          </p:cNvPr>
          <p:cNvSpPr/>
          <p:nvPr/>
        </p:nvSpPr>
        <p:spPr>
          <a:xfrm>
            <a:off x="4924101" y="6506682"/>
            <a:ext cx="448306" cy="225232"/>
          </a:xfrm>
          <a:custGeom>
            <a:avLst/>
            <a:gdLst>
              <a:gd name="connsiteX0" fmla="*/ 324 w 448306"/>
              <a:gd name="connsiteY0" fmla="*/ 71918 h 225232"/>
              <a:gd name="connsiteX1" fmla="*/ 105099 w 448306"/>
              <a:gd name="connsiteY1" fmla="*/ 27468 h 225232"/>
              <a:gd name="connsiteX2" fmla="*/ 136849 w 448306"/>
              <a:gd name="connsiteY2" fmla="*/ 59218 h 225232"/>
              <a:gd name="connsiteX3" fmla="*/ 143199 w 448306"/>
              <a:gd name="connsiteY3" fmla="*/ 21118 h 225232"/>
              <a:gd name="connsiteX4" fmla="*/ 197174 w 448306"/>
              <a:gd name="connsiteY4" fmla="*/ 97318 h 225232"/>
              <a:gd name="connsiteX5" fmla="*/ 174949 w 448306"/>
              <a:gd name="connsiteY5" fmla="*/ 224318 h 225232"/>
              <a:gd name="connsiteX6" fmla="*/ 203524 w 448306"/>
              <a:gd name="connsiteY6" fmla="*/ 151293 h 225232"/>
              <a:gd name="connsiteX7" fmla="*/ 270199 w 448306"/>
              <a:gd name="connsiteY7" fmla="*/ 90968 h 225232"/>
              <a:gd name="connsiteX8" fmla="*/ 441649 w 448306"/>
              <a:gd name="connsiteY8" fmla="*/ 2068 h 225232"/>
              <a:gd name="connsiteX9" fmla="*/ 400374 w 448306"/>
              <a:gd name="connsiteY9" fmla="*/ 27468 h 225232"/>
              <a:gd name="connsiteX10" fmla="*/ 279724 w 448306"/>
              <a:gd name="connsiteY10" fmla="*/ 17943 h 225232"/>
              <a:gd name="connsiteX11" fmla="*/ 330524 w 448306"/>
              <a:gd name="connsiteY11" fmla="*/ 24293 h 225232"/>
              <a:gd name="connsiteX12" fmla="*/ 235274 w 448306"/>
              <a:gd name="connsiteY12" fmla="*/ 132243 h 225232"/>
              <a:gd name="connsiteX13" fmla="*/ 190824 w 448306"/>
              <a:gd name="connsiteY13" fmla="*/ 202093 h 225232"/>
              <a:gd name="connsiteX14" fmla="*/ 209874 w 448306"/>
              <a:gd name="connsiteY14" fmla="*/ 90968 h 225232"/>
              <a:gd name="connsiteX15" fmla="*/ 105099 w 448306"/>
              <a:gd name="connsiteY15" fmla="*/ 17943 h 225232"/>
              <a:gd name="connsiteX16" fmla="*/ 73349 w 448306"/>
              <a:gd name="connsiteY16" fmla="*/ 68743 h 225232"/>
              <a:gd name="connsiteX17" fmla="*/ 324 w 448306"/>
              <a:gd name="connsiteY17" fmla="*/ 71918 h 22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8306" h="225232">
                <a:moveTo>
                  <a:pt x="324" y="71918"/>
                </a:moveTo>
                <a:cubicBezTo>
                  <a:pt x="5616" y="65039"/>
                  <a:pt x="82345" y="29585"/>
                  <a:pt x="105099" y="27468"/>
                </a:cubicBezTo>
                <a:cubicBezTo>
                  <a:pt x="127853" y="25351"/>
                  <a:pt x="130499" y="60276"/>
                  <a:pt x="136849" y="59218"/>
                </a:cubicBezTo>
                <a:cubicBezTo>
                  <a:pt x="143199" y="58160"/>
                  <a:pt x="133145" y="14768"/>
                  <a:pt x="143199" y="21118"/>
                </a:cubicBezTo>
                <a:cubicBezTo>
                  <a:pt x="153253" y="27468"/>
                  <a:pt x="191882" y="63451"/>
                  <a:pt x="197174" y="97318"/>
                </a:cubicBezTo>
                <a:cubicBezTo>
                  <a:pt x="202466" y="131185"/>
                  <a:pt x="173891" y="215322"/>
                  <a:pt x="174949" y="224318"/>
                </a:cubicBezTo>
                <a:cubicBezTo>
                  <a:pt x="176007" y="233314"/>
                  <a:pt x="187649" y="173518"/>
                  <a:pt x="203524" y="151293"/>
                </a:cubicBezTo>
                <a:cubicBezTo>
                  <a:pt x="219399" y="129068"/>
                  <a:pt x="230512" y="115839"/>
                  <a:pt x="270199" y="90968"/>
                </a:cubicBezTo>
                <a:cubicBezTo>
                  <a:pt x="309886" y="66097"/>
                  <a:pt x="419953" y="12651"/>
                  <a:pt x="441649" y="2068"/>
                </a:cubicBezTo>
                <a:cubicBezTo>
                  <a:pt x="463345" y="-8515"/>
                  <a:pt x="427362" y="24822"/>
                  <a:pt x="400374" y="27468"/>
                </a:cubicBezTo>
                <a:cubicBezTo>
                  <a:pt x="373387" y="30114"/>
                  <a:pt x="291366" y="18472"/>
                  <a:pt x="279724" y="17943"/>
                </a:cubicBezTo>
                <a:cubicBezTo>
                  <a:pt x="268082" y="17414"/>
                  <a:pt x="337932" y="5243"/>
                  <a:pt x="330524" y="24293"/>
                </a:cubicBezTo>
                <a:cubicBezTo>
                  <a:pt x="323116" y="43343"/>
                  <a:pt x="258557" y="102610"/>
                  <a:pt x="235274" y="132243"/>
                </a:cubicBezTo>
                <a:cubicBezTo>
                  <a:pt x="211991" y="161876"/>
                  <a:pt x="195057" y="208972"/>
                  <a:pt x="190824" y="202093"/>
                </a:cubicBezTo>
                <a:cubicBezTo>
                  <a:pt x="186591" y="195214"/>
                  <a:pt x="224161" y="121660"/>
                  <a:pt x="209874" y="90968"/>
                </a:cubicBezTo>
                <a:cubicBezTo>
                  <a:pt x="195587" y="60276"/>
                  <a:pt x="127853" y="21647"/>
                  <a:pt x="105099" y="17943"/>
                </a:cubicBezTo>
                <a:cubicBezTo>
                  <a:pt x="82345" y="14239"/>
                  <a:pt x="90812" y="56043"/>
                  <a:pt x="73349" y="68743"/>
                </a:cubicBezTo>
                <a:cubicBezTo>
                  <a:pt x="55887" y="81443"/>
                  <a:pt x="-4968" y="78797"/>
                  <a:pt x="324" y="7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EBEEF4F-A0A0-EC78-1817-213DF0419596}"/>
              </a:ext>
            </a:extLst>
          </p:cNvPr>
          <p:cNvSpPr/>
          <p:nvPr/>
        </p:nvSpPr>
        <p:spPr>
          <a:xfrm>
            <a:off x="5273558" y="6536713"/>
            <a:ext cx="66868" cy="194315"/>
          </a:xfrm>
          <a:custGeom>
            <a:avLst/>
            <a:gdLst>
              <a:gd name="connsiteX0" fmla="*/ 66792 w 66868"/>
              <a:gd name="connsiteY0" fmla="*/ 32362 h 194315"/>
              <a:gd name="connsiteX1" fmla="*/ 15992 w 66868"/>
              <a:gd name="connsiteY1" fmla="*/ 121262 h 194315"/>
              <a:gd name="connsiteX2" fmla="*/ 3292 w 66868"/>
              <a:gd name="connsiteY2" fmla="*/ 194287 h 194315"/>
              <a:gd name="connsiteX3" fmla="*/ 3292 w 66868"/>
              <a:gd name="connsiteY3" fmla="*/ 130787 h 194315"/>
              <a:gd name="connsiteX4" fmla="*/ 3292 w 66868"/>
              <a:gd name="connsiteY4" fmla="*/ 612 h 194315"/>
              <a:gd name="connsiteX5" fmla="*/ 3292 w 66868"/>
              <a:gd name="connsiteY5" fmla="*/ 79987 h 194315"/>
              <a:gd name="connsiteX6" fmla="*/ 66792 w 66868"/>
              <a:gd name="connsiteY6" fmla="*/ 32362 h 1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68" h="194315">
                <a:moveTo>
                  <a:pt x="66792" y="32362"/>
                </a:moveTo>
                <a:cubicBezTo>
                  <a:pt x="68909" y="39241"/>
                  <a:pt x="26575" y="94275"/>
                  <a:pt x="15992" y="121262"/>
                </a:cubicBezTo>
                <a:cubicBezTo>
                  <a:pt x="5409" y="148249"/>
                  <a:pt x="5409" y="192699"/>
                  <a:pt x="3292" y="194287"/>
                </a:cubicBezTo>
                <a:cubicBezTo>
                  <a:pt x="1175" y="195875"/>
                  <a:pt x="3292" y="130787"/>
                  <a:pt x="3292" y="130787"/>
                </a:cubicBezTo>
                <a:lnTo>
                  <a:pt x="3292" y="612"/>
                </a:lnTo>
                <a:cubicBezTo>
                  <a:pt x="3292" y="-7855"/>
                  <a:pt x="-4116" y="74166"/>
                  <a:pt x="3292" y="79987"/>
                </a:cubicBezTo>
                <a:cubicBezTo>
                  <a:pt x="10700" y="85808"/>
                  <a:pt x="64675" y="25483"/>
                  <a:pt x="66792" y="32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799DEB7-9C7B-E9DB-D1FE-F02748A356CA}"/>
              </a:ext>
            </a:extLst>
          </p:cNvPr>
          <p:cNvSpPr/>
          <p:nvPr/>
        </p:nvSpPr>
        <p:spPr>
          <a:xfrm>
            <a:off x="5273500" y="6527780"/>
            <a:ext cx="174852" cy="193927"/>
          </a:xfrm>
          <a:custGeom>
            <a:avLst/>
            <a:gdLst>
              <a:gd name="connsiteX0" fmla="*/ 174800 w 174852"/>
              <a:gd name="connsiteY0" fmla="*/ 20 h 193927"/>
              <a:gd name="connsiteX1" fmla="*/ 63675 w 174852"/>
              <a:gd name="connsiteY1" fmla="*/ 104795 h 193927"/>
              <a:gd name="connsiteX2" fmla="*/ 85900 w 174852"/>
              <a:gd name="connsiteY2" fmla="*/ 101620 h 193927"/>
              <a:gd name="connsiteX3" fmla="*/ 19225 w 174852"/>
              <a:gd name="connsiteY3" fmla="*/ 177820 h 193927"/>
              <a:gd name="connsiteX4" fmla="*/ 6525 w 174852"/>
              <a:gd name="connsiteY4" fmla="*/ 184170 h 193927"/>
              <a:gd name="connsiteX5" fmla="*/ 111300 w 174852"/>
              <a:gd name="connsiteY5" fmla="*/ 66695 h 193927"/>
              <a:gd name="connsiteX6" fmla="*/ 47800 w 174852"/>
              <a:gd name="connsiteY6" fmla="*/ 114320 h 193927"/>
              <a:gd name="connsiteX7" fmla="*/ 174800 w 174852"/>
              <a:gd name="connsiteY7" fmla="*/ 20 h 19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52" h="193927">
                <a:moveTo>
                  <a:pt x="174800" y="20"/>
                </a:moveTo>
                <a:cubicBezTo>
                  <a:pt x="177446" y="-1568"/>
                  <a:pt x="78492" y="87862"/>
                  <a:pt x="63675" y="104795"/>
                </a:cubicBezTo>
                <a:cubicBezTo>
                  <a:pt x="48858" y="121728"/>
                  <a:pt x="93308" y="89449"/>
                  <a:pt x="85900" y="101620"/>
                </a:cubicBezTo>
                <a:cubicBezTo>
                  <a:pt x="78492" y="113791"/>
                  <a:pt x="32454" y="164062"/>
                  <a:pt x="19225" y="177820"/>
                </a:cubicBezTo>
                <a:cubicBezTo>
                  <a:pt x="5996" y="191578"/>
                  <a:pt x="-8821" y="202691"/>
                  <a:pt x="6525" y="184170"/>
                </a:cubicBezTo>
                <a:cubicBezTo>
                  <a:pt x="21871" y="165649"/>
                  <a:pt x="104421" y="78337"/>
                  <a:pt x="111300" y="66695"/>
                </a:cubicBezTo>
                <a:cubicBezTo>
                  <a:pt x="118179" y="55053"/>
                  <a:pt x="38275" y="122257"/>
                  <a:pt x="47800" y="114320"/>
                </a:cubicBezTo>
                <a:cubicBezTo>
                  <a:pt x="57325" y="106383"/>
                  <a:pt x="172154" y="1608"/>
                  <a:pt x="17480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528FFFC-F7E7-4244-DDF8-2AA736788FAD}"/>
              </a:ext>
            </a:extLst>
          </p:cNvPr>
          <p:cNvSpPr/>
          <p:nvPr/>
        </p:nvSpPr>
        <p:spPr>
          <a:xfrm>
            <a:off x="5397285" y="6483172"/>
            <a:ext cx="238051" cy="239193"/>
          </a:xfrm>
          <a:custGeom>
            <a:avLst/>
            <a:gdLst>
              <a:gd name="connsiteX0" fmla="*/ 235165 w 238051"/>
              <a:gd name="connsiteY0" fmla="*/ 178 h 239193"/>
              <a:gd name="connsiteX1" fmla="*/ 28790 w 238051"/>
              <a:gd name="connsiteY1" fmla="*/ 89078 h 239193"/>
              <a:gd name="connsiteX2" fmla="*/ 38315 w 238051"/>
              <a:gd name="connsiteY2" fmla="*/ 127178 h 239193"/>
              <a:gd name="connsiteX3" fmla="*/ 3390 w 238051"/>
              <a:gd name="connsiteY3" fmla="*/ 238303 h 239193"/>
              <a:gd name="connsiteX4" fmla="*/ 16090 w 238051"/>
              <a:gd name="connsiteY4" fmla="*/ 174803 h 239193"/>
              <a:gd name="connsiteX5" fmla="*/ 133565 w 238051"/>
              <a:gd name="connsiteY5" fmla="*/ 92253 h 239193"/>
              <a:gd name="connsiteX6" fmla="*/ 149440 w 238051"/>
              <a:gd name="connsiteY6" fmla="*/ 66853 h 239193"/>
              <a:gd name="connsiteX7" fmla="*/ 235165 w 238051"/>
              <a:gd name="connsiteY7" fmla="*/ 178 h 23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051" h="239193">
                <a:moveTo>
                  <a:pt x="235165" y="178"/>
                </a:moveTo>
                <a:cubicBezTo>
                  <a:pt x="215057" y="3882"/>
                  <a:pt x="61598" y="67911"/>
                  <a:pt x="28790" y="89078"/>
                </a:cubicBezTo>
                <a:cubicBezTo>
                  <a:pt x="-4018" y="110245"/>
                  <a:pt x="42548" y="102307"/>
                  <a:pt x="38315" y="127178"/>
                </a:cubicBezTo>
                <a:cubicBezTo>
                  <a:pt x="34082" y="152049"/>
                  <a:pt x="7094" y="230366"/>
                  <a:pt x="3390" y="238303"/>
                </a:cubicBezTo>
                <a:cubicBezTo>
                  <a:pt x="-314" y="246240"/>
                  <a:pt x="-5606" y="199144"/>
                  <a:pt x="16090" y="174803"/>
                </a:cubicBezTo>
                <a:cubicBezTo>
                  <a:pt x="37786" y="150462"/>
                  <a:pt x="111340" y="110245"/>
                  <a:pt x="133565" y="92253"/>
                </a:cubicBezTo>
                <a:cubicBezTo>
                  <a:pt x="155790" y="74261"/>
                  <a:pt x="134623" y="82199"/>
                  <a:pt x="149440" y="66853"/>
                </a:cubicBezTo>
                <a:cubicBezTo>
                  <a:pt x="164257" y="51507"/>
                  <a:pt x="255273" y="-3526"/>
                  <a:pt x="235165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EDBF83CA-C917-F6EF-934C-DD80C03B6B41}"/>
              </a:ext>
            </a:extLst>
          </p:cNvPr>
          <p:cNvSpPr/>
          <p:nvPr/>
        </p:nvSpPr>
        <p:spPr>
          <a:xfrm>
            <a:off x="4699000" y="6521450"/>
            <a:ext cx="127100" cy="20069"/>
          </a:xfrm>
          <a:custGeom>
            <a:avLst/>
            <a:gdLst>
              <a:gd name="connsiteX0" fmla="*/ 0 w 127100"/>
              <a:gd name="connsiteY0" fmla="*/ 0 h 20069"/>
              <a:gd name="connsiteX1" fmla="*/ 127000 w 127100"/>
              <a:gd name="connsiteY1" fmla="*/ 19050 h 20069"/>
              <a:gd name="connsiteX2" fmla="*/ 0 w 127100"/>
              <a:gd name="connsiteY2" fmla="*/ 0 h 2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100" h="20069">
                <a:moveTo>
                  <a:pt x="0" y="0"/>
                </a:moveTo>
                <a:cubicBezTo>
                  <a:pt x="0" y="0"/>
                  <a:pt x="122767" y="12700"/>
                  <a:pt x="127000" y="19050"/>
                </a:cubicBezTo>
                <a:cubicBezTo>
                  <a:pt x="131233" y="2540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F8177359-6B08-189A-2397-7C01AB1C7FA5}"/>
              </a:ext>
            </a:extLst>
          </p:cNvPr>
          <p:cNvSpPr/>
          <p:nvPr/>
        </p:nvSpPr>
        <p:spPr>
          <a:xfrm>
            <a:off x="4702835" y="6571874"/>
            <a:ext cx="203962" cy="163425"/>
          </a:xfrm>
          <a:custGeom>
            <a:avLst/>
            <a:gdLst>
              <a:gd name="connsiteX0" fmla="*/ 202540 w 203962"/>
              <a:gd name="connsiteY0" fmla="*/ 376 h 163425"/>
              <a:gd name="connsiteX1" fmla="*/ 5690 w 203962"/>
              <a:gd name="connsiteY1" fmla="*/ 25776 h 163425"/>
              <a:gd name="connsiteX2" fmla="*/ 50140 w 203962"/>
              <a:gd name="connsiteY2" fmla="*/ 44826 h 163425"/>
              <a:gd name="connsiteX3" fmla="*/ 18390 w 203962"/>
              <a:gd name="connsiteY3" fmla="*/ 114676 h 163425"/>
              <a:gd name="connsiteX4" fmla="*/ 12040 w 203962"/>
              <a:gd name="connsiteY4" fmla="*/ 162301 h 163425"/>
              <a:gd name="connsiteX5" fmla="*/ 18390 w 203962"/>
              <a:gd name="connsiteY5" fmla="*/ 67051 h 163425"/>
              <a:gd name="connsiteX6" fmla="*/ 34265 w 203962"/>
              <a:gd name="connsiteY6" fmla="*/ 3551 h 163425"/>
              <a:gd name="connsiteX7" fmla="*/ 91415 w 203962"/>
              <a:gd name="connsiteY7" fmla="*/ 9901 h 163425"/>
              <a:gd name="connsiteX8" fmla="*/ 202540 w 203962"/>
              <a:gd name="connsiteY8" fmla="*/ 376 h 16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62" h="163425">
                <a:moveTo>
                  <a:pt x="202540" y="376"/>
                </a:moveTo>
                <a:cubicBezTo>
                  <a:pt x="188253" y="3022"/>
                  <a:pt x="31090" y="18368"/>
                  <a:pt x="5690" y="25776"/>
                </a:cubicBezTo>
                <a:cubicBezTo>
                  <a:pt x="-19710" y="33184"/>
                  <a:pt x="48023" y="30009"/>
                  <a:pt x="50140" y="44826"/>
                </a:cubicBezTo>
                <a:cubicBezTo>
                  <a:pt x="52257" y="59643"/>
                  <a:pt x="24740" y="95097"/>
                  <a:pt x="18390" y="114676"/>
                </a:cubicBezTo>
                <a:cubicBezTo>
                  <a:pt x="12040" y="134255"/>
                  <a:pt x="12040" y="170238"/>
                  <a:pt x="12040" y="162301"/>
                </a:cubicBezTo>
                <a:cubicBezTo>
                  <a:pt x="12040" y="154364"/>
                  <a:pt x="14686" y="93509"/>
                  <a:pt x="18390" y="67051"/>
                </a:cubicBezTo>
                <a:cubicBezTo>
                  <a:pt x="22094" y="40593"/>
                  <a:pt x="22094" y="13076"/>
                  <a:pt x="34265" y="3551"/>
                </a:cubicBezTo>
                <a:cubicBezTo>
                  <a:pt x="46436" y="-5974"/>
                  <a:pt x="63369" y="9901"/>
                  <a:pt x="91415" y="9901"/>
                </a:cubicBezTo>
                <a:cubicBezTo>
                  <a:pt x="119461" y="9901"/>
                  <a:pt x="216827" y="-2270"/>
                  <a:pt x="202540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34B0BD2B-B155-EDF9-7464-3D5B20447E67}"/>
              </a:ext>
            </a:extLst>
          </p:cNvPr>
          <p:cNvSpPr/>
          <p:nvPr/>
        </p:nvSpPr>
        <p:spPr>
          <a:xfrm>
            <a:off x="6607764" y="4543087"/>
            <a:ext cx="192944" cy="1479341"/>
          </a:xfrm>
          <a:custGeom>
            <a:avLst/>
            <a:gdLst>
              <a:gd name="connsiteX0" fmla="*/ 240 w 192944"/>
              <a:gd name="connsiteY0" fmla="*/ 1886 h 1479341"/>
              <a:gd name="connsiteX1" fmla="*/ 162400 w 192944"/>
              <a:gd name="connsiteY1" fmla="*/ 713587 h 1479341"/>
              <a:gd name="connsiteX2" fmla="*/ 175913 w 192944"/>
              <a:gd name="connsiteY2" fmla="*/ 628003 h 1479341"/>
              <a:gd name="connsiteX3" fmla="*/ 175913 w 192944"/>
              <a:gd name="connsiteY3" fmla="*/ 1064933 h 1479341"/>
              <a:gd name="connsiteX4" fmla="*/ 184922 w 192944"/>
              <a:gd name="connsiteY4" fmla="*/ 965835 h 1479341"/>
              <a:gd name="connsiteX5" fmla="*/ 45284 w 192944"/>
              <a:gd name="connsiteY5" fmla="*/ 1479341 h 1479341"/>
              <a:gd name="connsiteX6" fmla="*/ 148886 w 192944"/>
              <a:gd name="connsiteY6" fmla="*/ 961331 h 1479341"/>
              <a:gd name="connsiteX7" fmla="*/ 139877 w 192944"/>
              <a:gd name="connsiteY7" fmla="*/ 380259 h 1479341"/>
              <a:gd name="connsiteX8" fmla="*/ 126364 w 192944"/>
              <a:gd name="connsiteY8" fmla="*/ 501879 h 1479341"/>
              <a:gd name="connsiteX9" fmla="*/ 240 w 192944"/>
              <a:gd name="connsiteY9" fmla="*/ 1886 h 147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944" h="1479341">
                <a:moveTo>
                  <a:pt x="240" y="1886"/>
                </a:moveTo>
                <a:cubicBezTo>
                  <a:pt x="6246" y="37171"/>
                  <a:pt x="133121" y="609234"/>
                  <a:pt x="162400" y="713587"/>
                </a:cubicBezTo>
                <a:cubicBezTo>
                  <a:pt x="191679" y="817940"/>
                  <a:pt x="173661" y="569445"/>
                  <a:pt x="175913" y="628003"/>
                </a:cubicBezTo>
                <a:cubicBezTo>
                  <a:pt x="178165" y="686561"/>
                  <a:pt x="174412" y="1008628"/>
                  <a:pt x="175913" y="1064933"/>
                </a:cubicBezTo>
                <a:cubicBezTo>
                  <a:pt x="177415" y="1121238"/>
                  <a:pt x="206694" y="896767"/>
                  <a:pt x="184922" y="965835"/>
                </a:cubicBezTo>
                <a:cubicBezTo>
                  <a:pt x="163151" y="1034903"/>
                  <a:pt x="51290" y="1480092"/>
                  <a:pt x="45284" y="1479341"/>
                </a:cubicBezTo>
                <a:cubicBezTo>
                  <a:pt x="39278" y="1478590"/>
                  <a:pt x="133121" y="1144511"/>
                  <a:pt x="148886" y="961331"/>
                </a:cubicBezTo>
                <a:cubicBezTo>
                  <a:pt x="164651" y="778151"/>
                  <a:pt x="143631" y="456834"/>
                  <a:pt x="139877" y="380259"/>
                </a:cubicBezTo>
                <a:cubicBezTo>
                  <a:pt x="136123" y="303684"/>
                  <a:pt x="150387" y="566442"/>
                  <a:pt x="126364" y="501879"/>
                </a:cubicBezTo>
                <a:cubicBezTo>
                  <a:pt x="102341" y="437316"/>
                  <a:pt x="-5766" y="-33399"/>
                  <a:pt x="240" y="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036AC740-14C9-D9F3-86C1-B5EC3E10F08D}"/>
              </a:ext>
            </a:extLst>
          </p:cNvPr>
          <p:cNvSpPr/>
          <p:nvPr/>
        </p:nvSpPr>
        <p:spPr>
          <a:xfrm>
            <a:off x="6296621" y="4090022"/>
            <a:ext cx="297873" cy="418936"/>
          </a:xfrm>
          <a:custGeom>
            <a:avLst/>
            <a:gdLst>
              <a:gd name="connsiteX0" fmla="*/ 577 w 297873"/>
              <a:gd name="connsiteY0" fmla="*/ 27030 h 418936"/>
              <a:gd name="connsiteX1" fmla="*/ 176250 w 297873"/>
              <a:gd name="connsiteY1" fmla="*/ 315314 h 418936"/>
              <a:gd name="connsiteX2" fmla="*/ 149223 w 297873"/>
              <a:gd name="connsiteY2" fmla="*/ 157659 h 418936"/>
              <a:gd name="connsiteX3" fmla="*/ 297870 w 297873"/>
              <a:gd name="connsiteY3" fmla="*/ 418916 h 418936"/>
              <a:gd name="connsiteX4" fmla="*/ 144719 w 297873"/>
              <a:gd name="connsiteY4" fmla="*/ 171172 h 418936"/>
              <a:gd name="connsiteX5" fmla="*/ 77152 w 297873"/>
              <a:gd name="connsiteY5" fmla="*/ 4 h 418936"/>
              <a:gd name="connsiteX6" fmla="*/ 117692 w 297873"/>
              <a:gd name="connsiteY6" fmla="*/ 175677 h 418936"/>
              <a:gd name="connsiteX7" fmla="*/ 577 w 297873"/>
              <a:gd name="connsiteY7" fmla="*/ 27030 h 41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873" h="418936">
                <a:moveTo>
                  <a:pt x="577" y="27030"/>
                </a:moveTo>
                <a:cubicBezTo>
                  <a:pt x="10337" y="50303"/>
                  <a:pt x="151476" y="293543"/>
                  <a:pt x="176250" y="315314"/>
                </a:cubicBezTo>
                <a:cubicBezTo>
                  <a:pt x="201024" y="337085"/>
                  <a:pt x="128953" y="140392"/>
                  <a:pt x="149223" y="157659"/>
                </a:cubicBezTo>
                <a:cubicBezTo>
                  <a:pt x="169493" y="174926"/>
                  <a:pt x="298621" y="416664"/>
                  <a:pt x="297870" y="418916"/>
                </a:cubicBezTo>
                <a:cubicBezTo>
                  <a:pt x="297119" y="421168"/>
                  <a:pt x="181505" y="240991"/>
                  <a:pt x="144719" y="171172"/>
                </a:cubicBezTo>
                <a:cubicBezTo>
                  <a:pt x="107933" y="101353"/>
                  <a:pt x="81657" y="-747"/>
                  <a:pt x="77152" y="4"/>
                </a:cubicBezTo>
                <a:cubicBezTo>
                  <a:pt x="72648" y="755"/>
                  <a:pt x="127451" y="171173"/>
                  <a:pt x="117692" y="175677"/>
                </a:cubicBezTo>
                <a:cubicBezTo>
                  <a:pt x="107933" y="180181"/>
                  <a:pt x="-9183" y="3757"/>
                  <a:pt x="577" y="27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13A0DFA-C8AD-7C44-DDC6-51E5A9F7FC68}"/>
              </a:ext>
            </a:extLst>
          </p:cNvPr>
          <p:cNvSpPr/>
          <p:nvPr/>
        </p:nvSpPr>
        <p:spPr>
          <a:xfrm>
            <a:off x="2640046" y="4978803"/>
            <a:ext cx="266160" cy="1121832"/>
          </a:xfrm>
          <a:custGeom>
            <a:avLst/>
            <a:gdLst>
              <a:gd name="connsiteX0" fmla="*/ 143694 w 266160"/>
              <a:gd name="connsiteY0" fmla="*/ 3100 h 1121832"/>
              <a:gd name="connsiteX1" fmla="*/ 4056 w 266160"/>
              <a:gd name="connsiteY1" fmla="*/ 417508 h 1121832"/>
              <a:gd name="connsiteX2" fmla="*/ 40092 w 266160"/>
              <a:gd name="connsiteY2" fmla="*/ 417508 h 1121832"/>
              <a:gd name="connsiteX3" fmla="*/ 67119 w 266160"/>
              <a:gd name="connsiteY3" fmla="*/ 714801 h 1121832"/>
              <a:gd name="connsiteX4" fmla="*/ 80632 w 266160"/>
              <a:gd name="connsiteY4" fmla="*/ 692279 h 1121832"/>
              <a:gd name="connsiteX5" fmla="*/ 265314 w 266160"/>
              <a:gd name="connsiteY5" fmla="*/ 1111191 h 1121832"/>
              <a:gd name="connsiteX6" fmla="*/ 143694 w 266160"/>
              <a:gd name="connsiteY6" fmla="*/ 971554 h 1121832"/>
              <a:gd name="connsiteX7" fmla="*/ 13065 w 266160"/>
              <a:gd name="connsiteY7" fmla="*/ 696783 h 1121832"/>
              <a:gd name="connsiteX8" fmla="*/ 103154 w 266160"/>
              <a:gd name="connsiteY8" fmla="*/ 836421 h 1121832"/>
              <a:gd name="connsiteX9" fmla="*/ 22074 w 266160"/>
              <a:gd name="connsiteY9" fmla="*/ 458048 h 1121832"/>
              <a:gd name="connsiteX10" fmla="*/ 26579 w 266160"/>
              <a:gd name="connsiteY10" fmla="*/ 223818 h 1121832"/>
              <a:gd name="connsiteX11" fmla="*/ 53605 w 266160"/>
              <a:gd name="connsiteY11" fmla="*/ 228322 h 1121832"/>
              <a:gd name="connsiteX12" fmla="*/ 143694 w 266160"/>
              <a:gd name="connsiteY12" fmla="*/ 3100 h 112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160" h="1121832">
                <a:moveTo>
                  <a:pt x="143694" y="3100"/>
                </a:moveTo>
                <a:cubicBezTo>
                  <a:pt x="135436" y="34631"/>
                  <a:pt x="21323" y="348440"/>
                  <a:pt x="4056" y="417508"/>
                </a:cubicBezTo>
                <a:cubicBezTo>
                  <a:pt x="-13211" y="486576"/>
                  <a:pt x="29582" y="367959"/>
                  <a:pt x="40092" y="417508"/>
                </a:cubicBezTo>
                <a:cubicBezTo>
                  <a:pt x="50602" y="467057"/>
                  <a:pt x="60362" y="669006"/>
                  <a:pt x="67119" y="714801"/>
                </a:cubicBezTo>
                <a:cubicBezTo>
                  <a:pt x="73876" y="760596"/>
                  <a:pt x="47600" y="626214"/>
                  <a:pt x="80632" y="692279"/>
                </a:cubicBezTo>
                <a:cubicBezTo>
                  <a:pt x="113664" y="758344"/>
                  <a:pt x="254804" y="1064645"/>
                  <a:pt x="265314" y="1111191"/>
                </a:cubicBezTo>
                <a:cubicBezTo>
                  <a:pt x="275824" y="1157737"/>
                  <a:pt x="185735" y="1040622"/>
                  <a:pt x="143694" y="971554"/>
                </a:cubicBezTo>
                <a:cubicBezTo>
                  <a:pt x="101653" y="902486"/>
                  <a:pt x="19822" y="719305"/>
                  <a:pt x="13065" y="696783"/>
                </a:cubicBezTo>
                <a:cubicBezTo>
                  <a:pt x="6308" y="674261"/>
                  <a:pt x="101653" y="876210"/>
                  <a:pt x="103154" y="836421"/>
                </a:cubicBezTo>
                <a:cubicBezTo>
                  <a:pt x="104655" y="796632"/>
                  <a:pt x="34836" y="560149"/>
                  <a:pt x="22074" y="458048"/>
                </a:cubicBezTo>
                <a:cubicBezTo>
                  <a:pt x="9311" y="355948"/>
                  <a:pt x="21324" y="262106"/>
                  <a:pt x="26579" y="223818"/>
                </a:cubicBezTo>
                <a:cubicBezTo>
                  <a:pt x="31834" y="185530"/>
                  <a:pt x="30332" y="266610"/>
                  <a:pt x="53605" y="228322"/>
                </a:cubicBezTo>
                <a:cubicBezTo>
                  <a:pt x="76878" y="190034"/>
                  <a:pt x="151952" y="-28431"/>
                  <a:pt x="143694" y="3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227B38DB-AFAC-F24C-DEA3-9D4DDA5C947F}"/>
              </a:ext>
            </a:extLst>
          </p:cNvPr>
          <p:cNvSpPr/>
          <p:nvPr/>
        </p:nvSpPr>
        <p:spPr>
          <a:xfrm>
            <a:off x="2515431" y="4981644"/>
            <a:ext cx="170203" cy="1332171"/>
          </a:xfrm>
          <a:custGeom>
            <a:avLst/>
            <a:gdLst>
              <a:gd name="connsiteX0" fmla="*/ 164707 w 170203"/>
              <a:gd name="connsiteY0" fmla="*/ 45304 h 1332171"/>
              <a:gd name="connsiteX1" fmla="*/ 128671 w 170203"/>
              <a:gd name="connsiteY1" fmla="*/ 121879 h 1332171"/>
              <a:gd name="connsiteX2" fmla="*/ 20565 w 170203"/>
              <a:gd name="connsiteY2" fmla="*/ 860606 h 1332171"/>
              <a:gd name="connsiteX3" fmla="*/ 7052 w 170203"/>
              <a:gd name="connsiteY3" fmla="*/ 901146 h 1332171"/>
              <a:gd name="connsiteX4" fmla="*/ 61105 w 170203"/>
              <a:gd name="connsiteY4" fmla="*/ 1329067 h 1332171"/>
              <a:gd name="connsiteX5" fmla="*/ 61105 w 170203"/>
              <a:gd name="connsiteY5" fmla="*/ 1099341 h 1332171"/>
              <a:gd name="connsiteX6" fmla="*/ 38583 w 170203"/>
              <a:gd name="connsiteY6" fmla="*/ 1198439 h 1332171"/>
              <a:gd name="connsiteX7" fmla="*/ 2547 w 170203"/>
              <a:gd name="connsiteY7" fmla="*/ 464216 h 1332171"/>
              <a:gd name="connsiteX8" fmla="*/ 20565 w 170203"/>
              <a:gd name="connsiteY8" fmla="*/ 581331 h 1332171"/>
              <a:gd name="connsiteX9" fmla="*/ 164707 w 170203"/>
              <a:gd name="connsiteY9" fmla="*/ 45304 h 133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203" h="1332171">
                <a:moveTo>
                  <a:pt x="164707" y="45304"/>
                </a:moveTo>
                <a:cubicBezTo>
                  <a:pt x="182725" y="-31271"/>
                  <a:pt x="152695" y="-14005"/>
                  <a:pt x="128671" y="121879"/>
                </a:cubicBezTo>
                <a:cubicBezTo>
                  <a:pt x="104647" y="257763"/>
                  <a:pt x="40835" y="730728"/>
                  <a:pt x="20565" y="860606"/>
                </a:cubicBezTo>
                <a:cubicBezTo>
                  <a:pt x="295" y="990484"/>
                  <a:pt x="295" y="823069"/>
                  <a:pt x="7052" y="901146"/>
                </a:cubicBezTo>
                <a:cubicBezTo>
                  <a:pt x="13809" y="979223"/>
                  <a:pt x="52096" y="1296035"/>
                  <a:pt x="61105" y="1329067"/>
                </a:cubicBezTo>
                <a:cubicBezTo>
                  <a:pt x="70114" y="1362099"/>
                  <a:pt x="64859" y="1121112"/>
                  <a:pt x="61105" y="1099341"/>
                </a:cubicBezTo>
                <a:cubicBezTo>
                  <a:pt x="57351" y="1077570"/>
                  <a:pt x="48343" y="1304293"/>
                  <a:pt x="38583" y="1198439"/>
                </a:cubicBezTo>
                <a:cubicBezTo>
                  <a:pt x="28823" y="1092585"/>
                  <a:pt x="5550" y="567067"/>
                  <a:pt x="2547" y="464216"/>
                </a:cubicBezTo>
                <a:cubicBezTo>
                  <a:pt x="-456" y="361365"/>
                  <a:pt x="-5711" y="653402"/>
                  <a:pt x="20565" y="581331"/>
                </a:cubicBezTo>
                <a:cubicBezTo>
                  <a:pt x="46841" y="509260"/>
                  <a:pt x="146689" y="121879"/>
                  <a:pt x="164707" y="45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435DDE3-E4F7-F7F5-A6D2-5D560D7E3154}"/>
              </a:ext>
            </a:extLst>
          </p:cNvPr>
          <p:cNvSpPr/>
          <p:nvPr/>
        </p:nvSpPr>
        <p:spPr>
          <a:xfrm>
            <a:off x="2675878" y="5936802"/>
            <a:ext cx="517899" cy="236537"/>
          </a:xfrm>
          <a:custGeom>
            <a:avLst/>
            <a:gdLst>
              <a:gd name="connsiteX0" fmla="*/ 8764 w 517899"/>
              <a:gd name="connsiteY0" fmla="*/ 9050 h 236537"/>
              <a:gd name="connsiteX1" fmla="*/ 193446 w 517899"/>
              <a:gd name="connsiteY1" fmla="*/ 234272 h 236537"/>
              <a:gd name="connsiteX2" fmla="*/ 360110 w 517899"/>
              <a:gd name="connsiteY2" fmla="*/ 130670 h 236537"/>
              <a:gd name="connsiteX3" fmla="*/ 517765 w 517899"/>
              <a:gd name="connsiteY3" fmla="*/ 225263 h 236537"/>
              <a:gd name="connsiteX4" fmla="*/ 387137 w 517899"/>
              <a:gd name="connsiteY4" fmla="*/ 126165 h 236537"/>
              <a:gd name="connsiteX5" fmla="*/ 364615 w 517899"/>
              <a:gd name="connsiteY5" fmla="*/ 41 h 236537"/>
              <a:gd name="connsiteX6" fmla="*/ 301553 w 517899"/>
              <a:gd name="connsiteY6" fmla="*/ 139679 h 236537"/>
              <a:gd name="connsiteX7" fmla="*/ 197951 w 517899"/>
              <a:gd name="connsiteY7" fmla="*/ 189228 h 236537"/>
              <a:gd name="connsiteX8" fmla="*/ 49304 w 517899"/>
              <a:gd name="connsiteY8" fmla="*/ 63103 h 236537"/>
              <a:gd name="connsiteX9" fmla="*/ 8764 w 517899"/>
              <a:gd name="connsiteY9" fmla="*/ 9050 h 23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899" h="236537">
                <a:moveTo>
                  <a:pt x="8764" y="9050"/>
                </a:moveTo>
                <a:cubicBezTo>
                  <a:pt x="32788" y="37578"/>
                  <a:pt x="134888" y="214002"/>
                  <a:pt x="193446" y="234272"/>
                </a:cubicBezTo>
                <a:cubicBezTo>
                  <a:pt x="252004" y="254542"/>
                  <a:pt x="306057" y="132171"/>
                  <a:pt x="360110" y="130670"/>
                </a:cubicBezTo>
                <a:cubicBezTo>
                  <a:pt x="414163" y="129169"/>
                  <a:pt x="513261" y="226014"/>
                  <a:pt x="517765" y="225263"/>
                </a:cubicBezTo>
                <a:cubicBezTo>
                  <a:pt x="522270" y="224512"/>
                  <a:pt x="412662" y="163702"/>
                  <a:pt x="387137" y="126165"/>
                </a:cubicBezTo>
                <a:cubicBezTo>
                  <a:pt x="361612" y="88628"/>
                  <a:pt x="378879" y="-2211"/>
                  <a:pt x="364615" y="41"/>
                </a:cubicBezTo>
                <a:cubicBezTo>
                  <a:pt x="350351" y="2293"/>
                  <a:pt x="329330" y="108148"/>
                  <a:pt x="301553" y="139679"/>
                </a:cubicBezTo>
                <a:cubicBezTo>
                  <a:pt x="273776" y="171210"/>
                  <a:pt x="239992" y="201991"/>
                  <a:pt x="197951" y="189228"/>
                </a:cubicBezTo>
                <a:cubicBezTo>
                  <a:pt x="155910" y="176465"/>
                  <a:pt x="84589" y="93883"/>
                  <a:pt x="49304" y="63103"/>
                </a:cubicBezTo>
                <a:cubicBezTo>
                  <a:pt x="14019" y="32323"/>
                  <a:pt x="-15260" y="-19478"/>
                  <a:pt x="8764" y="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7ED4894-A501-6E1B-332B-A98CE5128405}"/>
              </a:ext>
            </a:extLst>
          </p:cNvPr>
          <p:cNvSpPr/>
          <p:nvPr/>
        </p:nvSpPr>
        <p:spPr>
          <a:xfrm>
            <a:off x="2948579" y="7195644"/>
            <a:ext cx="1313899" cy="637566"/>
          </a:xfrm>
          <a:custGeom>
            <a:avLst/>
            <a:gdLst>
              <a:gd name="connsiteX0" fmla="*/ 15338 w 1313899"/>
              <a:gd name="connsiteY0" fmla="*/ 11450 h 637566"/>
              <a:gd name="connsiteX1" fmla="*/ 754065 w 1313899"/>
              <a:gd name="connsiteY1" fmla="*/ 412344 h 637566"/>
              <a:gd name="connsiteX2" fmla="*/ 695508 w 1313899"/>
              <a:gd name="connsiteY2" fmla="*/ 466397 h 637566"/>
              <a:gd name="connsiteX3" fmla="*/ 1181987 w 1313899"/>
              <a:gd name="connsiteY3" fmla="*/ 610539 h 637566"/>
              <a:gd name="connsiteX4" fmla="*/ 1145951 w 1313899"/>
              <a:gd name="connsiteY4" fmla="*/ 560990 h 637566"/>
              <a:gd name="connsiteX5" fmla="*/ 1312615 w 1313899"/>
              <a:gd name="connsiteY5" fmla="*/ 637566 h 637566"/>
              <a:gd name="connsiteX6" fmla="*/ 1042349 w 1313899"/>
              <a:gd name="connsiteY6" fmla="*/ 560990 h 637566"/>
              <a:gd name="connsiteX7" fmla="*/ 600915 w 1313899"/>
              <a:gd name="connsiteY7" fmla="*/ 394326 h 637566"/>
              <a:gd name="connsiteX8" fmla="*/ 465782 w 1313899"/>
              <a:gd name="connsiteY8" fmla="*/ 376309 h 637566"/>
              <a:gd name="connsiteX9" fmla="*/ 483799 w 1313899"/>
              <a:gd name="connsiteY9" fmla="*/ 317751 h 637566"/>
              <a:gd name="connsiteX10" fmla="*/ 461277 w 1313899"/>
              <a:gd name="connsiteY10" fmla="*/ 250185 h 637566"/>
              <a:gd name="connsiteX11" fmla="*/ 704517 w 1313899"/>
              <a:gd name="connsiteY11" fmla="*/ 322256 h 637566"/>
              <a:gd name="connsiteX12" fmla="*/ 290109 w 1313899"/>
              <a:gd name="connsiteY12" fmla="*/ 128565 h 637566"/>
              <a:gd name="connsiteX13" fmla="*/ 15338 w 1313899"/>
              <a:gd name="connsiteY13" fmla="*/ 11450 h 6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3899" h="637566">
                <a:moveTo>
                  <a:pt x="15338" y="11450"/>
                </a:moveTo>
                <a:cubicBezTo>
                  <a:pt x="92664" y="58747"/>
                  <a:pt x="640703" y="336520"/>
                  <a:pt x="754065" y="412344"/>
                </a:cubicBezTo>
                <a:cubicBezTo>
                  <a:pt x="867427" y="488168"/>
                  <a:pt x="624188" y="433365"/>
                  <a:pt x="695508" y="466397"/>
                </a:cubicBezTo>
                <a:cubicBezTo>
                  <a:pt x="766828" y="499430"/>
                  <a:pt x="1106913" y="594774"/>
                  <a:pt x="1181987" y="610539"/>
                </a:cubicBezTo>
                <a:cubicBezTo>
                  <a:pt x="1257061" y="626305"/>
                  <a:pt x="1124180" y="556486"/>
                  <a:pt x="1145951" y="560990"/>
                </a:cubicBezTo>
                <a:cubicBezTo>
                  <a:pt x="1167722" y="565495"/>
                  <a:pt x="1329882" y="637566"/>
                  <a:pt x="1312615" y="637566"/>
                </a:cubicBezTo>
                <a:cubicBezTo>
                  <a:pt x="1295348" y="637566"/>
                  <a:pt x="1160966" y="601530"/>
                  <a:pt x="1042349" y="560990"/>
                </a:cubicBezTo>
                <a:cubicBezTo>
                  <a:pt x="923732" y="520450"/>
                  <a:pt x="697009" y="425106"/>
                  <a:pt x="600915" y="394326"/>
                </a:cubicBezTo>
                <a:cubicBezTo>
                  <a:pt x="504821" y="363546"/>
                  <a:pt x="485301" y="389072"/>
                  <a:pt x="465782" y="376309"/>
                </a:cubicBezTo>
                <a:cubicBezTo>
                  <a:pt x="446263" y="363547"/>
                  <a:pt x="484550" y="338772"/>
                  <a:pt x="483799" y="317751"/>
                </a:cubicBezTo>
                <a:cubicBezTo>
                  <a:pt x="483048" y="296730"/>
                  <a:pt x="424491" y="249434"/>
                  <a:pt x="461277" y="250185"/>
                </a:cubicBezTo>
                <a:cubicBezTo>
                  <a:pt x="498063" y="250936"/>
                  <a:pt x="733045" y="342526"/>
                  <a:pt x="704517" y="322256"/>
                </a:cubicBezTo>
                <a:cubicBezTo>
                  <a:pt x="675989" y="301986"/>
                  <a:pt x="407975" y="181868"/>
                  <a:pt x="290109" y="128565"/>
                </a:cubicBezTo>
                <a:cubicBezTo>
                  <a:pt x="172243" y="75263"/>
                  <a:pt x="-61988" y="-35847"/>
                  <a:pt x="15338" y="1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DC206D6E-5A0F-0ADF-F29D-3C84976C294D}"/>
              </a:ext>
            </a:extLst>
          </p:cNvPr>
          <p:cNvSpPr/>
          <p:nvPr/>
        </p:nvSpPr>
        <p:spPr>
          <a:xfrm>
            <a:off x="4781992" y="7428855"/>
            <a:ext cx="1140598" cy="707010"/>
          </a:xfrm>
          <a:custGeom>
            <a:avLst/>
            <a:gdLst>
              <a:gd name="connsiteX0" fmla="*/ 6221 w 1140598"/>
              <a:gd name="connsiteY0" fmla="*/ 625072 h 707010"/>
              <a:gd name="connsiteX1" fmla="*/ 578284 w 1140598"/>
              <a:gd name="connsiteY1" fmla="*/ 314266 h 707010"/>
              <a:gd name="connsiteX2" fmla="*/ 749452 w 1140598"/>
              <a:gd name="connsiteY2" fmla="*/ 336788 h 707010"/>
              <a:gd name="connsiteX3" fmla="*/ 618824 w 1140598"/>
              <a:gd name="connsiteY3" fmla="*/ 467417 h 707010"/>
              <a:gd name="connsiteX4" fmla="*/ 393602 w 1140598"/>
              <a:gd name="connsiteY4" fmla="*/ 706152 h 707010"/>
              <a:gd name="connsiteX5" fmla="*/ 560266 w 1140598"/>
              <a:gd name="connsiteY5" fmla="*/ 525975 h 707010"/>
              <a:gd name="connsiteX6" fmla="*/ 1132329 w 1140598"/>
              <a:gd name="connsiteY6" fmla="*/ 12469 h 707010"/>
              <a:gd name="connsiteX7" fmla="*/ 880081 w 1140598"/>
              <a:gd name="connsiteY7" fmla="*/ 170124 h 707010"/>
              <a:gd name="connsiteX8" fmla="*/ 609815 w 1140598"/>
              <a:gd name="connsiteY8" fmla="*/ 300753 h 707010"/>
              <a:gd name="connsiteX9" fmla="*/ 321531 w 1140598"/>
              <a:gd name="connsiteY9" fmla="*/ 602550 h 707010"/>
              <a:gd name="connsiteX10" fmla="*/ 524231 w 1140598"/>
              <a:gd name="connsiteY10" fmla="*/ 323275 h 707010"/>
              <a:gd name="connsiteX11" fmla="*/ 290000 w 1140598"/>
              <a:gd name="connsiteY11" fmla="*/ 453904 h 707010"/>
              <a:gd name="connsiteX12" fmla="*/ 6221 w 1140598"/>
              <a:gd name="connsiteY12" fmla="*/ 625072 h 70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0598" h="707010">
                <a:moveTo>
                  <a:pt x="6221" y="625072"/>
                </a:moveTo>
                <a:cubicBezTo>
                  <a:pt x="54268" y="601799"/>
                  <a:pt x="454412" y="362313"/>
                  <a:pt x="578284" y="314266"/>
                </a:cubicBezTo>
                <a:cubicBezTo>
                  <a:pt x="702156" y="266219"/>
                  <a:pt x="742695" y="311263"/>
                  <a:pt x="749452" y="336788"/>
                </a:cubicBezTo>
                <a:cubicBezTo>
                  <a:pt x="756209" y="362313"/>
                  <a:pt x="678132" y="405856"/>
                  <a:pt x="618824" y="467417"/>
                </a:cubicBezTo>
                <a:cubicBezTo>
                  <a:pt x="559516" y="528978"/>
                  <a:pt x="403362" y="696392"/>
                  <a:pt x="393602" y="706152"/>
                </a:cubicBezTo>
                <a:cubicBezTo>
                  <a:pt x="383842" y="715912"/>
                  <a:pt x="437145" y="641589"/>
                  <a:pt x="560266" y="525975"/>
                </a:cubicBezTo>
                <a:cubicBezTo>
                  <a:pt x="683387" y="410361"/>
                  <a:pt x="1079027" y="71777"/>
                  <a:pt x="1132329" y="12469"/>
                </a:cubicBezTo>
                <a:cubicBezTo>
                  <a:pt x="1185632" y="-46840"/>
                  <a:pt x="967167" y="122077"/>
                  <a:pt x="880081" y="170124"/>
                </a:cubicBezTo>
                <a:cubicBezTo>
                  <a:pt x="792995" y="218171"/>
                  <a:pt x="702907" y="228682"/>
                  <a:pt x="609815" y="300753"/>
                </a:cubicBezTo>
                <a:cubicBezTo>
                  <a:pt x="516723" y="372824"/>
                  <a:pt x="335795" y="598796"/>
                  <a:pt x="321531" y="602550"/>
                </a:cubicBezTo>
                <a:cubicBezTo>
                  <a:pt x="307267" y="606304"/>
                  <a:pt x="529486" y="348049"/>
                  <a:pt x="524231" y="323275"/>
                </a:cubicBezTo>
                <a:cubicBezTo>
                  <a:pt x="518976" y="298501"/>
                  <a:pt x="378587" y="410361"/>
                  <a:pt x="290000" y="453904"/>
                </a:cubicBezTo>
                <a:cubicBezTo>
                  <a:pt x="201413" y="497447"/>
                  <a:pt x="-41826" y="648345"/>
                  <a:pt x="6221" y="625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EDF6D47-4E00-EAE6-65D7-A4975EC5E699}"/>
              </a:ext>
            </a:extLst>
          </p:cNvPr>
          <p:cNvSpPr/>
          <p:nvPr/>
        </p:nvSpPr>
        <p:spPr>
          <a:xfrm>
            <a:off x="3891761" y="7675464"/>
            <a:ext cx="1128210" cy="392547"/>
          </a:xfrm>
          <a:custGeom>
            <a:avLst/>
            <a:gdLst>
              <a:gd name="connsiteX0" fmla="*/ 70 w 1128210"/>
              <a:gd name="connsiteY0" fmla="*/ 91 h 392547"/>
              <a:gd name="connsiteX1" fmla="*/ 405469 w 1128210"/>
              <a:gd name="connsiteY1" fmla="*/ 76666 h 392547"/>
              <a:gd name="connsiteX2" fmla="*/ 477539 w 1128210"/>
              <a:gd name="connsiteY2" fmla="*/ 45135 h 392547"/>
              <a:gd name="connsiteX3" fmla="*/ 1031585 w 1128210"/>
              <a:gd name="connsiteY3" fmla="*/ 153241 h 392547"/>
              <a:gd name="connsiteX4" fmla="*/ 914470 w 1128210"/>
              <a:gd name="connsiteY4" fmla="*/ 261348 h 392547"/>
              <a:gd name="connsiteX5" fmla="*/ 671230 w 1128210"/>
              <a:gd name="connsiteY5" fmla="*/ 391976 h 392547"/>
              <a:gd name="connsiteX6" fmla="*/ 959514 w 1128210"/>
              <a:gd name="connsiteY6" fmla="*/ 207295 h 392547"/>
              <a:gd name="connsiteX7" fmla="*/ 1117169 w 1128210"/>
              <a:gd name="connsiteY7" fmla="*/ 94684 h 392547"/>
              <a:gd name="connsiteX8" fmla="*/ 657717 w 1128210"/>
              <a:gd name="connsiteY8" fmla="*/ 94684 h 392547"/>
              <a:gd name="connsiteX9" fmla="*/ 540602 w 1128210"/>
              <a:gd name="connsiteY9" fmla="*/ 103693 h 392547"/>
              <a:gd name="connsiteX10" fmla="*/ 572133 w 1128210"/>
              <a:gd name="connsiteY10" fmla="*/ 261348 h 392547"/>
              <a:gd name="connsiteX11" fmla="*/ 536097 w 1128210"/>
              <a:gd name="connsiteY11" fmla="*/ 270357 h 392547"/>
              <a:gd name="connsiteX12" fmla="*/ 333398 w 1128210"/>
              <a:gd name="connsiteY12" fmla="*/ 180268 h 392547"/>
              <a:gd name="connsiteX13" fmla="*/ 567628 w 1128210"/>
              <a:gd name="connsiteY13" fmla="*/ 198286 h 392547"/>
              <a:gd name="connsiteX14" fmla="*/ 536097 w 1128210"/>
              <a:gd name="connsiteY14" fmla="*/ 67657 h 392547"/>
              <a:gd name="connsiteX15" fmla="*/ 373938 w 1128210"/>
              <a:gd name="connsiteY15" fmla="*/ 94684 h 392547"/>
              <a:gd name="connsiteX16" fmla="*/ 70 w 1128210"/>
              <a:gd name="connsiteY16" fmla="*/ 91 h 3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210" h="392547">
                <a:moveTo>
                  <a:pt x="70" y="91"/>
                </a:moveTo>
                <a:cubicBezTo>
                  <a:pt x="5325" y="-2912"/>
                  <a:pt x="325891" y="69159"/>
                  <a:pt x="405469" y="76666"/>
                </a:cubicBezTo>
                <a:cubicBezTo>
                  <a:pt x="485047" y="84173"/>
                  <a:pt x="373186" y="32372"/>
                  <a:pt x="477539" y="45135"/>
                </a:cubicBezTo>
                <a:cubicBezTo>
                  <a:pt x="581892" y="57898"/>
                  <a:pt x="958763" y="117206"/>
                  <a:pt x="1031585" y="153241"/>
                </a:cubicBezTo>
                <a:cubicBezTo>
                  <a:pt x="1104407" y="189276"/>
                  <a:pt x="974529" y="221559"/>
                  <a:pt x="914470" y="261348"/>
                </a:cubicBezTo>
                <a:cubicBezTo>
                  <a:pt x="854411" y="301137"/>
                  <a:pt x="663723" y="400985"/>
                  <a:pt x="671230" y="391976"/>
                </a:cubicBezTo>
                <a:cubicBezTo>
                  <a:pt x="678737" y="382967"/>
                  <a:pt x="885191" y="256844"/>
                  <a:pt x="959514" y="207295"/>
                </a:cubicBezTo>
                <a:cubicBezTo>
                  <a:pt x="1033837" y="157746"/>
                  <a:pt x="1167468" y="113452"/>
                  <a:pt x="1117169" y="94684"/>
                </a:cubicBezTo>
                <a:cubicBezTo>
                  <a:pt x="1066870" y="75916"/>
                  <a:pt x="753811" y="93183"/>
                  <a:pt x="657717" y="94684"/>
                </a:cubicBezTo>
                <a:cubicBezTo>
                  <a:pt x="561623" y="96185"/>
                  <a:pt x="554866" y="75916"/>
                  <a:pt x="540602" y="103693"/>
                </a:cubicBezTo>
                <a:cubicBezTo>
                  <a:pt x="526338" y="131470"/>
                  <a:pt x="572884" y="233571"/>
                  <a:pt x="572133" y="261348"/>
                </a:cubicBezTo>
                <a:cubicBezTo>
                  <a:pt x="571382" y="289125"/>
                  <a:pt x="575886" y="283870"/>
                  <a:pt x="536097" y="270357"/>
                </a:cubicBezTo>
                <a:cubicBezTo>
                  <a:pt x="496308" y="256844"/>
                  <a:pt x="328143" y="192280"/>
                  <a:pt x="333398" y="180268"/>
                </a:cubicBezTo>
                <a:cubicBezTo>
                  <a:pt x="338653" y="168256"/>
                  <a:pt x="533845" y="217054"/>
                  <a:pt x="567628" y="198286"/>
                </a:cubicBezTo>
                <a:cubicBezTo>
                  <a:pt x="601411" y="179518"/>
                  <a:pt x="568379" y="84924"/>
                  <a:pt x="536097" y="67657"/>
                </a:cubicBezTo>
                <a:cubicBezTo>
                  <a:pt x="503815" y="50390"/>
                  <a:pt x="461024" y="108197"/>
                  <a:pt x="373938" y="94684"/>
                </a:cubicBezTo>
                <a:cubicBezTo>
                  <a:pt x="286852" y="81171"/>
                  <a:pt x="-5185" y="3094"/>
                  <a:pt x="70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CEDC6C44-6479-F0A0-CA50-6250EB6B7F75}"/>
              </a:ext>
            </a:extLst>
          </p:cNvPr>
          <p:cNvSpPr/>
          <p:nvPr/>
        </p:nvSpPr>
        <p:spPr>
          <a:xfrm>
            <a:off x="6144039" y="5792192"/>
            <a:ext cx="194075" cy="252912"/>
          </a:xfrm>
          <a:custGeom>
            <a:avLst/>
            <a:gdLst>
              <a:gd name="connsiteX0" fmla="*/ 99106 w 194075"/>
              <a:gd name="connsiteY0" fmla="*/ 509 h 252912"/>
              <a:gd name="connsiteX1" fmla="*/ 85593 w 194075"/>
              <a:gd name="connsiteY1" fmla="*/ 162669 h 252912"/>
              <a:gd name="connsiteX2" fmla="*/ 8 w 194075"/>
              <a:gd name="connsiteY2" fmla="*/ 252758 h 252912"/>
              <a:gd name="connsiteX3" fmla="*/ 81088 w 194075"/>
              <a:gd name="connsiteY3" fmla="*/ 180687 h 252912"/>
              <a:gd name="connsiteX4" fmla="*/ 193699 w 194075"/>
              <a:gd name="connsiteY4" fmla="*/ 50058 h 252912"/>
              <a:gd name="connsiteX5" fmla="*/ 117124 w 194075"/>
              <a:gd name="connsiteY5" fmla="*/ 108616 h 252912"/>
              <a:gd name="connsiteX6" fmla="*/ 99106 w 194075"/>
              <a:gd name="connsiteY6" fmla="*/ 509 h 2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5" h="252912">
                <a:moveTo>
                  <a:pt x="99106" y="509"/>
                </a:moveTo>
                <a:cubicBezTo>
                  <a:pt x="93851" y="9518"/>
                  <a:pt x="102109" y="120628"/>
                  <a:pt x="85593" y="162669"/>
                </a:cubicBezTo>
                <a:cubicBezTo>
                  <a:pt x="69077" y="204710"/>
                  <a:pt x="759" y="249755"/>
                  <a:pt x="8" y="252758"/>
                </a:cubicBezTo>
                <a:cubicBezTo>
                  <a:pt x="-743" y="255761"/>
                  <a:pt x="48806" y="214470"/>
                  <a:pt x="81088" y="180687"/>
                </a:cubicBezTo>
                <a:cubicBezTo>
                  <a:pt x="113370" y="146904"/>
                  <a:pt x="187693" y="62070"/>
                  <a:pt x="193699" y="50058"/>
                </a:cubicBezTo>
                <a:cubicBezTo>
                  <a:pt x="199705" y="38046"/>
                  <a:pt x="132139" y="112370"/>
                  <a:pt x="117124" y="108616"/>
                </a:cubicBezTo>
                <a:cubicBezTo>
                  <a:pt x="102109" y="104862"/>
                  <a:pt x="104361" y="-8500"/>
                  <a:pt x="99106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8BAE966-8A56-F462-85E5-194A9E4AA6C2}"/>
              </a:ext>
            </a:extLst>
          </p:cNvPr>
          <p:cNvSpPr/>
          <p:nvPr/>
        </p:nvSpPr>
        <p:spPr>
          <a:xfrm>
            <a:off x="5752069" y="5918808"/>
            <a:ext cx="793206" cy="1405559"/>
          </a:xfrm>
          <a:custGeom>
            <a:avLst/>
            <a:gdLst>
              <a:gd name="connsiteX0" fmla="*/ 93 w 793206"/>
              <a:gd name="connsiteY0" fmla="*/ 1405401 h 1405559"/>
              <a:gd name="connsiteX1" fmla="*/ 207297 w 793206"/>
              <a:gd name="connsiteY1" fmla="*/ 927931 h 1405559"/>
              <a:gd name="connsiteX2" fmla="*/ 603687 w 793206"/>
              <a:gd name="connsiteY2" fmla="*/ 391903 h 1405559"/>
              <a:gd name="connsiteX3" fmla="*/ 500085 w 793206"/>
              <a:gd name="connsiteY3" fmla="*/ 468479 h 1405559"/>
              <a:gd name="connsiteX4" fmla="*/ 698280 w 793206"/>
              <a:gd name="connsiteY4" fmla="*/ 193708 h 1405559"/>
              <a:gd name="connsiteX5" fmla="*/ 567651 w 793206"/>
              <a:gd name="connsiteY5" fmla="*/ 238753 h 1405559"/>
              <a:gd name="connsiteX6" fmla="*/ 792873 w 793206"/>
              <a:gd name="connsiteY6" fmla="*/ 18 h 1405559"/>
              <a:gd name="connsiteX7" fmla="*/ 612696 w 793206"/>
              <a:gd name="connsiteY7" fmla="*/ 252266 h 1405559"/>
              <a:gd name="connsiteX8" fmla="*/ 391978 w 793206"/>
              <a:gd name="connsiteY8" fmla="*/ 572081 h 1405559"/>
              <a:gd name="connsiteX9" fmla="*/ 67659 w 793206"/>
              <a:gd name="connsiteY9" fmla="*/ 1027028 h 1405559"/>
              <a:gd name="connsiteX10" fmla="*/ 229819 w 793206"/>
              <a:gd name="connsiteY10" fmla="*/ 878382 h 1405559"/>
              <a:gd name="connsiteX11" fmla="*/ 93 w 793206"/>
              <a:gd name="connsiteY11" fmla="*/ 1405401 h 140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206" h="1405559">
                <a:moveTo>
                  <a:pt x="93" y="1405401"/>
                </a:moveTo>
                <a:cubicBezTo>
                  <a:pt x="-3661" y="1413659"/>
                  <a:pt x="106698" y="1096847"/>
                  <a:pt x="207297" y="927931"/>
                </a:cubicBezTo>
                <a:cubicBezTo>
                  <a:pt x="307896" y="759015"/>
                  <a:pt x="554889" y="468478"/>
                  <a:pt x="603687" y="391903"/>
                </a:cubicBezTo>
                <a:cubicBezTo>
                  <a:pt x="652485" y="315328"/>
                  <a:pt x="484320" y="501511"/>
                  <a:pt x="500085" y="468479"/>
                </a:cubicBezTo>
                <a:cubicBezTo>
                  <a:pt x="515850" y="435447"/>
                  <a:pt x="687019" y="231996"/>
                  <a:pt x="698280" y="193708"/>
                </a:cubicBezTo>
                <a:cubicBezTo>
                  <a:pt x="709541" y="155420"/>
                  <a:pt x="551886" y="271035"/>
                  <a:pt x="567651" y="238753"/>
                </a:cubicBezTo>
                <a:cubicBezTo>
                  <a:pt x="583416" y="206471"/>
                  <a:pt x="785366" y="-2234"/>
                  <a:pt x="792873" y="18"/>
                </a:cubicBezTo>
                <a:cubicBezTo>
                  <a:pt x="800380" y="2270"/>
                  <a:pt x="679512" y="156922"/>
                  <a:pt x="612696" y="252266"/>
                </a:cubicBezTo>
                <a:cubicBezTo>
                  <a:pt x="545880" y="347610"/>
                  <a:pt x="482818" y="442954"/>
                  <a:pt x="391978" y="572081"/>
                </a:cubicBezTo>
                <a:cubicBezTo>
                  <a:pt x="301139" y="701208"/>
                  <a:pt x="94685" y="975978"/>
                  <a:pt x="67659" y="1027028"/>
                </a:cubicBezTo>
                <a:cubicBezTo>
                  <a:pt x="40633" y="1078078"/>
                  <a:pt x="240329" y="816821"/>
                  <a:pt x="229819" y="878382"/>
                </a:cubicBezTo>
                <a:cubicBezTo>
                  <a:pt x="219309" y="939943"/>
                  <a:pt x="3847" y="1397143"/>
                  <a:pt x="93" y="1405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CC2AE7D-9D83-C9AF-3A14-55BE6EB6B5BD}"/>
              </a:ext>
            </a:extLst>
          </p:cNvPr>
          <p:cNvSpPr/>
          <p:nvPr/>
        </p:nvSpPr>
        <p:spPr>
          <a:xfrm>
            <a:off x="4425548" y="4082018"/>
            <a:ext cx="123880" cy="1007697"/>
          </a:xfrm>
          <a:custGeom>
            <a:avLst/>
            <a:gdLst>
              <a:gd name="connsiteX0" fmla="*/ 402 w 123880"/>
              <a:gd name="connsiteY0" fmla="*/ 4207 h 1007697"/>
              <a:gd name="connsiteX1" fmla="*/ 117877 w 123880"/>
              <a:gd name="connsiteY1" fmla="*/ 553482 h 1007697"/>
              <a:gd name="connsiteX2" fmla="*/ 102002 w 123880"/>
              <a:gd name="connsiteY2" fmla="*/ 537607 h 1007697"/>
              <a:gd name="connsiteX3" fmla="*/ 60727 w 123880"/>
              <a:gd name="connsiteY3" fmla="*/ 797957 h 1007697"/>
              <a:gd name="connsiteX4" fmla="*/ 70252 w 123880"/>
              <a:gd name="connsiteY4" fmla="*/ 743982 h 1007697"/>
              <a:gd name="connsiteX5" fmla="*/ 9927 w 123880"/>
              <a:gd name="connsiteY5" fmla="*/ 1007507 h 1007697"/>
              <a:gd name="connsiteX6" fmla="*/ 95652 w 123880"/>
              <a:gd name="connsiteY6" fmla="*/ 778907 h 1007697"/>
              <a:gd name="connsiteX7" fmla="*/ 70252 w 123880"/>
              <a:gd name="connsiteY7" fmla="*/ 372507 h 1007697"/>
              <a:gd name="connsiteX8" fmla="*/ 13102 w 123880"/>
              <a:gd name="connsiteY8" fmla="*/ 499507 h 1007697"/>
              <a:gd name="connsiteX9" fmla="*/ 76602 w 123880"/>
              <a:gd name="connsiteY9" fmla="*/ 309007 h 1007697"/>
              <a:gd name="connsiteX10" fmla="*/ 402 w 123880"/>
              <a:gd name="connsiteY10" fmla="*/ 4207 h 100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880" h="1007697">
                <a:moveTo>
                  <a:pt x="402" y="4207"/>
                </a:moveTo>
                <a:cubicBezTo>
                  <a:pt x="7281" y="44953"/>
                  <a:pt x="100944" y="464582"/>
                  <a:pt x="117877" y="553482"/>
                </a:cubicBezTo>
                <a:cubicBezTo>
                  <a:pt x="134810" y="642382"/>
                  <a:pt x="111527" y="496861"/>
                  <a:pt x="102002" y="537607"/>
                </a:cubicBezTo>
                <a:cubicBezTo>
                  <a:pt x="92477" y="578353"/>
                  <a:pt x="66019" y="763561"/>
                  <a:pt x="60727" y="797957"/>
                </a:cubicBezTo>
                <a:cubicBezTo>
                  <a:pt x="55435" y="832353"/>
                  <a:pt x="78719" y="709057"/>
                  <a:pt x="70252" y="743982"/>
                </a:cubicBezTo>
                <a:cubicBezTo>
                  <a:pt x="61785" y="778907"/>
                  <a:pt x="5694" y="1001686"/>
                  <a:pt x="9927" y="1007507"/>
                </a:cubicBezTo>
                <a:cubicBezTo>
                  <a:pt x="14160" y="1013328"/>
                  <a:pt x="85598" y="884740"/>
                  <a:pt x="95652" y="778907"/>
                </a:cubicBezTo>
                <a:cubicBezTo>
                  <a:pt x="105706" y="673074"/>
                  <a:pt x="84010" y="419074"/>
                  <a:pt x="70252" y="372507"/>
                </a:cubicBezTo>
                <a:cubicBezTo>
                  <a:pt x="56494" y="325940"/>
                  <a:pt x="12044" y="510090"/>
                  <a:pt x="13102" y="499507"/>
                </a:cubicBezTo>
                <a:cubicBezTo>
                  <a:pt x="14160" y="488924"/>
                  <a:pt x="76073" y="387853"/>
                  <a:pt x="76602" y="309007"/>
                </a:cubicBezTo>
                <a:cubicBezTo>
                  <a:pt x="77131" y="230161"/>
                  <a:pt x="-6477" y="-36539"/>
                  <a:pt x="402" y="4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017A374-43F7-520C-B767-32E2EF55B01B}"/>
              </a:ext>
            </a:extLst>
          </p:cNvPr>
          <p:cNvSpPr/>
          <p:nvPr/>
        </p:nvSpPr>
        <p:spPr>
          <a:xfrm>
            <a:off x="4327307" y="5207718"/>
            <a:ext cx="132642" cy="463977"/>
          </a:xfrm>
          <a:custGeom>
            <a:avLst/>
            <a:gdLst>
              <a:gd name="connsiteX0" fmla="*/ 218 w 132642"/>
              <a:gd name="connsiteY0" fmla="*/ 5632 h 463977"/>
              <a:gd name="connsiteX1" fmla="*/ 111343 w 132642"/>
              <a:gd name="connsiteY1" fmla="*/ 319957 h 463977"/>
              <a:gd name="connsiteX2" fmla="*/ 108168 w 132642"/>
              <a:gd name="connsiteY2" fmla="*/ 208832 h 463977"/>
              <a:gd name="connsiteX3" fmla="*/ 3393 w 132642"/>
              <a:gd name="connsiteY3" fmla="*/ 459657 h 463977"/>
              <a:gd name="connsiteX4" fmla="*/ 70068 w 132642"/>
              <a:gd name="connsiteY4" fmla="*/ 370757 h 463977"/>
              <a:gd name="connsiteX5" fmla="*/ 108168 w 132642"/>
              <a:gd name="connsiteY5" fmla="*/ 412032 h 463977"/>
              <a:gd name="connsiteX6" fmla="*/ 130393 w 132642"/>
              <a:gd name="connsiteY6" fmla="*/ 227882 h 463977"/>
              <a:gd name="connsiteX7" fmla="*/ 127218 w 132642"/>
              <a:gd name="connsiteY7" fmla="*/ 21507 h 463977"/>
              <a:gd name="connsiteX8" fmla="*/ 89118 w 132642"/>
              <a:gd name="connsiteY8" fmla="*/ 240582 h 463977"/>
              <a:gd name="connsiteX9" fmla="*/ 82768 w 132642"/>
              <a:gd name="connsiteY9" fmla="*/ 126282 h 463977"/>
              <a:gd name="connsiteX10" fmla="*/ 218 w 132642"/>
              <a:gd name="connsiteY10" fmla="*/ 5632 h 4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642" h="463977">
                <a:moveTo>
                  <a:pt x="218" y="5632"/>
                </a:moveTo>
                <a:cubicBezTo>
                  <a:pt x="4981" y="37911"/>
                  <a:pt x="93351" y="286090"/>
                  <a:pt x="111343" y="319957"/>
                </a:cubicBezTo>
                <a:cubicBezTo>
                  <a:pt x="129335" y="353824"/>
                  <a:pt x="126160" y="185549"/>
                  <a:pt x="108168" y="208832"/>
                </a:cubicBezTo>
                <a:cubicBezTo>
                  <a:pt x="90176" y="232115"/>
                  <a:pt x="9743" y="432670"/>
                  <a:pt x="3393" y="459657"/>
                </a:cubicBezTo>
                <a:cubicBezTo>
                  <a:pt x="-2957" y="486644"/>
                  <a:pt x="52606" y="378694"/>
                  <a:pt x="70068" y="370757"/>
                </a:cubicBezTo>
                <a:cubicBezTo>
                  <a:pt x="87530" y="362820"/>
                  <a:pt x="98114" y="435844"/>
                  <a:pt x="108168" y="412032"/>
                </a:cubicBezTo>
                <a:cubicBezTo>
                  <a:pt x="118222" y="388220"/>
                  <a:pt x="127218" y="292970"/>
                  <a:pt x="130393" y="227882"/>
                </a:cubicBezTo>
                <a:cubicBezTo>
                  <a:pt x="133568" y="162795"/>
                  <a:pt x="134097" y="19390"/>
                  <a:pt x="127218" y="21507"/>
                </a:cubicBezTo>
                <a:cubicBezTo>
                  <a:pt x="120339" y="23624"/>
                  <a:pt x="96526" y="223120"/>
                  <a:pt x="89118" y="240582"/>
                </a:cubicBezTo>
                <a:cubicBezTo>
                  <a:pt x="81710" y="258044"/>
                  <a:pt x="95468" y="163853"/>
                  <a:pt x="82768" y="126282"/>
                </a:cubicBezTo>
                <a:cubicBezTo>
                  <a:pt x="70068" y="88711"/>
                  <a:pt x="-4545" y="-26647"/>
                  <a:pt x="218" y="5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0678AD5-6339-1AFE-28C2-3701228D45E0}"/>
              </a:ext>
            </a:extLst>
          </p:cNvPr>
          <p:cNvSpPr/>
          <p:nvPr/>
        </p:nvSpPr>
        <p:spPr>
          <a:xfrm>
            <a:off x="4889095" y="4866697"/>
            <a:ext cx="244975" cy="568953"/>
          </a:xfrm>
          <a:custGeom>
            <a:avLst/>
            <a:gdLst>
              <a:gd name="connsiteX0" fmla="*/ 405 w 244975"/>
              <a:gd name="connsiteY0" fmla="*/ 64078 h 568953"/>
              <a:gd name="connsiteX1" fmla="*/ 162330 w 244975"/>
              <a:gd name="connsiteY1" fmla="*/ 346653 h 568953"/>
              <a:gd name="connsiteX2" fmla="*/ 155980 w 244975"/>
              <a:gd name="connsiteY2" fmla="*/ 460953 h 568953"/>
              <a:gd name="connsiteX3" fmla="*/ 213130 w 244975"/>
              <a:gd name="connsiteY3" fmla="*/ 353003 h 568953"/>
              <a:gd name="connsiteX4" fmla="*/ 244880 w 244975"/>
              <a:gd name="connsiteY4" fmla="*/ 568903 h 568953"/>
              <a:gd name="connsiteX5" fmla="*/ 203605 w 244975"/>
              <a:gd name="connsiteY5" fmla="*/ 372053 h 568953"/>
              <a:gd name="connsiteX6" fmla="*/ 162330 w 244975"/>
              <a:gd name="connsiteY6" fmla="*/ 248228 h 568953"/>
              <a:gd name="connsiteX7" fmla="*/ 102005 w 244975"/>
              <a:gd name="connsiteY7" fmla="*/ 67253 h 568953"/>
              <a:gd name="connsiteX8" fmla="*/ 124230 w 244975"/>
              <a:gd name="connsiteY8" fmla="*/ 175203 h 568953"/>
              <a:gd name="connsiteX9" fmla="*/ 82955 w 244975"/>
              <a:gd name="connsiteY9" fmla="*/ 578 h 568953"/>
              <a:gd name="connsiteX10" fmla="*/ 102005 w 244975"/>
              <a:gd name="connsiteY10" fmla="*/ 114878 h 568953"/>
              <a:gd name="connsiteX11" fmla="*/ 114705 w 244975"/>
              <a:gd name="connsiteY11" fmla="*/ 191078 h 568953"/>
              <a:gd name="connsiteX12" fmla="*/ 405 w 244975"/>
              <a:gd name="connsiteY12" fmla="*/ 64078 h 56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75" h="568953">
                <a:moveTo>
                  <a:pt x="405" y="64078"/>
                </a:moveTo>
                <a:cubicBezTo>
                  <a:pt x="8342" y="90007"/>
                  <a:pt x="136401" y="280507"/>
                  <a:pt x="162330" y="346653"/>
                </a:cubicBezTo>
                <a:cubicBezTo>
                  <a:pt x="188259" y="412799"/>
                  <a:pt x="147513" y="459895"/>
                  <a:pt x="155980" y="460953"/>
                </a:cubicBezTo>
                <a:cubicBezTo>
                  <a:pt x="164447" y="462011"/>
                  <a:pt x="198313" y="335011"/>
                  <a:pt x="213130" y="353003"/>
                </a:cubicBezTo>
                <a:cubicBezTo>
                  <a:pt x="227947" y="370995"/>
                  <a:pt x="246467" y="565728"/>
                  <a:pt x="244880" y="568903"/>
                </a:cubicBezTo>
                <a:cubicBezTo>
                  <a:pt x="243293" y="572078"/>
                  <a:pt x="217363" y="425499"/>
                  <a:pt x="203605" y="372053"/>
                </a:cubicBezTo>
                <a:cubicBezTo>
                  <a:pt x="189847" y="318607"/>
                  <a:pt x="162330" y="248228"/>
                  <a:pt x="162330" y="248228"/>
                </a:cubicBezTo>
                <a:cubicBezTo>
                  <a:pt x="145397" y="197428"/>
                  <a:pt x="108355" y="79424"/>
                  <a:pt x="102005" y="67253"/>
                </a:cubicBezTo>
                <a:cubicBezTo>
                  <a:pt x="95655" y="55082"/>
                  <a:pt x="127405" y="186316"/>
                  <a:pt x="124230" y="175203"/>
                </a:cubicBezTo>
                <a:cubicBezTo>
                  <a:pt x="121055" y="164090"/>
                  <a:pt x="86659" y="10632"/>
                  <a:pt x="82955" y="578"/>
                </a:cubicBezTo>
                <a:cubicBezTo>
                  <a:pt x="79251" y="-9476"/>
                  <a:pt x="102005" y="114878"/>
                  <a:pt x="102005" y="114878"/>
                </a:cubicBezTo>
                <a:cubicBezTo>
                  <a:pt x="107297" y="146628"/>
                  <a:pt x="125818" y="198486"/>
                  <a:pt x="114705" y="191078"/>
                </a:cubicBezTo>
                <a:cubicBezTo>
                  <a:pt x="103593" y="183670"/>
                  <a:pt x="-7532" y="38149"/>
                  <a:pt x="405" y="6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D59EDAAC-7B61-4C67-4356-C31492C0F90D}"/>
              </a:ext>
            </a:extLst>
          </p:cNvPr>
          <p:cNvSpPr/>
          <p:nvPr/>
        </p:nvSpPr>
        <p:spPr>
          <a:xfrm>
            <a:off x="5384496" y="4038272"/>
            <a:ext cx="912421" cy="235310"/>
          </a:xfrm>
          <a:custGeom>
            <a:avLst/>
            <a:gdLst>
              <a:gd name="connsiteX0" fmla="*/ 304 w 912421"/>
              <a:gd name="connsiteY0" fmla="*/ 235278 h 235310"/>
              <a:gd name="connsiteX1" fmla="*/ 251129 w 912421"/>
              <a:gd name="connsiteY1" fmla="*/ 98753 h 235310"/>
              <a:gd name="connsiteX2" fmla="*/ 390829 w 912421"/>
              <a:gd name="connsiteY2" fmla="*/ 95578 h 235310"/>
              <a:gd name="connsiteX3" fmla="*/ 394004 w 912421"/>
              <a:gd name="connsiteY3" fmla="*/ 79703 h 235310"/>
              <a:gd name="connsiteX4" fmla="*/ 616254 w 912421"/>
              <a:gd name="connsiteY4" fmla="*/ 101928 h 235310"/>
              <a:gd name="connsiteX5" fmla="*/ 632129 w 912421"/>
              <a:gd name="connsiteY5" fmla="*/ 79703 h 235310"/>
              <a:gd name="connsiteX6" fmla="*/ 911529 w 912421"/>
              <a:gd name="connsiteY6" fmla="*/ 159078 h 235310"/>
              <a:gd name="connsiteX7" fmla="*/ 711504 w 912421"/>
              <a:gd name="connsiteY7" fmla="*/ 98753 h 235310"/>
              <a:gd name="connsiteX8" fmla="*/ 454329 w 912421"/>
              <a:gd name="connsiteY8" fmla="*/ 328 h 235310"/>
              <a:gd name="connsiteX9" fmla="*/ 600379 w 912421"/>
              <a:gd name="connsiteY9" fmla="*/ 67003 h 235310"/>
              <a:gd name="connsiteX10" fmla="*/ 374954 w 912421"/>
              <a:gd name="connsiteY10" fmla="*/ 70178 h 235310"/>
              <a:gd name="connsiteX11" fmla="*/ 203504 w 912421"/>
              <a:gd name="connsiteY11" fmla="*/ 111453 h 235310"/>
              <a:gd name="connsiteX12" fmla="*/ 304 w 912421"/>
              <a:gd name="connsiteY12" fmla="*/ 235278 h 23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2421" h="235310">
                <a:moveTo>
                  <a:pt x="304" y="235278"/>
                </a:moveTo>
                <a:cubicBezTo>
                  <a:pt x="8241" y="233161"/>
                  <a:pt x="186042" y="122036"/>
                  <a:pt x="251129" y="98753"/>
                </a:cubicBezTo>
                <a:cubicBezTo>
                  <a:pt x="316216" y="75470"/>
                  <a:pt x="367017" y="98753"/>
                  <a:pt x="390829" y="95578"/>
                </a:cubicBezTo>
                <a:cubicBezTo>
                  <a:pt x="414642" y="92403"/>
                  <a:pt x="356433" y="78645"/>
                  <a:pt x="394004" y="79703"/>
                </a:cubicBezTo>
                <a:cubicBezTo>
                  <a:pt x="431575" y="80761"/>
                  <a:pt x="576567" y="101928"/>
                  <a:pt x="616254" y="101928"/>
                </a:cubicBezTo>
                <a:cubicBezTo>
                  <a:pt x="655941" y="101928"/>
                  <a:pt x="582916" y="70178"/>
                  <a:pt x="632129" y="79703"/>
                </a:cubicBezTo>
                <a:cubicBezTo>
                  <a:pt x="681342" y="89228"/>
                  <a:pt x="898300" y="155903"/>
                  <a:pt x="911529" y="159078"/>
                </a:cubicBezTo>
                <a:cubicBezTo>
                  <a:pt x="924758" y="162253"/>
                  <a:pt x="787704" y="125211"/>
                  <a:pt x="711504" y="98753"/>
                </a:cubicBezTo>
                <a:cubicBezTo>
                  <a:pt x="635304" y="72295"/>
                  <a:pt x="472850" y="5620"/>
                  <a:pt x="454329" y="328"/>
                </a:cubicBezTo>
                <a:cubicBezTo>
                  <a:pt x="435808" y="-4964"/>
                  <a:pt x="613608" y="55361"/>
                  <a:pt x="600379" y="67003"/>
                </a:cubicBezTo>
                <a:cubicBezTo>
                  <a:pt x="587150" y="78645"/>
                  <a:pt x="441100" y="62770"/>
                  <a:pt x="374954" y="70178"/>
                </a:cubicBezTo>
                <a:cubicBezTo>
                  <a:pt x="308808" y="77586"/>
                  <a:pt x="265416" y="86053"/>
                  <a:pt x="203504" y="111453"/>
                </a:cubicBezTo>
                <a:cubicBezTo>
                  <a:pt x="141592" y="136853"/>
                  <a:pt x="-7633" y="237395"/>
                  <a:pt x="304" y="235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658C219A-C0D7-B6BC-8243-0D15841CB948}"/>
              </a:ext>
            </a:extLst>
          </p:cNvPr>
          <p:cNvSpPr/>
          <p:nvPr/>
        </p:nvSpPr>
        <p:spPr>
          <a:xfrm>
            <a:off x="3171359" y="3998076"/>
            <a:ext cx="1099902" cy="524032"/>
          </a:xfrm>
          <a:custGeom>
            <a:avLst/>
            <a:gdLst>
              <a:gd name="connsiteX0" fmla="*/ 3641 w 1099902"/>
              <a:gd name="connsiteY0" fmla="*/ 186574 h 524032"/>
              <a:gd name="connsiteX1" fmla="*/ 441791 w 1099902"/>
              <a:gd name="connsiteY1" fmla="*/ 2424 h 524032"/>
              <a:gd name="connsiteX2" fmla="*/ 740241 w 1099902"/>
              <a:gd name="connsiteY2" fmla="*/ 78624 h 524032"/>
              <a:gd name="connsiteX3" fmla="*/ 673566 w 1099902"/>
              <a:gd name="connsiteY3" fmla="*/ 40524 h 524032"/>
              <a:gd name="connsiteX4" fmla="*/ 937091 w 1099902"/>
              <a:gd name="connsiteY4" fmla="*/ 177049 h 524032"/>
              <a:gd name="connsiteX5" fmla="*/ 924391 w 1099902"/>
              <a:gd name="connsiteY5" fmla="*/ 170699 h 524032"/>
              <a:gd name="connsiteX6" fmla="*/ 1006941 w 1099902"/>
              <a:gd name="connsiteY6" fmla="*/ 332624 h 524032"/>
              <a:gd name="connsiteX7" fmla="*/ 1006941 w 1099902"/>
              <a:gd name="connsiteY7" fmla="*/ 323099 h 524032"/>
              <a:gd name="connsiteX8" fmla="*/ 1099016 w 1099902"/>
              <a:gd name="connsiteY8" fmla="*/ 523124 h 524032"/>
              <a:gd name="connsiteX9" fmla="*/ 943441 w 1099902"/>
              <a:gd name="connsiteY9" fmla="*/ 231024 h 524032"/>
              <a:gd name="connsiteX10" fmla="*/ 784691 w 1099902"/>
              <a:gd name="connsiteY10" fmla="*/ 123074 h 524032"/>
              <a:gd name="connsiteX11" fmla="*/ 505291 w 1099902"/>
              <a:gd name="connsiteY11" fmla="*/ 11949 h 524032"/>
              <a:gd name="connsiteX12" fmla="*/ 241766 w 1099902"/>
              <a:gd name="connsiteY12" fmla="*/ 84974 h 524032"/>
              <a:gd name="connsiteX13" fmla="*/ 575141 w 1099902"/>
              <a:gd name="connsiteY13" fmla="*/ 21474 h 524032"/>
              <a:gd name="connsiteX14" fmla="*/ 410041 w 1099902"/>
              <a:gd name="connsiteY14" fmla="*/ 24649 h 524032"/>
              <a:gd name="connsiteX15" fmla="*/ 241766 w 1099902"/>
              <a:gd name="connsiteY15" fmla="*/ 62749 h 524032"/>
              <a:gd name="connsiteX16" fmla="*/ 3641 w 1099902"/>
              <a:gd name="connsiteY16" fmla="*/ 186574 h 52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9902" h="524032">
                <a:moveTo>
                  <a:pt x="3641" y="186574"/>
                </a:moveTo>
                <a:cubicBezTo>
                  <a:pt x="36979" y="176520"/>
                  <a:pt x="319024" y="20416"/>
                  <a:pt x="441791" y="2424"/>
                </a:cubicBezTo>
                <a:cubicBezTo>
                  <a:pt x="564558" y="-15568"/>
                  <a:pt x="701612" y="72274"/>
                  <a:pt x="740241" y="78624"/>
                </a:cubicBezTo>
                <a:cubicBezTo>
                  <a:pt x="778870" y="84974"/>
                  <a:pt x="640758" y="24120"/>
                  <a:pt x="673566" y="40524"/>
                </a:cubicBezTo>
                <a:cubicBezTo>
                  <a:pt x="706374" y="56928"/>
                  <a:pt x="937091" y="177049"/>
                  <a:pt x="937091" y="177049"/>
                </a:cubicBezTo>
                <a:cubicBezTo>
                  <a:pt x="978895" y="198745"/>
                  <a:pt x="912749" y="144770"/>
                  <a:pt x="924391" y="170699"/>
                </a:cubicBezTo>
                <a:cubicBezTo>
                  <a:pt x="936033" y="196628"/>
                  <a:pt x="993183" y="307224"/>
                  <a:pt x="1006941" y="332624"/>
                </a:cubicBezTo>
                <a:cubicBezTo>
                  <a:pt x="1020699" y="358024"/>
                  <a:pt x="991595" y="291349"/>
                  <a:pt x="1006941" y="323099"/>
                </a:cubicBezTo>
                <a:cubicBezTo>
                  <a:pt x="1022287" y="354849"/>
                  <a:pt x="1109599" y="538470"/>
                  <a:pt x="1099016" y="523124"/>
                </a:cubicBezTo>
                <a:cubicBezTo>
                  <a:pt x="1088433" y="507778"/>
                  <a:pt x="995828" y="297699"/>
                  <a:pt x="943441" y="231024"/>
                </a:cubicBezTo>
                <a:cubicBezTo>
                  <a:pt x="891054" y="164349"/>
                  <a:pt x="857716" y="159586"/>
                  <a:pt x="784691" y="123074"/>
                </a:cubicBezTo>
                <a:cubicBezTo>
                  <a:pt x="711666" y="86562"/>
                  <a:pt x="595778" y="18299"/>
                  <a:pt x="505291" y="11949"/>
                </a:cubicBezTo>
                <a:cubicBezTo>
                  <a:pt x="414804" y="5599"/>
                  <a:pt x="230124" y="83387"/>
                  <a:pt x="241766" y="84974"/>
                </a:cubicBezTo>
                <a:cubicBezTo>
                  <a:pt x="253408" y="86561"/>
                  <a:pt x="547095" y="31528"/>
                  <a:pt x="575141" y="21474"/>
                </a:cubicBezTo>
                <a:cubicBezTo>
                  <a:pt x="603187" y="11420"/>
                  <a:pt x="465603" y="17770"/>
                  <a:pt x="410041" y="24649"/>
                </a:cubicBezTo>
                <a:cubicBezTo>
                  <a:pt x="354479" y="31528"/>
                  <a:pt x="308441" y="36291"/>
                  <a:pt x="241766" y="62749"/>
                </a:cubicBezTo>
                <a:cubicBezTo>
                  <a:pt x="175091" y="89207"/>
                  <a:pt x="-29697" y="196628"/>
                  <a:pt x="3641" y="18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25236CA-0494-6040-2017-212E90B8BAFC}"/>
              </a:ext>
            </a:extLst>
          </p:cNvPr>
          <p:cNvSpPr/>
          <p:nvPr/>
        </p:nvSpPr>
        <p:spPr>
          <a:xfrm>
            <a:off x="4411260" y="4215095"/>
            <a:ext cx="65683" cy="758408"/>
          </a:xfrm>
          <a:custGeom>
            <a:avLst/>
            <a:gdLst>
              <a:gd name="connsiteX0" fmla="*/ 8340 w 65683"/>
              <a:gd name="connsiteY0" fmla="*/ 1305 h 758408"/>
              <a:gd name="connsiteX1" fmla="*/ 1990 w 65683"/>
              <a:gd name="connsiteY1" fmla="*/ 468030 h 758408"/>
              <a:gd name="connsiteX2" fmla="*/ 40090 w 65683"/>
              <a:gd name="connsiteY2" fmla="*/ 331505 h 758408"/>
              <a:gd name="connsiteX3" fmla="*/ 33740 w 65683"/>
              <a:gd name="connsiteY3" fmla="*/ 756955 h 758408"/>
              <a:gd name="connsiteX4" fmla="*/ 46440 w 65683"/>
              <a:gd name="connsiteY4" fmla="*/ 458505 h 758408"/>
              <a:gd name="connsiteX5" fmla="*/ 65490 w 65683"/>
              <a:gd name="connsiteY5" fmla="*/ 131480 h 758408"/>
              <a:gd name="connsiteX6" fmla="*/ 33740 w 65683"/>
              <a:gd name="connsiteY6" fmla="*/ 321980 h 758408"/>
              <a:gd name="connsiteX7" fmla="*/ 8340 w 65683"/>
              <a:gd name="connsiteY7" fmla="*/ 1305 h 75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83" h="758408">
                <a:moveTo>
                  <a:pt x="8340" y="1305"/>
                </a:moveTo>
                <a:cubicBezTo>
                  <a:pt x="3048" y="25647"/>
                  <a:pt x="-3302" y="412997"/>
                  <a:pt x="1990" y="468030"/>
                </a:cubicBezTo>
                <a:cubicBezTo>
                  <a:pt x="7282" y="523063"/>
                  <a:pt x="34798" y="283351"/>
                  <a:pt x="40090" y="331505"/>
                </a:cubicBezTo>
                <a:cubicBezTo>
                  <a:pt x="45382" y="379659"/>
                  <a:pt x="32682" y="735788"/>
                  <a:pt x="33740" y="756955"/>
                </a:cubicBezTo>
                <a:cubicBezTo>
                  <a:pt x="34798" y="778122"/>
                  <a:pt x="41148" y="562751"/>
                  <a:pt x="46440" y="458505"/>
                </a:cubicBezTo>
                <a:cubicBezTo>
                  <a:pt x="51732" y="354259"/>
                  <a:pt x="67607" y="154234"/>
                  <a:pt x="65490" y="131480"/>
                </a:cubicBezTo>
                <a:cubicBezTo>
                  <a:pt x="63373" y="108726"/>
                  <a:pt x="39561" y="343147"/>
                  <a:pt x="33740" y="321980"/>
                </a:cubicBezTo>
                <a:cubicBezTo>
                  <a:pt x="27919" y="300813"/>
                  <a:pt x="13632" y="-23037"/>
                  <a:pt x="8340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5335C4C-9A69-65D5-288F-5EF4BE455516}"/>
              </a:ext>
            </a:extLst>
          </p:cNvPr>
          <p:cNvSpPr/>
          <p:nvPr/>
        </p:nvSpPr>
        <p:spPr>
          <a:xfrm>
            <a:off x="3541862" y="7760980"/>
            <a:ext cx="1716119" cy="445541"/>
          </a:xfrm>
          <a:custGeom>
            <a:avLst/>
            <a:gdLst>
              <a:gd name="connsiteX0" fmla="*/ 11829 w 1716119"/>
              <a:gd name="connsiteY0" fmla="*/ 3107 h 445541"/>
              <a:gd name="connsiteX1" fmla="*/ 955323 w 1716119"/>
              <a:gd name="connsiteY1" fmla="*/ 414587 h 445541"/>
              <a:gd name="connsiteX2" fmla="*/ 876353 w 1716119"/>
              <a:gd name="connsiteY2" fmla="*/ 318991 h 445541"/>
              <a:gd name="connsiteX3" fmla="*/ 1154829 w 1716119"/>
              <a:gd name="connsiteY3" fmla="*/ 443682 h 445541"/>
              <a:gd name="connsiteX4" fmla="*/ 1462400 w 1716119"/>
              <a:gd name="connsiteY4" fmla="*/ 393805 h 445541"/>
              <a:gd name="connsiteX5" fmla="*/ 1379273 w 1716119"/>
              <a:gd name="connsiteY5" fmla="*/ 393805 h 445541"/>
              <a:gd name="connsiteX6" fmla="*/ 1715938 w 1716119"/>
              <a:gd name="connsiteY6" fmla="*/ 264958 h 445541"/>
              <a:gd name="connsiteX7" fmla="*/ 1420836 w 1716119"/>
              <a:gd name="connsiteY7" fmla="*/ 352242 h 445541"/>
              <a:gd name="connsiteX8" fmla="*/ 1059233 w 1716119"/>
              <a:gd name="connsiteY8" fmla="*/ 397962 h 445541"/>
              <a:gd name="connsiteX9" fmla="*/ 410840 w 1716119"/>
              <a:gd name="connsiteY9" fmla="*/ 285740 h 445541"/>
              <a:gd name="connsiteX10" fmla="*/ 589563 w 1716119"/>
              <a:gd name="connsiteY10" fmla="*/ 306522 h 445541"/>
              <a:gd name="connsiteX11" fmla="*/ 452403 w 1716119"/>
              <a:gd name="connsiteY11" fmla="*/ 231707 h 445541"/>
              <a:gd name="connsiteX12" fmla="*/ 290305 w 1716119"/>
              <a:gd name="connsiteY12" fmla="*/ 177675 h 445541"/>
              <a:gd name="connsiteX13" fmla="*/ 414996 w 1716119"/>
              <a:gd name="connsiteY13" fmla="*/ 223395 h 445541"/>
              <a:gd name="connsiteX14" fmla="*/ 11829 w 1716119"/>
              <a:gd name="connsiteY14" fmla="*/ 3107 h 44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16119" h="445541">
                <a:moveTo>
                  <a:pt x="11829" y="3107"/>
                </a:moveTo>
                <a:cubicBezTo>
                  <a:pt x="101883" y="34972"/>
                  <a:pt x="811236" y="361940"/>
                  <a:pt x="955323" y="414587"/>
                </a:cubicBezTo>
                <a:cubicBezTo>
                  <a:pt x="1099410" y="467234"/>
                  <a:pt x="843102" y="314142"/>
                  <a:pt x="876353" y="318991"/>
                </a:cubicBezTo>
                <a:cubicBezTo>
                  <a:pt x="909604" y="323840"/>
                  <a:pt x="1057155" y="431213"/>
                  <a:pt x="1154829" y="443682"/>
                </a:cubicBezTo>
                <a:cubicBezTo>
                  <a:pt x="1252503" y="456151"/>
                  <a:pt x="1424993" y="402118"/>
                  <a:pt x="1462400" y="393805"/>
                </a:cubicBezTo>
                <a:cubicBezTo>
                  <a:pt x="1499807" y="385492"/>
                  <a:pt x="1337017" y="415280"/>
                  <a:pt x="1379273" y="393805"/>
                </a:cubicBezTo>
                <a:cubicBezTo>
                  <a:pt x="1421529" y="372331"/>
                  <a:pt x="1709011" y="271885"/>
                  <a:pt x="1715938" y="264958"/>
                </a:cubicBezTo>
                <a:cubicBezTo>
                  <a:pt x="1722865" y="258031"/>
                  <a:pt x="1530287" y="330075"/>
                  <a:pt x="1420836" y="352242"/>
                </a:cubicBezTo>
                <a:cubicBezTo>
                  <a:pt x="1311385" y="374409"/>
                  <a:pt x="1227566" y="409046"/>
                  <a:pt x="1059233" y="397962"/>
                </a:cubicBezTo>
                <a:cubicBezTo>
                  <a:pt x="890900" y="386878"/>
                  <a:pt x="489118" y="300980"/>
                  <a:pt x="410840" y="285740"/>
                </a:cubicBezTo>
                <a:cubicBezTo>
                  <a:pt x="332562" y="270500"/>
                  <a:pt x="582636" y="315527"/>
                  <a:pt x="589563" y="306522"/>
                </a:cubicBezTo>
                <a:cubicBezTo>
                  <a:pt x="596490" y="297517"/>
                  <a:pt x="502279" y="253182"/>
                  <a:pt x="452403" y="231707"/>
                </a:cubicBezTo>
                <a:cubicBezTo>
                  <a:pt x="402527" y="210233"/>
                  <a:pt x="296539" y="179060"/>
                  <a:pt x="290305" y="177675"/>
                </a:cubicBezTo>
                <a:cubicBezTo>
                  <a:pt x="284071" y="176290"/>
                  <a:pt x="455867" y="252490"/>
                  <a:pt x="414996" y="223395"/>
                </a:cubicBezTo>
                <a:cubicBezTo>
                  <a:pt x="374125" y="194300"/>
                  <a:pt x="-78225" y="-28758"/>
                  <a:pt x="11829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790A2B6-7B4E-1E90-0FAB-7D6587175E5F}"/>
              </a:ext>
            </a:extLst>
          </p:cNvPr>
          <p:cNvSpPr/>
          <p:nvPr/>
        </p:nvSpPr>
        <p:spPr>
          <a:xfrm>
            <a:off x="2666310" y="6123930"/>
            <a:ext cx="505838" cy="131356"/>
          </a:xfrm>
          <a:custGeom>
            <a:avLst/>
            <a:gdLst>
              <a:gd name="connsiteX0" fmla="*/ 1141 w 505838"/>
              <a:gd name="connsiteY0" fmla="*/ 927 h 131356"/>
              <a:gd name="connsiteX1" fmla="*/ 244620 w 505838"/>
              <a:gd name="connsiteY1" fmla="*/ 114550 h 131356"/>
              <a:gd name="connsiteX2" fmla="*/ 282495 w 505838"/>
              <a:gd name="connsiteY2" fmla="*/ 109140 h 131356"/>
              <a:gd name="connsiteX3" fmla="*/ 417761 w 505838"/>
              <a:gd name="connsiteY3" fmla="*/ 130782 h 131356"/>
              <a:gd name="connsiteX4" fmla="*/ 450225 w 505838"/>
              <a:gd name="connsiteY4" fmla="*/ 82087 h 131356"/>
              <a:gd name="connsiteX5" fmla="*/ 504331 w 505838"/>
              <a:gd name="connsiteY5" fmla="*/ 92908 h 131356"/>
              <a:gd name="connsiteX6" fmla="*/ 385297 w 505838"/>
              <a:gd name="connsiteY6" fmla="*/ 109140 h 131356"/>
              <a:gd name="connsiteX7" fmla="*/ 293316 w 505838"/>
              <a:gd name="connsiteY7" fmla="*/ 55033 h 131356"/>
              <a:gd name="connsiteX8" fmla="*/ 304137 w 505838"/>
              <a:gd name="connsiteY8" fmla="*/ 92908 h 131356"/>
              <a:gd name="connsiteX9" fmla="*/ 158050 w 505838"/>
              <a:gd name="connsiteY9" fmla="*/ 60444 h 131356"/>
              <a:gd name="connsiteX10" fmla="*/ 1141 w 505838"/>
              <a:gd name="connsiteY10" fmla="*/ 927 h 13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838" h="131356">
                <a:moveTo>
                  <a:pt x="1141" y="927"/>
                </a:moveTo>
                <a:cubicBezTo>
                  <a:pt x="15569" y="9945"/>
                  <a:pt x="197728" y="96515"/>
                  <a:pt x="244620" y="114550"/>
                </a:cubicBezTo>
                <a:cubicBezTo>
                  <a:pt x="291512" y="132585"/>
                  <a:pt x="253638" y="106435"/>
                  <a:pt x="282495" y="109140"/>
                </a:cubicBezTo>
                <a:cubicBezTo>
                  <a:pt x="311352" y="111845"/>
                  <a:pt x="389806" y="135291"/>
                  <a:pt x="417761" y="130782"/>
                </a:cubicBezTo>
                <a:cubicBezTo>
                  <a:pt x="445716" y="126273"/>
                  <a:pt x="435797" y="88399"/>
                  <a:pt x="450225" y="82087"/>
                </a:cubicBezTo>
                <a:cubicBezTo>
                  <a:pt x="464653" y="75775"/>
                  <a:pt x="515152" y="88399"/>
                  <a:pt x="504331" y="92908"/>
                </a:cubicBezTo>
                <a:cubicBezTo>
                  <a:pt x="493510" y="97417"/>
                  <a:pt x="420466" y="115452"/>
                  <a:pt x="385297" y="109140"/>
                </a:cubicBezTo>
                <a:cubicBezTo>
                  <a:pt x="350128" y="102828"/>
                  <a:pt x="306842" y="57738"/>
                  <a:pt x="293316" y="55033"/>
                </a:cubicBezTo>
                <a:cubicBezTo>
                  <a:pt x="279790" y="52328"/>
                  <a:pt x="326681" y="92006"/>
                  <a:pt x="304137" y="92908"/>
                </a:cubicBezTo>
                <a:cubicBezTo>
                  <a:pt x="281593" y="93810"/>
                  <a:pt x="203139" y="69462"/>
                  <a:pt x="158050" y="60444"/>
                </a:cubicBezTo>
                <a:cubicBezTo>
                  <a:pt x="112961" y="51426"/>
                  <a:pt x="-13287" y="-8091"/>
                  <a:pt x="1141" y="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2F2E9DE2-B7FC-2092-8A63-F8388ECECC66}"/>
              </a:ext>
            </a:extLst>
          </p:cNvPr>
          <p:cNvSpPr/>
          <p:nvPr/>
        </p:nvSpPr>
        <p:spPr>
          <a:xfrm>
            <a:off x="2685896" y="6341563"/>
            <a:ext cx="295431" cy="882363"/>
          </a:xfrm>
          <a:custGeom>
            <a:avLst/>
            <a:gdLst>
              <a:gd name="connsiteX0" fmla="*/ 3197 w 295431"/>
              <a:gd name="connsiteY0" fmla="*/ 10541 h 882363"/>
              <a:gd name="connsiteX1" fmla="*/ 192570 w 295431"/>
              <a:gd name="connsiteY1" fmla="*/ 584070 h 882363"/>
              <a:gd name="connsiteX2" fmla="*/ 149285 w 295431"/>
              <a:gd name="connsiteY2" fmla="*/ 519142 h 882363"/>
              <a:gd name="connsiteX3" fmla="*/ 295373 w 295431"/>
              <a:gd name="connsiteY3" fmla="*/ 881656 h 882363"/>
              <a:gd name="connsiteX4" fmla="*/ 165517 w 295431"/>
              <a:gd name="connsiteY4" fmla="*/ 605713 h 882363"/>
              <a:gd name="connsiteX5" fmla="*/ 46483 w 295431"/>
              <a:gd name="connsiteY5" fmla="*/ 400108 h 882363"/>
              <a:gd name="connsiteX6" fmla="*/ 143874 w 295431"/>
              <a:gd name="connsiteY6" fmla="*/ 540785 h 882363"/>
              <a:gd name="connsiteX7" fmla="*/ 78947 w 295431"/>
              <a:gd name="connsiteY7" fmla="*/ 237788 h 882363"/>
              <a:gd name="connsiteX8" fmla="*/ 3197 w 295431"/>
              <a:gd name="connsiteY8" fmla="*/ 10541 h 88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431" h="882363">
                <a:moveTo>
                  <a:pt x="3197" y="10541"/>
                </a:moveTo>
                <a:cubicBezTo>
                  <a:pt x="22134" y="68255"/>
                  <a:pt x="168222" y="499303"/>
                  <a:pt x="192570" y="584070"/>
                </a:cubicBezTo>
                <a:cubicBezTo>
                  <a:pt x="216918" y="668837"/>
                  <a:pt x="132151" y="469544"/>
                  <a:pt x="149285" y="519142"/>
                </a:cubicBezTo>
                <a:cubicBezTo>
                  <a:pt x="166419" y="568740"/>
                  <a:pt x="292668" y="867228"/>
                  <a:pt x="295373" y="881656"/>
                </a:cubicBezTo>
                <a:cubicBezTo>
                  <a:pt x="298078" y="896084"/>
                  <a:pt x="206999" y="685971"/>
                  <a:pt x="165517" y="605713"/>
                </a:cubicBezTo>
                <a:cubicBezTo>
                  <a:pt x="124035" y="525455"/>
                  <a:pt x="50090" y="410929"/>
                  <a:pt x="46483" y="400108"/>
                </a:cubicBezTo>
                <a:cubicBezTo>
                  <a:pt x="42876" y="389287"/>
                  <a:pt x="138463" y="567838"/>
                  <a:pt x="143874" y="540785"/>
                </a:cubicBezTo>
                <a:cubicBezTo>
                  <a:pt x="149285" y="513732"/>
                  <a:pt x="103295" y="328867"/>
                  <a:pt x="78947" y="237788"/>
                </a:cubicBezTo>
                <a:cubicBezTo>
                  <a:pt x="54599" y="146709"/>
                  <a:pt x="-15740" y="-47173"/>
                  <a:pt x="3197" y="10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21695542-10B5-A8E8-84AC-4FE152C9A345}"/>
              </a:ext>
            </a:extLst>
          </p:cNvPr>
          <p:cNvSpPr/>
          <p:nvPr/>
        </p:nvSpPr>
        <p:spPr>
          <a:xfrm>
            <a:off x="3021720" y="6773336"/>
            <a:ext cx="478125" cy="525647"/>
          </a:xfrm>
          <a:custGeom>
            <a:avLst/>
            <a:gdLst>
              <a:gd name="connsiteX0" fmla="*/ 24476 w 478125"/>
              <a:gd name="connsiteY0" fmla="*/ 65727 h 525647"/>
              <a:gd name="connsiteX1" fmla="*/ 462739 w 478125"/>
              <a:gd name="connsiteY1" fmla="*/ 444472 h 525647"/>
              <a:gd name="connsiteX2" fmla="*/ 386990 w 478125"/>
              <a:gd name="connsiteY2" fmla="*/ 433651 h 525647"/>
              <a:gd name="connsiteX3" fmla="*/ 468150 w 478125"/>
              <a:gd name="connsiteY3" fmla="*/ 525632 h 525647"/>
              <a:gd name="connsiteX4" fmla="*/ 397811 w 478125"/>
              <a:gd name="connsiteY4" fmla="*/ 439062 h 525647"/>
              <a:gd name="connsiteX5" fmla="*/ 278777 w 478125"/>
              <a:gd name="connsiteY5" fmla="*/ 228046 h 525647"/>
              <a:gd name="connsiteX6" fmla="*/ 251724 w 478125"/>
              <a:gd name="connsiteY6" fmla="*/ 799 h 525647"/>
              <a:gd name="connsiteX7" fmla="*/ 278777 w 478125"/>
              <a:gd name="connsiteY7" fmla="*/ 152297 h 525647"/>
              <a:gd name="connsiteX8" fmla="*/ 208439 w 478125"/>
              <a:gd name="connsiteY8" fmla="*/ 141476 h 525647"/>
              <a:gd name="connsiteX9" fmla="*/ 246313 w 478125"/>
              <a:gd name="connsiteY9" fmla="*/ 200993 h 525647"/>
              <a:gd name="connsiteX10" fmla="*/ 73172 w 478125"/>
              <a:gd name="connsiteY10" fmla="*/ 103601 h 525647"/>
              <a:gd name="connsiteX11" fmla="*/ 24476 w 478125"/>
              <a:gd name="connsiteY11" fmla="*/ 65727 h 52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8125" h="525647">
                <a:moveTo>
                  <a:pt x="24476" y="65727"/>
                </a:moveTo>
                <a:cubicBezTo>
                  <a:pt x="89404" y="122539"/>
                  <a:pt x="402320" y="383151"/>
                  <a:pt x="462739" y="444472"/>
                </a:cubicBezTo>
                <a:cubicBezTo>
                  <a:pt x="523158" y="505793"/>
                  <a:pt x="386088" y="420124"/>
                  <a:pt x="386990" y="433651"/>
                </a:cubicBezTo>
                <a:cubicBezTo>
                  <a:pt x="387892" y="447178"/>
                  <a:pt x="466347" y="524730"/>
                  <a:pt x="468150" y="525632"/>
                </a:cubicBezTo>
                <a:cubicBezTo>
                  <a:pt x="469953" y="526534"/>
                  <a:pt x="429373" y="488660"/>
                  <a:pt x="397811" y="439062"/>
                </a:cubicBezTo>
                <a:cubicBezTo>
                  <a:pt x="366249" y="389464"/>
                  <a:pt x="303125" y="301090"/>
                  <a:pt x="278777" y="228046"/>
                </a:cubicBezTo>
                <a:cubicBezTo>
                  <a:pt x="254429" y="155002"/>
                  <a:pt x="251724" y="13424"/>
                  <a:pt x="251724" y="799"/>
                </a:cubicBezTo>
                <a:cubicBezTo>
                  <a:pt x="251724" y="-11826"/>
                  <a:pt x="285991" y="128851"/>
                  <a:pt x="278777" y="152297"/>
                </a:cubicBezTo>
                <a:cubicBezTo>
                  <a:pt x="271563" y="175743"/>
                  <a:pt x="213850" y="133360"/>
                  <a:pt x="208439" y="141476"/>
                </a:cubicBezTo>
                <a:cubicBezTo>
                  <a:pt x="203028" y="149592"/>
                  <a:pt x="268858" y="207306"/>
                  <a:pt x="246313" y="200993"/>
                </a:cubicBezTo>
                <a:cubicBezTo>
                  <a:pt x="223769" y="194681"/>
                  <a:pt x="105636" y="127949"/>
                  <a:pt x="73172" y="103601"/>
                </a:cubicBezTo>
                <a:cubicBezTo>
                  <a:pt x="40708" y="79253"/>
                  <a:pt x="-40452" y="8915"/>
                  <a:pt x="24476" y="6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859734C-4E2D-B972-CFCE-8B5B2DD0DEB8}"/>
              </a:ext>
            </a:extLst>
          </p:cNvPr>
          <p:cNvSpPr/>
          <p:nvPr/>
        </p:nvSpPr>
        <p:spPr>
          <a:xfrm>
            <a:off x="3776161" y="7309765"/>
            <a:ext cx="974503" cy="357127"/>
          </a:xfrm>
          <a:custGeom>
            <a:avLst/>
            <a:gdLst>
              <a:gd name="connsiteX0" fmla="*/ 473 w 974503"/>
              <a:gd name="connsiteY0" fmla="*/ 64952 h 357127"/>
              <a:gd name="connsiteX1" fmla="*/ 720090 w 974503"/>
              <a:gd name="connsiteY1" fmla="*/ 205629 h 357127"/>
              <a:gd name="connsiteX2" fmla="*/ 584824 w 974503"/>
              <a:gd name="connsiteY2" fmla="*/ 238093 h 357127"/>
              <a:gd name="connsiteX3" fmla="*/ 693037 w 974503"/>
              <a:gd name="connsiteY3" fmla="*/ 238093 h 357127"/>
              <a:gd name="connsiteX4" fmla="*/ 460379 w 974503"/>
              <a:gd name="connsiteY4" fmla="*/ 357127 h 357127"/>
              <a:gd name="connsiteX5" fmla="*/ 628109 w 974503"/>
              <a:gd name="connsiteY5" fmla="*/ 238093 h 357127"/>
              <a:gd name="connsiteX6" fmla="*/ 790428 w 974503"/>
              <a:gd name="connsiteY6" fmla="*/ 156933 h 357127"/>
              <a:gd name="connsiteX7" fmla="*/ 974390 w 974503"/>
              <a:gd name="connsiteY7" fmla="*/ 156933 h 357127"/>
              <a:gd name="connsiteX8" fmla="*/ 763375 w 974503"/>
              <a:gd name="connsiteY8" fmla="*/ 124469 h 357127"/>
              <a:gd name="connsiteX9" fmla="*/ 584824 w 974503"/>
              <a:gd name="connsiteY9" fmla="*/ 24 h 357127"/>
              <a:gd name="connsiteX10" fmla="*/ 779607 w 974503"/>
              <a:gd name="connsiteY10" fmla="*/ 135291 h 357127"/>
              <a:gd name="connsiteX11" fmla="*/ 611877 w 974503"/>
              <a:gd name="connsiteY11" fmla="*/ 129880 h 357127"/>
              <a:gd name="connsiteX12" fmla="*/ 422504 w 974503"/>
              <a:gd name="connsiteY12" fmla="*/ 113648 h 357127"/>
              <a:gd name="connsiteX13" fmla="*/ 606466 w 974503"/>
              <a:gd name="connsiteY13" fmla="*/ 178576 h 357127"/>
              <a:gd name="connsiteX14" fmla="*/ 473 w 974503"/>
              <a:gd name="connsiteY14" fmla="*/ 64952 h 35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4503" h="357127">
                <a:moveTo>
                  <a:pt x="473" y="64952"/>
                </a:moveTo>
                <a:cubicBezTo>
                  <a:pt x="19410" y="69461"/>
                  <a:pt x="622698" y="176772"/>
                  <a:pt x="720090" y="205629"/>
                </a:cubicBezTo>
                <a:cubicBezTo>
                  <a:pt x="817482" y="234486"/>
                  <a:pt x="589333" y="232682"/>
                  <a:pt x="584824" y="238093"/>
                </a:cubicBezTo>
                <a:cubicBezTo>
                  <a:pt x="580315" y="243504"/>
                  <a:pt x="713778" y="218254"/>
                  <a:pt x="693037" y="238093"/>
                </a:cubicBezTo>
                <a:cubicBezTo>
                  <a:pt x="672296" y="257932"/>
                  <a:pt x="471200" y="357127"/>
                  <a:pt x="460379" y="357127"/>
                </a:cubicBezTo>
                <a:cubicBezTo>
                  <a:pt x="449558" y="357127"/>
                  <a:pt x="573101" y="271459"/>
                  <a:pt x="628109" y="238093"/>
                </a:cubicBezTo>
                <a:cubicBezTo>
                  <a:pt x="683117" y="204727"/>
                  <a:pt x="732715" y="170460"/>
                  <a:pt x="790428" y="156933"/>
                </a:cubicBezTo>
                <a:cubicBezTo>
                  <a:pt x="848141" y="143406"/>
                  <a:pt x="978899" y="162344"/>
                  <a:pt x="974390" y="156933"/>
                </a:cubicBezTo>
                <a:cubicBezTo>
                  <a:pt x="969881" y="151522"/>
                  <a:pt x="828303" y="150621"/>
                  <a:pt x="763375" y="124469"/>
                </a:cubicBezTo>
                <a:cubicBezTo>
                  <a:pt x="698447" y="98318"/>
                  <a:pt x="582119" y="-1780"/>
                  <a:pt x="584824" y="24"/>
                </a:cubicBezTo>
                <a:cubicBezTo>
                  <a:pt x="587529" y="1828"/>
                  <a:pt x="775098" y="113648"/>
                  <a:pt x="779607" y="135291"/>
                </a:cubicBezTo>
                <a:cubicBezTo>
                  <a:pt x="784116" y="156934"/>
                  <a:pt x="671394" y="133487"/>
                  <a:pt x="611877" y="129880"/>
                </a:cubicBezTo>
                <a:cubicBezTo>
                  <a:pt x="552360" y="126273"/>
                  <a:pt x="423406" y="105532"/>
                  <a:pt x="422504" y="113648"/>
                </a:cubicBezTo>
                <a:cubicBezTo>
                  <a:pt x="421602" y="121764"/>
                  <a:pt x="675903" y="190299"/>
                  <a:pt x="606466" y="178576"/>
                </a:cubicBezTo>
                <a:cubicBezTo>
                  <a:pt x="537029" y="166853"/>
                  <a:pt x="-18464" y="60443"/>
                  <a:pt x="473" y="6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170C81D-CA6F-21A1-4FA0-D66091A32C3A}"/>
              </a:ext>
            </a:extLst>
          </p:cNvPr>
          <p:cNvSpPr/>
          <p:nvPr/>
        </p:nvSpPr>
        <p:spPr>
          <a:xfrm>
            <a:off x="6453350" y="4999227"/>
            <a:ext cx="93614" cy="417775"/>
          </a:xfrm>
          <a:custGeom>
            <a:avLst/>
            <a:gdLst>
              <a:gd name="connsiteX0" fmla="*/ 93538 w 93614"/>
              <a:gd name="connsiteY0" fmla="*/ 214 h 417775"/>
              <a:gd name="connsiteX1" fmla="*/ 17788 w 93614"/>
              <a:gd name="connsiteY1" fmla="*/ 314032 h 417775"/>
              <a:gd name="connsiteX2" fmla="*/ 44842 w 93614"/>
              <a:gd name="connsiteY2" fmla="*/ 270747 h 417775"/>
              <a:gd name="connsiteX3" fmla="*/ 88127 w 93614"/>
              <a:gd name="connsiteY3" fmla="*/ 416835 h 417775"/>
              <a:gd name="connsiteX4" fmla="*/ 39431 w 93614"/>
              <a:gd name="connsiteY4" fmla="*/ 330264 h 417775"/>
              <a:gd name="connsiteX5" fmla="*/ 1557 w 93614"/>
              <a:gd name="connsiteY5" fmla="*/ 265336 h 417775"/>
              <a:gd name="connsiteX6" fmla="*/ 93538 w 93614"/>
              <a:gd name="connsiteY6" fmla="*/ 214 h 41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614" h="417775">
                <a:moveTo>
                  <a:pt x="93538" y="214"/>
                </a:moveTo>
                <a:cubicBezTo>
                  <a:pt x="96243" y="8330"/>
                  <a:pt x="25904" y="268943"/>
                  <a:pt x="17788" y="314032"/>
                </a:cubicBezTo>
                <a:cubicBezTo>
                  <a:pt x="9672" y="359121"/>
                  <a:pt x="33119" y="253613"/>
                  <a:pt x="44842" y="270747"/>
                </a:cubicBezTo>
                <a:cubicBezTo>
                  <a:pt x="56565" y="287881"/>
                  <a:pt x="89029" y="406916"/>
                  <a:pt x="88127" y="416835"/>
                </a:cubicBezTo>
                <a:cubicBezTo>
                  <a:pt x="87225" y="426754"/>
                  <a:pt x="53859" y="355514"/>
                  <a:pt x="39431" y="330264"/>
                </a:cubicBezTo>
                <a:cubicBezTo>
                  <a:pt x="25003" y="305014"/>
                  <a:pt x="-7461" y="314032"/>
                  <a:pt x="1557" y="265336"/>
                </a:cubicBezTo>
                <a:cubicBezTo>
                  <a:pt x="10575" y="216640"/>
                  <a:pt x="90833" y="-7902"/>
                  <a:pt x="93538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01593A1-C55A-59F0-EA00-1942DBEC368C}"/>
              </a:ext>
            </a:extLst>
          </p:cNvPr>
          <p:cNvSpPr/>
          <p:nvPr/>
        </p:nvSpPr>
        <p:spPr>
          <a:xfrm>
            <a:off x="3272880" y="5318539"/>
            <a:ext cx="125690" cy="289801"/>
          </a:xfrm>
          <a:custGeom>
            <a:avLst/>
            <a:gdLst>
              <a:gd name="connsiteX0" fmla="*/ 54670 w 125690"/>
              <a:gd name="connsiteY0" fmla="*/ 131 h 289801"/>
              <a:gd name="connsiteX1" fmla="*/ 49260 w 125690"/>
              <a:gd name="connsiteY1" fmla="*/ 162450 h 289801"/>
              <a:gd name="connsiteX2" fmla="*/ 125009 w 125690"/>
              <a:gd name="connsiteY2" fmla="*/ 286895 h 289801"/>
              <a:gd name="connsiteX3" fmla="*/ 81724 w 125690"/>
              <a:gd name="connsiteY3" fmla="*/ 243610 h 289801"/>
              <a:gd name="connsiteX4" fmla="*/ 564 w 125690"/>
              <a:gd name="connsiteY4" fmla="*/ 167861 h 289801"/>
              <a:gd name="connsiteX5" fmla="*/ 43849 w 125690"/>
              <a:gd name="connsiteY5" fmla="*/ 200325 h 289801"/>
              <a:gd name="connsiteX6" fmla="*/ 5974 w 125690"/>
              <a:gd name="connsiteY6" fmla="*/ 135397 h 289801"/>
              <a:gd name="connsiteX7" fmla="*/ 54670 w 125690"/>
              <a:gd name="connsiteY7" fmla="*/ 131 h 2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90" h="289801">
                <a:moveTo>
                  <a:pt x="54670" y="131"/>
                </a:moveTo>
                <a:cubicBezTo>
                  <a:pt x="61884" y="4640"/>
                  <a:pt x="37537" y="114656"/>
                  <a:pt x="49260" y="162450"/>
                </a:cubicBezTo>
                <a:cubicBezTo>
                  <a:pt x="60983" y="210244"/>
                  <a:pt x="119598" y="273368"/>
                  <a:pt x="125009" y="286895"/>
                </a:cubicBezTo>
                <a:cubicBezTo>
                  <a:pt x="130420" y="300422"/>
                  <a:pt x="102465" y="263449"/>
                  <a:pt x="81724" y="243610"/>
                </a:cubicBezTo>
                <a:cubicBezTo>
                  <a:pt x="60983" y="223771"/>
                  <a:pt x="6876" y="175075"/>
                  <a:pt x="564" y="167861"/>
                </a:cubicBezTo>
                <a:cubicBezTo>
                  <a:pt x="-5748" y="160647"/>
                  <a:pt x="42947" y="205736"/>
                  <a:pt x="43849" y="200325"/>
                </a:cubicBezTo>
                <a:cubicBezTo>
                  <a:pt x="44751" y="194914"/>
                  <a:pt x="4170" y="162450"/>
                  <a:pt x="5974" y="135397"/>
                </a:cubicBezTo>
                <a:cubicBezTo>
                  <a:pt x="7777" y="108344"/>
                  <a:pt x="47456" y="-4378"/>
                  <a:pt x="546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1FDD2173-9696-6A2A-5143-D060B5B15421}"/>
              </a:ext>
            </a:extLst>
          </p:cNvPr>
          <p:cNvSpPr/>
          <p:nvPr/>
        </p:nvSpPr>
        <p:spPr>
          <a:xfrm>
            <a:off x="6005737" y="5279645"/>
            <a:ext cx="148251" cy="112109"/>
          </a:xfrm>
          <a:custGeom>
            <a:avLst/>
            <a:gdLst>
              <a:gd name="connsiteX0" fmla="*/ 85 w 148251"/>
              <a:gd name="connsiteY0" fmla="*/ 109363 h 112109"/>
              <a:gd name="connsiteX1" fmla="*/ 92067 w 148251"/>
              <a:gd name="connsiteY1" fmla="*/ 93131 h 112109"/>
              <a:gd name="connsiteX2" fmla="*/ 146173 w 148251"/>
              <a:gd name="connsiteY2" fmla="*/ 1150 h 112109"/>
              <a:gd name="connsiteX3" fmla="*/ 135352 w 148251"/>
              <a:gd name="connsiteY3" fmla="*/ 44435 h 112109"/>
              <a:gd name="connsiteX4" fmla="*/ 119120 w 148251"/>
              <a:gd name="connsiteY4" fmla="*/ 87721 h 112109"/>
              <a:gd name="connsiteX5" fmla="*/ 75835 w 148251"/>
              <a:gd name="connsiteY5" fmla="*/ 109363 h 112109"/>
              <a:gd name="connsiteX6" fmla="*/ 85 w 148251"/>
              <a:gd name="connsiteY6" fmla="*/ 109363 h 1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51" h="112109">
                <a:moveTo>
                  <a:pt x="85" y="109363"/>
                </a:moveTo>
                <a:cubicBezTo>
                  <a:pt x="2790" y="106658"/>
                  <a:pt x="67719" y="111166"/>
                  <a:pt x="92067" y="93131"/>
                </a:cubicBezTo>
                <a:cubicBezTo>
                  <a:pt x="116415" y="75096"/>
                  <a:pt x="146173" y="1150"/>
                  <a:pt x="146173" y="1150"/>
                </a:cubicBezTo>
                <a:cubicBezTo>
                  <a:pt x="153387" y="-6966"/>
                  <a:pt x="139861" y="30007"/>
                  <a:pt x="135352" y="44435"/>
                </a:cubicBezTo>
                <a:cubicBezTo>
                  <a:pt x="130843" y="58863"/>
                  <a:pt x="129040" y="76900"/>
                  <a:pt x="119120" y="87721"/>
                </a:cubicBezTo>
                <a:cubicBezTo>
                  <a:pt x="109200" y="98542"/>
                  <a:pt x="92067" y="104854"/>
                  <a:pt x="75835" y="109363"/>
                </a:cubicBezTo>
                <a:cubicBezTo>
                  <a:pt x="59603" y="113872"/>
                  <a:pt x="-2620" y="112068"/>
                  <a:pt x="85" y="10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48161148-E7B4-A7ED-11CE-3191999ED5E8}"/>
              </a:ext>
            </a:extLst>
          </p:cNvPr>
          <p:cNvSpPr/>
          <p:nvPr/>
        </p:nvSpPr>
        <p:spPr>
          <a:xfrm>
            <a:off x="3197088" y="5096816"/>
            <a:ext cx="198246" cy="130182"/>
          </a:xfrm>
          <a:custGeom>
            <a:avLst/>
            <a:gdLst>
              <a:gd name="connsiteX0" fmla="*/ 607 w 198246"/>
              <a:gd name="connsiteY0" fmla="*/ 129873 h 130182"/>
              <a:gd name="connsiteX1" fmla="*/ 70945 w 198246"/>
              <a:gd name="connsiteY1" fmla="*/ 75766 h 130182"/>
              <a:gd name="connsiteX2" fmla="*/ 195390 w 198246"/>
              <a:gd name="connsiteY2" fmla="*/ 54124 h 130182"/>
              <a:gd name="connsiteX3" fmla="*/ 152105 w 198246"/>
              <a:gd name="connsiteY3" fmla="*/ 43302 h 130182"/>
              <a:gd name="connsiteX4" fmla="*/ 81766 w 198246"/>
              <a:gd name="connsiteY4" fmla="*/ 17 h 130182"/>
              <a:gd name="connsiteX5" fmla="*/ 108820 w 198246"/>
              <a:gd name="connsiteY5" fmla="*/ 48713 h 130182"/>
              <a:gd name="connsiteX6" fmla="*/ 607 w 198246"/>
              <a:gd name="connsiteY6" fmla="*/ 129873 h 1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46" h="130182">
                <a:moveTo>
                  <a:pt x="607" y="129873"/>
                </a:moveTo>
                <a:cubicBezTo>
                  <a:pt x="-5705" y="134382"/>
                  <a:pt x="38481" y="88391"/>
                  <a:pt x="70945" y="75766"/>
                </a:cubicBezTo>
                <a:cubicBezTo>
                  <a:pt x="103409" y="63141"/>
                  <a:pt x="195390" y="54124"/>
                  <a:pt x="195390" y="54124"/>
                </a:cubicBezTo>
                <a:cubicBezTo>
                  <a:pt x="208917" y="48713"/>
                  <a:pt x="171042" y="52320"/>
                  <a:pt x="152105" y="43302"/>
                </a:cubicBezTo>
                <a:cubicBezTo>
                  <a:pt x="133168" y="34284"/>
                  <a:pt x="88980" y="-885"/>
                  <a:pt x="81766" y="17"/>
                </a:cubicBezTo>
                <a:cubicBezTo>
                  <a:pt x="74552" y="919"/>
                  <a:pt x="124150" y="29776"/>
                  <a:pt x="108820" y="48713"/>
                </a:cubicBezTo>
                <a:cubicBezTo>
                  <a:pt x="93490" y="67650"/>
                  <a:pt x="6919" y="125364"/>
                  <a:pt x="607" y="129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738662A-3984-6028-F902-C676F9F8E09D}"/>
              </a:ext>
            </a:extLst>
          </p:cNvPr>
          <p:cNvSpPr/>
          <p:nvPr/>
        </p:nvSpPr>
        <p:spPr>
          <a:xfrm>
            <a:off x="6016051" y="5735290"/>
            <a:ext cx="65752" cy="162319"/>
          </a:xfrm>
          <a:custGeom>
            <a:avLst/>
            <a:gdLst>
              <a:gd name="connsiteX0" fmla="*/ 65521 w 65752"/>
              <a:gd name="connsiteY0" fmla="*/ 0 h 162319"/>
              <a:gd name="connsiteX1" fmla="*/ 22235 w 65752"/>
              <a:gd name="connsiteY1" fmla="*/ 102802 h 162319"/>
              <a:gd name="connsiteX2" fmla="*/ 22235 w 65752"/>
              <a:gd name="connsiteY2" fmla="*/ 162319 h 162319"/>
              <a:gd name="connsiteX3" fmla="*/ 593 w 65752"/>
              <a:gd name="connsiteY3" fmla="*/ 102802 h 162319"/>
              <a:gd name="connsiteX4" fmla="*/ 65521 w 65752"/>
              <a:gd name="connsiteY4" fmla="*/ 0 h 16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" h="162319">
                <a:moveTo>
                  <a:pt x="65521" y="0"/>
                </a:moveTo>
                <a:cubicBezTo>
                  <a:pt x="69128" y="0"/>
                  <a:pt x="29449" y="75749"/>
                  <a:pt x="22235" y="102802"/>
                </a:cubicBezTo>
                <a:cubicBezTo>
                  <a:pt x="15021" y="129855"/>
                  <a:pt x="25842" y="162319"/>
                  <a:pt x="22235" y="162319"/>
                </a:cubicBezTo>
                <a:cubicBezTo>
                  <a:pt x="18628" y="162319"/>
                  <a:pt x="-3916" y="124445"/>
                  <a:pt x="593" y="102802"/>
                </a:cubicBezTo>
                <a:cubicBezTo>
                  <a:pt x="5102" y="81160"/>
                  <a:pt x="61914" y="0"/>
                  <a:pt x="655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15992FA2-7EAA-01A5-CD55-2B6999F79D7E}"/>
              </a:ext>
            </a:extLst>
          </p:cNvPr>
          <p:cNvSpPr/>
          <p:nvPr/>
        </p:nvSpPr>
        <p:spPr>
          <a:xfrm>
            <a:off x="3012960" y="5253706"/>
            <a:ext cx="111384" cy="207236"/>
          </a:xfrm>
          <a:custGeom>
            <a:avLst/>
            <a:gdLst>
              <a:gd name="connsiteX0" fmla="*/ 33236 w 111384"/>
              <a:gd name="connsiteY0" fmla="*/ 36 h 207236"/>
              <a:gd name="connsiteX1" fmla="*/ 27826 w 111384"/>
              <a:gd name="connsiteY1" fmla="*/ 97428 h 207236"/>
              <a:gd name="connsiteX2" fmla="*/ 108986 w 111384"/>
              <a:gd name="connsiteY2" fmla="*/ 205641 h 207236"/>
              <a:gd name="connsiteX3" fmla="*/ 81932 w 111384"/>
              <a:gd name="connsiteY3" fmla="*/ 156945 h 207236"/>
              <a:gd name="connsiteX4" fmla="*/ 773 w 111384"/>
              <a:gd name="connsiteY4" fmla="*/ 86606 h 207236"/>
              <a:gd name="connsiteX5" fmla="*/ 33236 w 111384"/>
              <a:gd name="connsiteY5" fmla="*/ 36 h 20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84" h="207236">
                <a:moveTo>
                  <a:pt x="33236" y="36"/>
                </a:moveTo>
                <a:cubicBezTo>
                  <a:pt x="37745" y="1840"/>
                  <a:pt x="15201" y="63161"/>
                  <a:pt x="27826" y="97428"/>
                </a:cubicBezTo>
                <a:cubicBezTo>
                  <a:pt x="40451" y="131695"/>
                  <a:pt x="99968" y="195722"/>
                  <a:pt x="108986" y="205641"/>
                </a:cubicBezTo>
                <a:cubicBezTo>
                  <a:pt x="118004" y="215560"/>
                  <a:pt x="99967" y="176784"/>
                  <a:pt x="81932" y="156945"/>
                </a:cubicBezTo>
                <a:cubicBezTo>
                  <a:pt x="63897" y="137106"/>
                  <a:pt x="7085" y="110052"/>
                  <a:pt x="773" y="86606"/>
                </a:cubicBezTo>
                <a:cubicBezTo>
                  <a:pt x="-5539" y="63160"/>
                  <a:pt x="28727" y="-1768"/>
                  <a:pt x="3323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AD09B04-179F-4287-6E91-D19522E5776F}"/>
              </a:ext>
            </a:extLst>
          </p:cNvPr>
          <p:cNvSpPr/>
          <p:nvPr/>
        </p:nvSpPr>
        <p:spPr>
          <a:xfrm>
            <a:off x="3170186" y="5598588"/>
            <a:ext cx="173168" cy="110486"/>
          </a:xfrm>
          <a:custGeom>
            <a:avLst/>
            <a:gdLst>
              <a:gd name="connsiteX0" fmla="*/ 455 w 173168"/>
              <a:gd name="connsiteY0" fmla="*/ 1436 h 110486"/>
              <a:gd name="connsiteX1" fmla="*/ 168186 w 173168"/>
              <a:gd name="connsiteY1" fmla="*/ 109649 h 110486"/>
              <a:gd name="connsiteX2" fmla="*/ 119490 w 173168"/>
              <a:gd name="connsiteY2" fmla="*/ 50132 h 110486"/>
              <a:gd name="connsiteX3" fmla="*/ 455 w 173168"/>
              <a:gd name="connsiteY3" fmla="*/ 1436 h 1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68" h="110486">
                <a:moveTo>
                  <a:pt x="455" y="1436"/>
                </a:moveTo>
                <a:cubicBezTo>
                  <a:pt x="8571" y="11355"/>
                  <a:pt x="148347" y="101533"/>
                  <a:pt x="168186" y="109649"/>
                </a:cubicBezTo>
                <a:cubicBezTo>
                  <a:pt x="188025" y="117765"/>
                  <a:pt x="143838" y="64560"/>
                  <a:pt x="119490" y="50132"/>
                </a:cubicBezTo>
                <a:cubicBezTo>
                  <a:pt x="95142" y="35704"/>
                  <a:pt x="-7661" y="-8483"/>
                  <a:pt x="455" y="1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E708C23B-53EB-761E-F1D0-F910E39F9E03}"/>
              </a:ext>
            </a:extLst>
          </p:cNvPr>
          <p:cNvSpPr/>
          <p:nvPr/>
        </p:nvSpPr>
        <p:spPr>
          <a:xfrm>
            <a:off x="3464057" y="5932356"/>
            <a:ext cx="350202" cy="248796"/>
          </a:xfrm>
          <a:custGeom>
            <a:avLst/>
            <a:gdLst>
              <a:gd name="connsiteX0" fmla="*/ 4170 w 350202"/>
              <a:gd name="connsiteY0" fmla="*/ 246607 h 248796"/>
              <a:gd name="connsiteX1" fmla="*/ 117794 w 350202"/>
              <a:gd name="connsiteY1" fmla="*/ 95109 h 248796"/>
              <a:gd name="connsiteX2" fmla="*/ 345041 w 350202"/>
              <a:gd name="connsiteY2" fmla="*/ 3128 h 248796"/>
              <a:gd name="connsiteX3" fmla="*/ 263881 w 350202"/>
              <a:gd name="connsiteY3" fmla="*/ 24771 h 248796"/>
              <a:gd name="connsiteX4" fmla="*/ 117794 w 350202"/>
              <a:gd name="connsiteY4" fmla="*/ 57235 h 248796"/>
              <a:gd name="connsiteX5" fmla="*/ 123205 w 350202"/>
              <a:gd name="connsiteY5" fmla="*/ 84288 h 248796"/>
              <a:gd name="connsiteX6" fmla="*/ 36634 w 350202"/>
              <a:gd name="connsiteY6" fmla="*/ 176269 h 248796"/>
              <a:gd name="connsiteX7" fmla="*/ 4170 w 350202"/>
              <a:gd name="connsiteY7" fmla="*/ 246607 h 24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202" h="248796">
                <a:moveTo>
                  <a:pt x="4170" y="246607"/>
                </a:moveTo>
                <a:cubicBezTo>
                  <a:pt x="17697" y="233080"/>
                  <a:pt x="60982" y="135689"/>
                  <a:pt x="117794" y="95109"/>
                </a:cubicBezTo>
                <a:cubicBezTo>
                  <a:pt x="174606" y="54529"/>
                  <a:pt x="320693" y="14851"/>
                  <a:pt x="345041" y="3128"/>
                </a:cubicBezTo>
                <a:cubicBezTo>
                  <a:pt x="369389" y="-8595"/>
                  <a:pt x="301756" y="15753"/>
                  <a:pt x="263881" y="24771"/>
                </a:cubicBezTo>
                <a:cubicBezTo>
                  <a:pt x="226007" y="33789"/>
                  <a:pt x="141240" y="47315"/>
                  <a:pt x="117794" y="57235"/>
                </a:cubicBezTo>
                <a:cubicBezTo>
                  <a:pt x="94348" y="67154"/>
                  <a:pt x="136732" y="64449"/>
                  <a:pt x="123205" y="84288"/>
                </a:cubicBezTo>
                <a:cubicBezTo>
                  <a:pt x="109678" y="104127"/>
                  <a:pt x="60982" y="144707"/>
                  <a:pt x="36634" y="176269"/>
                </a:cubicBezTo>
                <a:cubicBezTo>
                  <a:pt x="12286" y="207831"/>
                  <a:pt x="-9357" y="260134"/>
                  <a:pt x="4170" y="246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FE52CE2E-9B1A-BA3C-F26B-C58784026E1F}"/>
              </a:ext>
            </a:extLst>
          </p:cNvPr>
          <p:cNvSpPr/>
          <p:nvPr/>
        </p:nvSpPr>
        <p:spPr>
          <a:xfrm>
            <a:off x="5886494" y="5970784"/>
            <a:ext cx="103650" cy="127082"/>
          </a:xfrm>
          <a:custGeom>
            <a:avLst/>
            <a:gdLst>
              <a:gd name="connsiteX0" fmla="*/ 294 w 103650"/>
              <a:gd name="connsiteY0" fmla="*/ 18807 h 127082"/>
              <a:gd name="connsiteX1" fmla="*/ 81454 w 103650"/>
              <a:gd name="connsiteY1" fmla="*/ 72913 h 127082"/>
              <a:gd name="connsiteX2" fmla="*/ 103097 w 103650"/>
              <a:gd name="connsiteY2" fmla="*/ 127020 h 127082"/>
              <a:gd name="connsiteX3" fmla="*/ 65222 w 103650"/>
              <a:gd name="connsiteY3" fmla="*/ 62092 h 127082"/>
              <a:gd name="connsiteX4" fmla="*/ 54401 w 103650"/>
              <a:gd name="connsiteY4" fmla="*/ 2575 h 127082"/>
              <a:gd name="connsiteX5" fmla="*/ 294 w 103650"/>
              <a:gd name="connsiteY5" fmla="*/ 18807 h 12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50" h="127082">
                <a:moveTo>
                  <a:pt x="294" y="18807"/>
                </a:moveTo>
                <a:cubicBezTo>
                  <a:pt x="4803" y="30530"/>
                  <a:pt x="64320" y="54878"/>
                  <a:pt x="81454" y="72913"/>
                </a:cubicBezTo>
                <a:cubicBezTo>
                  <a:pt x="98588" y="90948"/>
                  <a:pt x="105802" y="128823"/>
                  <a:pt x="103097" y="127020"/>
                </a:cubicBezTo>
                <a:cubicBezTo>
                  <a:pt x="100392" y="125217"/>
                  <a:pt x="73338" y="82833"/>
                  <a:pt x="65222" y="62092"/>
                </a:cubicBezTo>
                <a:cubicBezTo>
                  <a:pt x="57106" y="41351"/>
                  <a:pt x="64320" y="10691"/>
                  <a:pt x="54401" y="2575"/>
                </a:cubicBezTo>
                <a:cubicBezTo>
                  <a:pt x="44482" y="-5541"/>
                  <a:pt x="-4215" y="7084"/>
                  <a:pt x="294" y="18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9CF4D05-F2AB-8E53-BFC0-6223E45ECD5A}"/>
              </a:ext>
            </a:extLst>
          </p:cNvPr>
          <p:cNvSpPr/>
          <p:nvPr/>
        </p:nvSpPr>
        <p:spPr>
          <a:xfrm>
            <a:off x="5875519" y="5572970"/>
            <a:ext cx="119891" cy="157570"/>
          </a:xfrm>
          <a:custGeom>
            <a:avLst/>
            <a:gdLst>
              <a:gd name="connsiteX0" fmla="*/ 119482 w 119891"/>
              <a:gd name="connsiteY0" fmla="*/ 0 h 157570"/>
              <a:gd name="connsiteX1" fmla="*/ 43733 w 119891"/>
              <a:gd name="connsiteY1" fmla="*/ 70339 h 157570"/>
              <a:gd name="connsiteX2" fmla="*/ 38322 w 119891"/>
              <a:gd name="connsiteY2" fmla="*/ 156909 h 157570"/>
              <a:gd name="connsiteX3" fmla="*/ 22090 w 119891"/>
              <a:gd name="connsiteY3" fmla="*/ 108213 h 157570"/>
              <a:gd name="connsiteX4" fmla="*/ 5859 w 119891"/>
              <a:gd name="connsiteY4" fmla="*/ 70339 h 157570"/>
              <a:gd name="connsiteX5" fmla="*/ 119482 w 119891"/>
              <a:gd name="connsiteY5" fmla="*/ 0 h 15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91" h="157570">
                <a:moveTo>
                  <a:pt x="119482" y="0"/>
                </a:moveTo>
                <a:cubicBezTo>
                  <a:pt x="125794" y="0"/>
                  <a:pt x="57260" y="44188"/>
                  <a:pt x="43733" y="70339"/>
                </a:cubicBezTo>
                <a:cubicBezTo>
                  <a:pt x="30206" y="96490"/>
                  <a:pt x="41929" y="150597"/>
                  <a:pt x="38322" y="156909"/>
                </a:cubicBezTo>
                <a:cubicBezTo>
                  <a:pt x="34715" y="163221"/>
                  <a:pt x="27501" y="122641"/>
                  <a:pt x="22090" y="108213"/>
                </a:cubicBezTo>
                <a:cubicBezTo>
                  <a:pt x="16679" y="93785"/>
                  <a:pt x="-12177" y="84767"/>
                  <a:pt x="5859" y="70339"/>
                </a:cubicBezTo>
                <a:cubicBezTo>
                  <a:pt x="23894" y="55911"/>
                  <a:pt x="113170" y="0"/>
                  <a:pt x="1194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6CCD342-D557-5133-E4C6-DB45600444D0}"/>
              </a:ext>
            </a:extLst>
          </p:cNvPr>
          <p:cNvSpPr/>
          <p:nvPr/>
        </p:nvSpPr>
        <p:spPr>
          <a:xfrm>
            <a:off x="3690011" y="5372776"/>
            <a:ext cx="54820" cy="140677"/>
          </a:xfrm>
          <a:custGeom>
            <a:avLst/>
            <a:gdLst>
              <a:gd name="connsiteX0" fmla="*/ 53 w 54820"/>
              <a:gd name="connsiteY0" fmla="*/ 0 h 140677"/>
              <a:gd name="connsiteX1" fmla="*/ 43338 w 54820"/>
              <a:gd name="connsiteY1" fmla="*/ 75749 h 140677"/>
              <a:gd name="connsiteX2" fmla="*/ 5464 w 54820"/>
              <a:gd name="connsiteY2" fmla="*/ 140677 h 140677"/>
              <a:gd name="connsiteX3" fmla="*/ 54159 w 54820"/>
              <a:gd name="connsiteY3" fmla="*/ 75749 h 140677"/>
              <a:gd name="connsiteX4" fmla="*/ 53 w 54820"/>
              <a:gd name="connsiteY4" fmla="*/ 0 h 14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0" h="140677">
                <a:moveTo>
                  <a:pt x="53" y="0"/>
                </a:moveTo>
                <a:cubicBezTo>
                  <a:pt x="-1750" y="0"/>
                  <a:pt x="42436" y="52303"/>
                  <a:pt x="43338" y="75749"/>
                </a:cubicBezTo>
                <a:cubicBezTo>
                  <a:pt x="44240" y="99195"/>
                  <a:pt x="3661" y="140677"/>
                  <a:pt x="5464" y="140677"/>
                </a:cubicBezTo>
                <a:cubicBezTo>
                  <a:pt x="7267" y="140677"/>
                  <a:pt x="61373" y="98293"/>
                  <a:pt x="54159" y="75749"/>
                </a:cubicBezTo>
                <a:cubicBezTo>
                  <a:pt x="46945" y="53205"/>
                  <a:pt x="1856" y="0"/>
                  <a:pt x="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1E874D3-6C3B-C146-3642-8666F6DB15CB}"/>
              </a:ext>
            </a:extLst>
          </p:cNvPr>
          <p:cNvSpPr/>
          <p:nvPr/>
        </p:nvSpPr>
        <p:spPr>
          <a:xfrm>
            <a:off x="6124916" y="4895912"/>
            <a:ext cx="243777" cy="193195"/>
          </a:xfrm>
          <a:custGeom>
            <a:avLst/>
            <a:gdLst>
              <a:gd name="connsiteX0" fmla="*/ 75690 w 243777"/>
              <a:gd name="connsiteY0" fmla="*/ 173868 h 193195"/>
              <a:gd name="connsiteX1" fmla="*/ 183903 w 243777"/>
              <a:gd name="connsiteY1" fmla="*/ 130583 h 193195"/>
              <a:gd name="connsiteX2" fmla="*/ 238009 w 243777"/>
              <a:gd name="connsiteY2" fmla="*/ 146815 h 193195"/>
              <a:gd name="connsiteX3" fmla="*/ 227188 w 243777"/>
              <a:gd name="connsiteY3" fmla="*/ 71066 h 193195"/>
              <a:gd name="connsiteX4" fmla="*/ 216367 w 243777"/>
              <a:gd name="connsiteY4" fmla="*/ 33191 h 193195"/>
              <a:gd name="connsiteX5" fmla="*/ 243420 w 243777"/>
              <a:gd name="connsiteY5" fmla="*/ 727 h 193195"/>
              <a:gd name="connsiteX6" fmla="*/ 232599 w 243777"/>
              <a:gd name="connsiteY6" fmla="*/ 65655 h 193195"/>
              <a:gd name="connsiteX7" fmla="*/ 205546 w 243777"/>
              <a:gd name="connsiteY7" fmla="*/ 92708 h 193195"/>
              <a:gd name="connsiteX8" fmla="*/ 221777 w 243777"/>
              <a:gd name="connsiteY8" fmla="*/ 98119 h 193195"/>
              <a:gd name="connsiteX9" fmla="*/ 5351 w 243777"/>
              <a:gd name="connsiteY9" fmla="*/ 190100 h 193195"/>
              <a:gd name="connsiteX10" fmla="*/ 75690 w 243777"/>
              <a:gd name="connsiteY10" fmla="*/ 173868 h 19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777" h="193195">
                <a:moveTo>
                  <a:pt x="75690" y="173868"/>
                </a:moveTo>
                <a:cubicBezTo>
                  <a:pt x="105449" y="163949"/>
                  <a:pt x="156850" y="135092"/>
                  <a:pt x="183903" y="130583"/>
                </a:cubicBezTo>
                <a:cubicBezTo>
                  <a:pt x="210956" y="126074"/>
                  <a:pt x="230795" y="156734"/>
                  <a:pt x="238009" y="146815"/>
                </a:cubicBezTo>
                <a:cubicBezTo>
                  <a:pt x="245223" y="136895"/>
                  <a:pt x="230795" y="90003"/>
                  <a:pt x="227188" y="71066"/>
                </a:cubicBezTo>
                <a:cubicBezTo>
                  <a:pt x="223581" y="52129"/>
                  <a:pt x="216367" y="33191"/>
                  <a:pt x="216367" y="33191"/>
                </a:cubicBezTo>
                <a:cubicBezTo>
                  <a:pt x="219072" y="21468"/>
                  <a:pt x="240715" y="-4684"/>
                  <a:pt x="243420" y="727"/>
                </a:cubicBezTo>
                <a:cubicBezTo>
                  <a:pt x="246125" y="6138"/>
                  <a:pt x="232599" y="65655"/>
                  <a:pt x="232599" y="65655"/>
                </a:cubicBezTo>
                <a:cubicBezTo>
                  <a:pt x="226287" y="80985"/>
                  <a:pt x="205546" y="92708"/>
                  <a:pt x="205546" y="92708"/>
                </a:cubicBezTo>
                <a:cubicBezTo>
                  <a:pt x="203742" y="98119"/>
                  <a:pt x="255143" y="81887"/>
                  <a:pt x="221777" y="98119"/>
                </a:cubicBezTo>
                <a:cubicBezTo>
                  <a:pt x="188411" y="114351"/>
                  <a:pt x="29699" y="180180"/>
                  <a:pt x="5351" y="190100"/>
                </a:cubicBezTo>
                <a:cubicBezTo>
                  <a:pt x="-18997" y="200020"/>
                  <a:pt x="45931" y="183787"/>
                  <a:pt x="75690" y="17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FC39340-B3B1-F8F8-0C89-F1C62E9A69E9}"/>
              </a:ext>
            </a:extLst>
          </p:cNvPr>
          <p:cNvSpPr/>
          <p:nvPr/>
        </p:nvSpPr>
        <p:spPr>
          <a:xfrm>
            <a:off x="3131185" y="4939886"/>
            <a:ext cx="50451" cy="168535"/>
          </a:xfrm>
          <a:custGeom>
            <a:avLst/>
            <a:gdLst>
              <a:gd name="connsiteX0" fmla="*/ 50278 w 50451"/>
              <a:gd name="connsiteY0" fmla="*/ 38 h 168535"/>
              <a:gd name="connsiteX1" fmla="*/ 17814 w 50451"/>
              <a:gd name="connsiteY1" fmla="*/ 86609 h 168535"/>
              <a:gd name="connsiteX2" fmla="*/ 17814 w 50451"/>
              <a:gd name="connsiteY2" fmla="*/ 167768 h 168535"/>
              <a:gd name="connsiteX3" fmla="*/ 12403 w 50451"/>
              <a:gd name="connsiteY3" fmla="*/ 124483 h 168535"/>
              <a:gd name="connsiteX4" fmla="*/ 1582 w 50451"/>
              <a:gd name="connsiteY4" fmla="*/ 75787 h 168535"/>
              <a:gd name="connsiteX5" fmla="*/ 50278 w 50451"/>
              <a:gd name="connsiteY5" fmla="*/ 38 h 16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51" h="168535">
                <a:moveTo>
                  <a:pt x="50278" y="38"/>
                </a:moveTo>
                <a:cubicBezTo>
                  <a:pt x="52983" y="1842"/>
                  <a:pt x="23225" y="58654"/>
                  <a:pt x="17814" y="86609"/>
                </a:cubicBezTo>
                <a:cubicBezTo>
                  <a:pt x="12403" y="114564"/>
                  <a:pt x="18716" y="161456"/>
                  <a:pt x="17814" y="167768"/>
                </a:cubicBezTo>
                <a:cubicBezTo>
                  <a:pt x="16912" y="174080"/>
                  <a:pt x="15108" y="139813"/>
                  <a:pt x="12403" y="124483"/>
                </a:cubicBezTo>
                <a:cubicBezTo>
                  <a:pt x="9698" y="109153"/>
                  <a:pt x="-4730" y="91117"/>
                  <a:pt x="1582" y="75787"/>
                </a:cubicBezTo>
                <a:cubicBezTo>
                  <a:pt x="7894" y="60457"/>
                  <a:pt x="47573" y="-1766"/>
                  <a:pt x="5027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628A40C-0257-ECCC-D797-416980F9D8D9}"/>
              </a:ext>
            </a:extLst>
          </p:cNvPr>
          <p:cNvSpPr/>
          <p:nvPr/>
        </p:nvSpPr>
        <p:spPr>
          <a:xfrm>
            <a:off x="3124073" y="3965950"/>
            <a:ext cx="674394" cy="120012"/>
          </a:xfrm>
          <a:custGeom>
            <a:avLst/>
            <a:gdLst>
              <a:gd name="connsiteX0" fmla="*/ 3283 w 674394"/>
              <a:gd name="connsiteY0" fmla="*/ 119091 h 120012"/>
              <a:gd name="connsiteX1" fmla="*/ 446957 w 674394"/>
              <a:gd name="connsiteY1" fmla="*/ 16289 h 120012"/>
              <a:gd name="connsiteX2" fmla="*/ 419903 w 674394"/>
              <a:gd name="connsiteY2" fmla="*/ 57 h 120012"/>
              <a:gd name="connsiteX3" fmla="*/ 674204 w 674394"/>
              <a:gd name="connsiteY3" fmla="*/ 10878 h 120012"/>
              <a:gd name="connsiteX4" fmla="*/ 457778 w 674394"/>
              <a:gd name="connsiteY4" fmla="*/ 10878 h 120012"/>
              <a:gd name="connsiteX5" fmla="*/ 252173 w 674394"/>
              <a:gd name="connsiteY5" fmla="*/ 27110 h 120012"/>
              <a:gd name="connsiteX6" fmla="*/ 230531 w 674394"/>
              <a:gd name="connsiteY6" fmla="*/ 32521 h 120012"/>
              <a:gd name="connsiteX7" fmla="*/ 246763 w 674394"/>
              <a:gd name="connsiteY7" fmla="*/ 64985 h 120012"/>
              <a:gd name="connsiteX8" fmla="*/ 3283 w 674394"/>
              <a:gd name="connsiteY8" fmla="*/ 119091 h 12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394" h="120012">
                <a:moveTo>
                  <a:pt x="3283" y="119091"/>
                </a:moveTo>
                <a:cubicBezTo>
                  <a:pt x="36649" y="110975"/>
                  <a:pt x="446957" y="16289"/>
                  <a:pt x="446957" y="16289"/>
                </a:cubicBezTo>
                <a:cubicBezTo>
                  <a:pt x="516394" y="-3550"/>
                  <a:pt x="382029" y="959"/>
                  <a:pt x="419903" y="57"/>
                </a:cubicBezTo>
                <a:cubicBezTo>
                  <a:pt x="457777" y="-845"/>
                  <a:pt x="667892" y="9074"/>
                  <a:pt x="674204" y="10878"/>
                </a:cubicBezTo>
                <a:cubicBezTo>
                  <a:pt x="680517" y="12681"/>
                  <a:pt x="528116" y="8173"/>
                  <a:pt x="457778" y="10878"/>
                </a:cubicBezTo>
                <a:cubicBezTo>
                  <a:pt x="387440" y="13583"/>
                  <a:pt x="252173" y="27110"/>
                  <a:pt x="252173" y="27110"/>
                </a:cubicBezTo>
                <a:cubicBezTo>
                  <a:pt x="214299" y="30717"/>
                  <a:pt x="231433" y="26208"/>
                  <a:pt x="230531" y="32521"/>
                </a:cubicBezTo>
                <a:cubicBezTo>
                  <a:pt x="229629" y="38833"/>
                  <a:pt x="292754" y="50557"/>
                  <a:pt x="246763" y="64985"/>
                </a:cubicBezTo>
                <a:cubicBezTo>
                  <a:pt x="200772" y="79413"/>
                  <a:pt x="-30083" y="127207"/>
                  <a:pt x="3283" y="119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063A5F2-4B2D-9900-E859-4E9C53B82B93}"/>
              </a:ext>
            </a:extLst>
          </p:cNvPr>
          <p:cNvSpPr/>
          <p:nvPr/>
        </p:nvSpPr>
        <p:spPr>
          <a:xfrm>
            <a:off x="2861816" y="4225145"/>
            <a:ext cx="97810" cy="293410"/>
          </a:xfrm>
          <a:custGeom>
            <a:avLst/>
            <a:gdLst>
              <a:gd name="connsiteX0" fmla="*/ 97810 w 97810"/>
              <a:gd name="connsiteY0" fmla="*/ 573 h 293410"/>
              <a:gd name="connsiteX1" fmla="*/ 5829 w 97810"/>
              <a:gd name="connsiteY1" fmla="*/ 152072 h 293410"/>
              <a:gd name="connsiteX2" fmla="*/ 38293 w 97810"/>
              <a:gd name="connsiteY2" fmla="*/ 292748 h 293410"/>
              <a:gd name="connsiteX3" fmla="*/ 11240 w 97810"/>
              <a:gd name="connsiteY3" fmla="*/ 200767 h 293410"/>
              <a:gd name="connsiteX4" fmla="*/ 5829 w 97810"/>
              <a:gd name="connsiteY4" fmla="*/ 103376 h 293410"/>
              <a:gd name="connsiteX5" fmla="*/ 97810 w 97810"/>
              <a:gd name="connsiteY5" fmla="*/ 573 h 2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10" h="293410">
                <a:moveTo>
                  <a:pt x="97810" y="573"/>
                </a:moveTo>
                <a:cubicBezTo>
                  <a:pt x="97810" y="8689"/>
                  <a:pt x="15748" y="103376"/>
                  <a:pt x="5829" y="152072"/>
                </a:cubicBezTo>
                <a:cubicBezTo>
                  <a:pt x="-4090" y="200768"/>
                  <a:pt x="37391" y="284632"/>
                  <a:pt x="38293" y="292748"/>
                </a:cubicBezTo>
                <a:cubicBezTo>
                  <a:pt x="39195" y="300864"/>
                  <a:pt x="16651" y="232329"/>
                  <a:pt x="11240" y="200767"/>
                </a:cubicBezTo>
                <a:cubicBezTo>
                  <a:pt x="5829" y="169205"/>
                  <a:pt x="-7698" y="134036"/>
                  <a:pt x="5829" y="103376"/>
                </a:cubicBezTo>
                <a:cubicBezTo>
                  <a:pt x="19356" y="72716"/>
                  <a:pt x="97810" y="-7543"/>
                  <a:pt x="97810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968B719C-E518-768F-EC66-7F733A232FBC}"/>
              </a:ext>
            </a:extLst>
          </p:cNvPr>
          <p:cNvSpPr/>
          <p:nvPr/>
        </p:nvSpPr>
        <p:spPr>
          <a:xfrm>
            <a:off x="2488294" y="4582421"/>
            <a:ext cx="301301" cy="807991"/>
          </a:xfrm>
          <a:custGeom>
            <a:avLst/>
            <a:gdLst>
              <a:gd name="connsiteX0" fmla="*/ 298191 w 301301"/>
              <a:gd name="connsiteY0" fmla="*/ 92381 h 807991"/>
              <a:gd name="connsiteX1" fmla="*/ 179157 w 301301"/>
              <a:gd name="connsiteY1" fmla="*/ 265522 h 807991"/>
              <a:gd name="connsiteX2" fmla="*/ 103408 w 301301"/>
              <a:gd name="connsiteY2" fmla="*/ 492770 h 807991"/>
              <a:gd name="connsiteX3" fmla="*/ 97997 w 301301"/>
              <a:gd name="connsiteY3" fmla="*/ 400788 h 807991"/>
              <a:gd name="connsiteX4" fmla="*/ 33069 w 301301"/>
              <a:gd name="connsiteY4" fmla="*/ 714606 h 807991"/>
              <a:gd name="connsiteX5" fmla="*/ 33069 w 301301"/>
              <a:gd name="connsiteY5" fmla="*/ 557697 h 807991"/>
              <a:gd name="connsiteX6" fmla="*/ 605 w 301301"/>
              <a:gd name="connsiteY6" fmla="*/ 806587 h 807991"/>
              <a:gd name="connsiteX7" fmla="*/ 65533 w 301301"/>
              <a:gd name="connsiteY7" fmla="*/ 422431 h 807991"/>
              <a:gd name="connsiteX8" fmla="*/ 211621 w 301301"/>
              <a:gd name="connsiteY8" fmla="*/ 400 h 807991"/>
              <a:gd name="connsiteX9" fmla="*/ 108818 w 301301"/>
              <a:gd name="connsiteY9" fmla="*/ 341271 h 807991"/>
              <a:gd name="connsiteX10" fmla="*/ 249495 w 301301"/>
              <a:gd name="connsiteY10" fmla="*/ 124845 h 807991"/>
              <a:gd name="connsiteX11" fmla="*/ 298191 w 301301"/>
              <a:gd name="connsiteY11" fmla="*/ 92381 h 80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301" h="807991">
                <a:moveTo>
                  <a:pt x="298191" y="92381"/>
                </a:moveTo>
                <a:cubicBezTo>
                  <a:pt x="286468" y="115827"/>
                  <a:pt x="211621" y="198791"/>
                  <a:pt x="179157" y="265522"/>
                </a:cubicBezTo>
                <a:cubicBezTo>
                  <a:pt x="146693" y="332253"/>
                  <a:pt x="116935" y="470226"/>
                  <a:pt x="103408" y="492770"/>
                </a:cubicBezTo>
                <a:cubicBezTo>
                  <a:pt x="89881" y="515314"/>
                  <a:pt x="109720" y="363815"/>
                  <a:pt x="97997" y="400788"/>
                </a:cubicBezTo>
                <a:cubicBezTo>
                  <a:pt x="86274" y="437761"/>
                  <a:pt x="43890" y="688455"/>
                  <a:pt x="33069" y="714606"/>
                </a:cubicBezTo>
                <a:cubicBezTo>
                  <a:pt x="22248" y="740757"/>
                  <a:pt x="38480" y="542367"/>
                  <a:pt x="33069" y="557697"/>
                </a:cubicBezTo>
                <a:cubicBezTo>
                  <a:pt x="27658" y="573027"/>
                  <a:pt x="-4806" y="829131"/>
                  <a:pt x="605" y="806587"/>
                </a:cubicBezTo>
                <a:cubicBezTo>
                  <a:pt x="6016" y="784043"/>
                  <a:pt x="30364" y="556795"/>
                  <a:pt x="65533" y="422431"/>
                </a:cubicBezTo>
                <a:cubicBezTo>
                  <a:pt x="100702" y="288067"/>
                  <a:pt x="204407" y="13927"/>
                  <a:pt x="211621" y="400"/>
                </a:cubicBezTo>
                <a:cubicBezTo>
                  <a:pt x="218835" y="-13127"/>
                  <a:pt x="102506" y="320530"/>
                  <a:pt x="108818" y="341271"/>
                </a:cubicBezTo>
                <a:cubicBezTo>
                  <a:pt x="115130" y="362012"/>
                  <a:pt x="211620" y="170835"/>
                  <a:pt x="249495" y="124845"/>
                </a:cubicBezTo>
                <a:cubicBezTo>
                  <a:pt x="287370" y="78855"/>
                  <a:pt x="309914" y="68935"/>
                  <a:pt x="298191" y="9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FFFBCA9-3F9C-0826-4138-680FAB69D64D}"/>
              </a:ext>
            </a:extLst>
          </p:cNvPr>
          <p:cNvSpPr/>
          <p:nvPr/>
        </p:nvSpPr>
        <p:spPr>
          <a:xfrm>
            <a:off x="5606159" y="5112695"/>
            <a:ext cx="96817" cy="179472"/>
          </a:xfrm>
          <a:custGeom>
            <a:avLst/>
            <a:gdLst>
              <a:gd name="connsiteX0" fmla="*/ 96667 w 96817"/>
              <a:gd name="connsiteY0" fmla="*/ 370 h 179472"/>
              <a:gd name="connsiteX1" fmla="*/ 26329 w 96817"/>
              <a:gd name="connsiteY1" fmla="*/ 76119 h 179472"/>
              <a:gd name="connsiteX2" fmla="*/ 26329 w 96817"/>
              <a:gd name="connsiteY2" fmla="*/ 178922 h 179472"/>
              <a:gd name="connsiteX3" fmla="*/ 10097 w 96817"/>
              <a:gd name="connsiteY3" fmla="*/ 113994 h 179472"/>
              <a:gd name="connsiteX4" fmla="*/ 4686 w 96817"/>
              <a:gd name="connsiteY4" fmla="*/ 49066 h 179472"/>
              <a:gd name="connsiteX5" fmla="*/ 96667 w 96817"/>
              <a:gd name="connsiteY5" fmla="*/ 370 h 17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17" h="179472">
                <a:moveTo>
                  <a:pt x="96667" y="370"/>
                </a:moveTo>
                <a:cubicBezTo>
                  <a:pt x="100274" y="4879"/>
                  <a:pt x="38052" y="46360"/>
                  <a:pt x="26329" y="76119"/>
                </a:cubicBezTo>
                <a:cubicBezTo>
                  <a:pt x="14606" y="105878"/>
                  <a:pt x="29034" y="172609"/>
                  <a:pt x="26329" y="178922"/>
                </a:cubicBezTo>
                <a:cubicBezTo>
                  <a:pt x="23624" y="185235"/>
                  <a:pt x="13704" y="135637"/>
                  <a:pt x="10097" y="113994"/>
                </a:cubicBezTo>
                <a:cubicBezTo>
                  <a:pt x="6490" y="92351"/>
                  <a:pt x="-7037" y="64396"/>
                  <a:pt x="4686" y="49066"/>
                </a:cubicBezTo>
                <a:cubicBezTo>
                  <a:pt x="16409" y="33736"/>
                  <a:pt x="93060" y="-4139"/>
                  <a:pt x="96667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BC6E86B-AC52-C794-FCAC-1F816B88674D}"/>
              </a:ext>
            </a:extLst>
          </p:cNvPr>
          <p:cNvSpPr/>
          <p:nvPr/>
        </p:nvSpPr>
        <p:spPr>
          <a:xfrm>
            <a:off x="3999202" y="4950481"/>
            <a:ext cx="96669" cy="234830"/>
          </a:xfrm>
          <a:custGeom>
            <a:avLst/>
            <a:gdLst>
              <a:gd name="connsiteX0" fmla="*/ 96661 w 96669"/>
              <a:gd name="connsiteY0" fmla="*/ 265 h 234830"/>
              <a:gd name="connsiteX1" fmla="*/ 15501 w 96669"/>
              <a:gd name="connsiteY1" fmla="*/ 103067 h 234830"/>
              <a:gd name="connsiteX2" fmla="*/ 10090 w 96669"/>
              <a:gd name="connsiteY2" fmla="*/ 232923 h 234830"/>
              <a:gd name="connsiteX3" fmla="*/ 4680 w 96669"/>
              <a:gd name="connsiteY3" fmla="*/ 173405 h 234830"/>
              <a:gd name="connsiteX4" fmla="*/ 10090 w 96669"/>
              <a:gd name="connsiteY4" fmla="*/ 76014 h 234830"/>
              <a:gd name="connsiteX5" fmla="*/ 96661 w 96669"/>
              <a:gd name="connsiteY5" fmla="*/ 265 h 2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69" h="234830">
                <a:moveTo>
                  <a:pt x="96661" y="265"/>
                </a:moveTo>
                <a:cubicBezTo>
                  <a:pt x="97563" y="4774"/>
                  <a:pt x="29929" y="64291"/>
                  <a:pt x="15501" y="103067"/>
                </a:cubicBezTo>
                <a:cubicBezTo>
                  <a:pt x="1073" y="141843"/>
                  <a:pt x="11893" y="221200"/>
                  <a:pt x="10090" y="232923"/>
                </a:cubicBezTo>
                <a:cubicBezTo>
                  <a:pt x="8286" y="244646"/>
                  <a:pt x="4680" y="199556"/>
                  <a:pt x="4680" y="173405"/>
                </a:cubicBezTo>
                <a:cubicBezTo>
                  <a:pt x="4680" y="147254"/>
                  <a:pt x="-8847" y="102165"/>
                  <a:pt x="10090" y="76014"/>
                </a:cubicBezTo>
                <a:cubicBezTo>
                  <a:pt x="29027" y="49863"/>
                  <a:pt x="95759" y="-4244"/>
                  <a:pt x="96661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0313EB8E-E218-9202-B0A7-59F67BF714ED}"/>
              </a:ext>
            </a:extLst>
          </p:cNvPr>
          <p:cNvSpPr/>
          <p:nvPr/>
        </p:nvSpPr>
        <p:spPr>
          <a:xfrm>
            <a:off x="5069533" y="4917949"/>
            <a:ext cx="152786" cy="541693"/>
          </a:xfrm>
          <a:custGeom>
            <a:avLst/>
            <a:gdLst>
              <a:gd name="connsiteX0" fmla="*/ 247 w 152786"/>
              <a:gd name="connsiteY0" fmla="*/ 333 h 541693"/>
              <a:gd name="connsiteX1" fmla="*/ 151745 w 152786"/>
              <a:gd name="connsiteY1" fmla="*/ 341204 h 541693"/>
              <a:gd name="connsiteX2" fmla="*/ 70585 w 152786"/>
              <a:gd name="connsiteY2" fmla="*/ 243812 h 541693"/>
              <a:gd name="connsiteX3" fmla="*/ 140924 w 152786"/>
              <a:gd name="connsiteY3" fmla="*/ 379078 h 541693"/>
              <a:gd name="connsiteX4" fmla="*/ 135513 w 152786"/>
              <a:gd name="connsiteY4" fmla="*/ 449417 h 541693"/>
              <a:gd name="connsiteX5" fmla="*/ 108460 w 152786"/>
              <a:gd name="connsiteY5" fmla="*/ 541398 h 541693"/>
              <a:gd name="connsiteX6" fmla="*/ 119281 w 152786"/>
              <a:gd name="connsiteY6" fmla="*/ 416953 h 541693"/>
              <a:gd name="connsiteX7" fmla="*/ 113871 w 152786"/>
              <a:gd name="connsiteY7" fmla="*/ 319561 h 541693"/>
              <a:gd name="connsiteX8" fmla="*/ 27300 w 152786"/>
              <a:gd name="connsiteY8" fmla="*/ 200527 h 541693"/>
              <a:gd name="connsiteX9" fmla="*/ 113871 w 152786"/>
              <a:gd name="connsiteY9" fmla="*/ 276276 h 541693"/>
              <a:gd name="connsiteX10" fmla="*/ 247 w 152786"/>
              <a:gd name="connsiteY10" fmla="*/ 333 h 54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86" h="541693">
                <a:moveTo>
                  <a:pt x="247" y="333"/>
                </a:moveTo>
                <a:cubicBezTo>
                  <a:pt x="6559" y="11154"/>
                  <a:pt x="140022" y="300624"/>
                  <a:pt x="151745" y="341204"/>
                </a:cubicBezTo>
                <a:cubicBezTo>
                  <a:pt x="163468" y="381784"/>
                  <a:pt x="72389" y="237500"/>
                  <a:pt x="70585" y="243812"/>
                </a:cubicBezTo>
                <a:cubicBezTo>
                  <a:pt x="68782" y="250124"/>
                  <a:pt x="130103" y="344811"/>
                  <a:pt x="140924" y="379078"/>
                </a:cubicBezTo>
                <a:cubicBezTo>
                  <a:pt x="151745" y="413346"/>
                  <a:pt x="140924" y="422364"/>
                  <a:pt x="135513" y="449417"/>
                </a:cubicBezTo>
                <a:cubicBezTo>
                  <a:pt x="130102" y="476470"/>
                  <a:pt x="111165" y="546809"/>
                  <a:pt x="108460" y="541398"/>
                </a:cubicBezTo>
                <a:cubicBezTo>
                  <a:pt x="105755" y="535987"/>
                  <a:pt x="118379" y="453926"/>
                  <a:pt x="119281" y="416953"/>
                </a:cubicBezTo>
                <a:cubicBezTo>
                  <a:pt x="120183" y="379980"/>
                  <a:pt x="129201" y="355632"/>
                  <a:pt x="113871" y="319561"/>
                </a:cubicBezTo>
                <a:cubicBezTo>
                  <a:pt x="98541" y="283490"/>
                  <a:pt x="27300" y="207741"/>
                  <a:pt x="27300" y="200527"/>
                </a:cubicBezTo>
                <a:cubicBezTo>
                  <a:pt x="27300" y="193313"/>
                  <a:pt x="117478" y="306936"/>
                  <a:pt x="113871" y="276276"/>
                </a:cubicBezTo>
                <a:cubicBezTo>
                  <a:pt x="110264" y="245616"/>
                  <a:pt x="-6065" y="-10488"/>
                  <a:pt x="24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9B96DFC-8326-D3BB-9E55-1B12662A3195}"/>
              </a:ext>
            </a:extLst>
          </p:cNvPr>
          <p:cNvSpPr/>
          <p:nvPr/>
        </p:nvSpPr>
        <p:spPr>
          <a:xfrm>
            <a:off x="5361541" y="4025524"/>
            <a:ext cx="639775" cy="135274"/>
          </a:xfrm>
          <a:custGeom>
            <a:avLst/>
            <a:gdLst>
              <a:gd name="connsiteX0" fmla="*/ 65342 w 639775"/>
              <a:gd name="connsiteY0" fmla="*/ 135267 h 135274"/>
              <a:gd name="connsiteX1" fmla="*/ 227661 w 639775"/>
              <a:gd name="connsiteY1" fmla="*/ 37875 h 135274"/>
              <a:gd name="connsiteX2" fmla="*/ 417034 w 639775"/>
              <a:gd name="connsiteY2" fmla="*/ 32464 h 135274"/>
              <a:gd name="connsiteX3" fmla="*/ 384570 w 639775"/>
              <a:gd name="connsiteY3" fmla="*/ 0 h 135274"/>
              <a:gd name="connsiteX4" fmla="*/ 638871 w 639775"/>
              <a:gd name="connsiteY4" fmla="*/ 16232 h 135274"/>
              <a:gd name="connsiteX5" fmla="*/ 460319 w 639775"/>
              <a:gd name="connsiteY5" fmla="*/ 16232 h 135274"/>
              <a:gd name="connsiteX6" fmla="*/ 227661 w 639775"/>
              <a:gd name="connsiteY6" fmla="*/ 27054 h 135274"/>
              <a:gd name="connsiteX7" fmla="*/ 414 w 639775"/>
              <a:gd name="connsiteY7" fmla="*/ 54107 h 135274"/>
              <a:gd name="connsiteX8" fmla="*/ 168144 w 639775"/>
              <a:gd name="connsiteY8" fmla="*/ 43285 h 135274"/>
              <a:gd name="connsiteX9" fmla="*/ 65342 w 639775"/>
              <a:gd name="connsiteY9" fmla="*/ 135267 h 1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775" h="135274">
                <a:moveTo>
                  <a:pt x="65342" y="135267"/>
                </a:moveTo>
                <a:cubicBezTo>
                  <a:pt x="75262" y="134365"/>
                  <a:pt x="169046" y="55009"/>
                  <a:pt x="227661" y="37875"/>
                </a:cubicBezTo>
                <a:cubicBezTo>
                  <a:pt x="286276" y="20741"/>
                  <a:pt x="390883" y="38776"/>
                  <a:pt x="417034" y="32464"/>
                </a:cubicBezTo>
                <a:cubicBezTo>
                  <a:pt x="443186" y="26151"/>
                  <a:pt x="347597" y="2705"/>
                  <a:pt x="384570" y="0"/>
                </a:cubicBezTo>
                <a:lnTo>
                  <a:pt x="638871" y="16232"/>
                </a:lnTo>
                <a:cubicBezTo>
                  <a:pt x="651496" y="18937"/>
                  <a:pt x="528854" y="14428"/>
                  <a:pt x="460319" y="16232"/>
                </a:cubicBezTo>
                <a:cubicBezTo>
                  <a:pt x="391784" y="18036"/>
                  <a:pt x="304312" y="20742"/>
                  <a:pt x="227661" y="27054"/>
                </a:cubicBezTo>
                <a:cubicBezTo>
                  <a:pt x="151010" y="33366"/>
                  <a:pt x="10333" y="51402"/>
                  <a:pt x="414" y="54107"/>
                </a:cubicBezTo>
                <a:cubicBezTo>
                  <a:pt x="-9506" y="56812"/>
                  <a:pt x="161832" y="33366"/>
                  <a:pt x="168144" y="43285"/>
                </a:cubicBezTo>
                <a:cubicBezTo>
                  <a:pt x="174456" y="53204"/>
                  <a:pt x="55422" y="136169"/>
                  <a:pt x="65342" y="135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50A8F77-8152-57AE-1D8E-29C7B3D85D00}"/>
              </a:ext>
            </a:extLst>
          </p:cNvPr>
          <p:cNvSpPr/>
          <p:nvPr/>
        </p:nvSpPr>
        <p:spPr>
          <a:xfrm>
            <a:off x="4356073" y="4211832"/>
            <a:ext cx="63542" cy="878063"/>
          </a:xfrm>
          <a:custGeom>
            <a:avLst/>
            <a:gdLst>
              <a:gd name="connsiteX0" fmla="*/ 27 w 63542"/>
              <a:gd name="connsiteY0" fmla="*/ 4568 h 878063"/>
              <a:gd name="connsiteX1" fmla="*/ 38127 w 63542"/>
              <a:gd name="connsiteY1" fmla="*/ 557018 h 878063"/>
              <a:gd name="connsiteX2" fmla="*/ 57177 w 63542"/>
              <a:gd name="connsiteY2" fmla="*/ 537968 h 878063"/>
              <a:gd name="connsiteX3" fmla="*/ 57177 w 63542"/>
              <a:gd name="connsiteY3" fmla="*/ 734818 h 878063"/>
              <a:gd name="connsiteX4" fmla="*/ 15902 w 63542"/>
              <a:gd name="connsiteY4" fmla="*/ 877693 h 878063"/>
              <a:gd name="connsiteX5" fmla="*/ 44477 w 63542"/>
              <a:gd name="connsiteY5" fmla="*/ 763393 h 878063"/>
              <a:gd name="connsiteX6" fmla="*/ 44477 w 63542"/>
              <a:gd name="connsiteY6" fmla="*/ 410968 h 878063"/>
              <a:gd name="connsiteX7" fmla="*/ 63527 w 63542"/>
              <a:gd name="connsiteY7" fmla="*/ 404618 h 878063"/>
              <a:gd name="connsiteX8" fmla="*/ 47652 w 63542"/>
              <a:gd name="connsiteY8" fmla="*/ 233168 h 878063"/>
              <a:gd name="connsiteX9" fmla="*/ 44477 w 63542"/>
              <a:gd name="connsiteY9" fmla="*/ 290318 h 878063"/>
              <a:gd name="connsiteX10" fmla="*/ 27 w 63542"/>
              <a:gd name="connsiteY10" fmla="*/ 4568 h 87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42" h="878063">
                <a:moveTo>
                  <a:pt x="27" y="4568"/>
                </a:moveTo>
                <a:cubicBezTo>
                  <a:pt x="-1031" y="49018"/>
                  <a:pt x="28602" y="468118"/>
                  <a:pt x="38127" y="557018"/>
                </a:cubicBezTo>
                <a:cubicBezTo>
                  <a:pt x="47652" y="645918"/>
                  <a:pt x="54002" y="508335"/>
                  <a:pt x="57177" y="537968"/>
                </a:cubicBezTo>
                <a:cubicBezTo>
                  <a:pt x="60352" y="567601"/>
                  <a:pt x="64056" y="678197"/>
                  <a:pt x="57177" y="734818"/>
                </a:cubicBezTo>
                <a:cubicBezTo>
                  <a:pt x="50298" y="791439"/>
                  <a:pt x="18019" y="872931"/>
                  <a:pt x="15902" y="877693"/>
                </a:cubicBezTo>
                <a:cubicBezTo>
                  <a:pt x="13785" y="882455"/>
                  <a:pt x="39715" y="841180"/>
                  <a:pt x="44477" y="763393"/>
                </a:cubicBezTo>
                <a:cubicBezTo>
                  <a:pt x="49239" y="685606"/>
                  <a:pt x="41302" y="470764"/>
                  <a:pt x="44477" y="410968"/>
                </a:cubicBezTo>
                <a:cubicBezTo>
                  <a:pt x="47652" y="351172"/>
                  <a:pt x="62998" y="434251"/>
                  <a:pt x="63527" y="404618"/>
                </a:cubicBezTo>
                <a:cubicBezTo>
                  <a:pt x="64056" y="374985"/>
                  <a:pt x="50827" y="252218"/>
                  <a:pt x="47652" y="233168"/>
                </a:cubicBezTo>
                <a:cubicBezTo>
                  <a:pt x="44477" y="214118"/>
                  <a:pt x="49240" y="326831"/>
                  <a:pt x="44477" y="290318"/>
                </a:cubicBezTo>
                <a:cubicBezTo>
                  <a:pt x="39715" y="253806"/>
                  <a:pt x="1085" y="-39882"/>
                  <a:pt x="27" y="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4C7B5101-93F3-3E80-0D95-C4DE1D39F286}"/>
              </a:ext>
            </a:extLst>
          </p:cNvPr>
          <p:cNvSpPr/>
          <p:nvPr/>
        </p:nvSpPr>
        <p:spPr>
          <a:xfrm>
            <a:off x="4145222" y="4115961"/>
            <a:ext cx="185485" cy="476374"/>
          </a:xfrm>
          <a:custGeom>
            <a:avLst/>
            <a:gdLst>
              <a:gd name="connsiteX0" fmla="*/ 1328 w 185485"/>
              <a:gd name="connsiteY0" fmla="*/ 2014 h 476374"/>
              <a:gd name="connsiteX1" fmla="*/ 166428 w 185485"/>
              <a:gd name="connsiteY1" fmla="*/ 316339 h 476374"/>
              <a:gd name="connsiteX2" fmla="*/ 156903 w 185485"/>
              <a:gd name="connsiteY2" fmla="*/ 265539 h 476374"/>
              <a:gd name="connsiteX3" fmla="*/ 185478 w 185485"/>
              <a:gd name="connsiteY3" fmla="*/ 475089 h 476374"/>
              <a:gd name="connsiteX4" fmla="*/ 153728 w 185485"/>
              <a:gd name="connsiteY4" fmla="*/ 344914 h 476374"/>
              <a:gd name="connsiteX5" fmla="*/ 175953 w 185485"/>
              <a:gd name="connsiteY5" fmla="*/ 167114 h 476374"/>
              <a:gd name="connsiteX6" fmla="*/ 153728 w 185485"/>
              <a:gd name="connsiteY6" fmla="*/ 43289 h 476374"/>
              <a:gd name="connsiteX7" fmla="*/ 163253 w 185485"/>
              <a:gd name="connsiteY7" fmla="*/ 195689 h 476374"/>
              <a:gd name="connsiteX8" fmla="*/ 131503 w 185485"/>
              <a:gd name="connsiteY8" fmla="*/ 224264 h 476374"/>
              <a:gd name="connsiteX9" fmla="*/ 90228 w 185485"/>
              <a:gd name="connsiteY9" fmla="*/ 182989 h 476374"/>
              <a:gd name="connsiteX10" fmla="*/ 1328 w 185485"/>
              <a:gd name="connsiteY10" fmla="*/ 2014 h 47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485" h="476374">
                <a:moveTo>
                  <a:pt x="1328" y="2014"/>
                </a:moveTo>
                <a:cubicBezTo>
                  <a:pt x="14028" y="24239"/>
                  <a:pt x="140499" y="272418"/>
                  <a:pt x="166428" y="316339"/>
                </a:cubicBezTo>
                <a:cubicBezTo>
                  <a:pt x="192357" y="360260"/>
                  <a:pt x="153728" y="239081"/>
                  <a:pt x="156903" y="265539"/>
                </a:cubicBezTo>
                <a:cubicBezTo>
                  <a:pt x="160078" y="291997"/>
                  <a:pt x="186007" y="461860"/>
                  <a:pt x="185478" y="475089"/>
                </a:cubicBezTo>
                <a:cubicBezTo>
                  <a:pt x="184949" y="488318"/>
                  <a:pt x="155315" y="396243"/>
                  <a:pt x="153728" y="344914"/>
                </a:cubicBezTo>
                <a:cubicBezTo>
                  <a:pt x="152141" y="293585"/>
                  <a:pt x="175953" y="217385"/>
                  <a:pt x="175953" y="167114"/>
                </a:cubicBezTo>
                <a:cubicBezTo>
                  <a:pt x="175953" y="116843"/>
                  <a:pt x="155845" y="38527"/>
                  <a:pt x="153728" y="43289"/>
                </a:cubicBezTo>
                <a:cubicBezTo>
                  <a:pt x="151611" y="48051"/>
                  <a:pt x="166957" y="165527"/>
                  <a:pt x="163253" y="195689"/>
                </a:cubicBezTo>
                <a:cubicBezTo>
                  <a:pt x="159549" y="225852"/>
                  <a:pt x="143674" y="226381"/>
                  <a:pt x="131503" y="224264"/>
                </a:cubicBezTo>
                <a:cubicBezTo>
                  <a:pt x="119332" y="222147"/>
                  <a:pt x="109807" y="217914"/>
                  <a:pt x="90228" y="182989"/>
                </a:cubicBezTo>
                <a:cubicBezTo>
                  <a:pt x="70649" y="148064"/>
                  <a:pt x="-11372" y="-20211"/>
                  <a:pt x="1328" y="2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A84CA8FD-5CE9-9080-405B-69E816D235C1}"/>
              </a:ext>
            </a:extLst>
          </p:cNvPr>
          <p:cNvSpPr/>
          <p:nvPr/>
        </p:nvSpPr>
        <p:spPr>
          <a:xfrm>
            <a:off x="5183530" y="4177610"/>
            <a:ext cx="209269" cy="456004"/>
          </a:xfrm>
          <a:custGeom>
            <a:avLst/>
            <a:gdLst>
              <a:gd name="connsiteX0" fmla="*/ 207620 w 209269"/>
              <a:gd name="connsiteY0" fmla="*/ 3865 h 456004"/>
              <a:gd name="connsiteX1" fmla="*/ 29820 w 209269"/>
              <a:gd name="connsiteY1" fmla="*/ 168965 h 456004"/>
              <a:gd name="connsiteX2" fmla="*/ 64745 w 209269"/>
              <a:gd name="connsiteY2" fmla="*/ 172140 h 456004"/>
              <a:gd name="connsiteX3" fmla="*/ 39345 w 209269"/>
              <a:gd name="connsiteY3" fmla="*/ 248340 h 456004"/>
              <a:gd name="connsiteX4" fmla="*/ 10770 w 209269"/>
              <a:gd name="connsiteY4" fmla="*/ 454715 h 456004"/>
              <a:gd name="connsiteX5" fmla="*/ 1245 w 209269"/>
              <a:gd name="connsiteY5" fmla="*/ 330890 h 456004"/>
              <a:gd name="connsiteX6" fmla="*/ 36170 w 209269"/>
              <a:gd name="connsiteY6" fmla="*/ 229290 h 456004"/>
              <a:gd name="connsiteX7" fmla="*/ 201270 w 209269"/>
              <a:gd name="connsiteY7" fmla="*/ 108640 h 456004"/>
              <a:gd name="connsiteX8" fmla="*/ 102845 w 209269"/>
              <a:gd name="connsiteY8" fmla="*/ 143565 h 456004"/>
              <a:gd name="connsiteX9" fmla="*/ 74270 w 209269"/>
              <a:gd name="connsiteY9" fmla="*/ 153090 h 456004"/>
              <a:gd name="connsiteX10" fmla="*/ 115545 w 209269"/>
              <a:gd name="connsiteY10" fmla="*/ 64190 h 456004"/>
              <a:gd name="connsiteX11" fmla="*/ 207620 w 209269"/>
              <a:gd name="connsiteY11" fmla="*/ 3865 h 45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69" h="456004">
                <a:moveTo>
                  <a:pt x="207620" y="3865"/>
                </a:moveTo>
                <a:cubicBezTo>
                  <a:pt x="193333" y="21327"/>
                  <a:pt x="53632" y="140919"/>
                  <a:pt x="29820" y="168965"/>
                </a:cubicBezTo>
                <a:cubicBezTo>
                  <a:pt x="6007" y="197011"/>
                  <a:pt x="63158" y="158911"/>
                  <a:pt x="64745" y="172140"/>
                </a:cubicBezTo>
                <a:cubicBezTo>
                  <a:pt x="66332" y="185369"/>
                  <a:pt x="48341" y="201244"/>
                  <a:pt x="39345" y="248340"/>
                </a:cubicBezTo>
                <a:cubicBezTo>
                  <a:pt x="30349" y="295436"/>
                  <a:pt x="17120" y="440957"/>
                  <a:pt x="10770" y="454715"/>
                </a:cubicBezTo>
                <a:cubicBezTo>
                  <a:pt x="4420" y="468473"/>
                  <a:pt x="-2988" y="368461"/>
                  <a:pt x="1245" y="330890"/>
                </a:cubicBezTo>
                <a:cubicBezTo>
                  <a:pt x="5478" y="293319"/>
                  <a:pt x="2833" y="266332"/>
                  <a:pt x="36170" y="229290"/>
                </a:cubicBezTo>
                <a:cubicBezTo>
                  <a:pt x="69507" y="192248"/>
                  <a:pt x="190157" y="122928"/>
                  <a:pt x="201270" y="108640"/>
                </a:cubicBezTo>
                <a:cubicBezTo>
                  <a:pt x="212383" y="94353"/>
                  <a:pt x="124012" y="136157"/>
                  <a:pt x="102845" y="143565"/>
                </a:cubicBezTo>
                <a:cubicBezTo>
                  <a:pt x="81678" y="150973"/>
                  <a:pt x="72153" y="166319"/>
                  <a:pt x="74270" y="153090"/>
                </a:cubicBezTo>
                <a:cubicBezTo>
                  <a:pt x="76387" y="139861"/>
                  <a:pt x="91732" y="96469"/>
                  <a:pt x="115545" y="64190"/>
                </a:cubicBezTo>
                <a:cubicBezTo>
                  <a:pt x="139357" y="31911"/>
                  <a:pt x="221907" y="-13597"/>
                  <a:pt x="207620" y="3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4228C7F-94C0-3895-577E-FCA9C02A602C}"/>
              </a:ext>
            </a:extLst>
          </p:cNvPr>
          <p:cNvSpPr/>
          <p:nvPr/>
        </p:nvSpPr>
        <p:spPr>
          <a:xfrm>
            <a:off x="5117693" y="4088411"/>
            <a:ext cx="331080" cy="455978"/>
          </a:xfrm>
          <a:custGeom>
            <a:avLst/>
            <a:gdLst>
              <a:gd name="connsiteX0" fmla="*/ 330607 w 331080"/>
              <a:gd name="connsiteY0" fmla="*/ 989 h 455978"/>
              <a:gd name="connsiteX1" fmla="*/ 16282 w 331080"/>
              <a:gd name="connsiteY1" fmla="*/ 229589 h 455978"/>
              <a:gd name="connsiteX2" fmla="*/ 41682 w 331080"/>
              <a:gd name="connsiteY2" fmla="*/ 226414 h 455978"/>
              <a:gd name="connsiteX3" fmla="*/ 407 w 331080"/>
              <a:gd name="connsiteY3" fmla="*/ 308964 h 455978"/>
              <a:gd name="connsiteX4" fmla="*/ 19457 w 331080"/>
              <a:gd name="connsiteY4" fmla="*/ 451839 h 455978"/>
              <a:gd name="connsiteX5" fmla="*/ 407 w 331080"/>
              <a:gd name="connsiteY5" fmla="*/ 401039 h 455978"/>
              <a:gd name="connsiteX6" fmla="*/ 32157 w 331080"/>
              <a:gd name="connsiteY6" fmla="*/ 232764 h 455978"/>
              <a:gd name="connsiteX7" fmla="*/ 124232 w 331080"/>
              <a:gd name="connsiteY7" fmla="*/ 70839 h 455978"/>
              <a:gd name="connsiteX8" fmla="*/ 102007 w 331080"/>
              <a:gd name="connsiteY8" fmla="*/ 105764 h 455978"/>
              <a:gd name="connsiteX9" fmla="*/ 159157 w 331080"/>
              <a:gd name="connsiteY9" fmla="*/ 89889 h 455978"/>
              <a:gd name="connsiteX10" fmla="*/ 89307 w 331080"/>
              <a:gd name="connsiteY10" fmla="*/ 143864 h 455978"/>
              <a:gd name="connsiteX11" fmla="*/ 330607 w 331080"/>
              <a:gd name="connsiteY11" fmla="*/ 989 h 45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80" h="455978">
                <a:moveTo>
                  <a:pt x="330607" y="989"/>
                </a:moveTo>
                <a:cubicBezTo>
                  <a:pt x="318436" y="15276"/>
                  <a:pt x="64436" y="192018"/>
                  <a:pt x="16282" y="229589"/>
                </a:cubicBezTo>
                <a:cubicBezTo>
                  <a:pt x="-31872" y="267160"/>
                  <a:pt x="44328" y="213185"/>
                  <a:pt x="41682" y="226414"/>
                </a:cubicBezTo>
                <a:cubicBezTo>
                  <a:pt x="39036" y="239643"/>
                  <a:pt x="4111" y="271393"/>
                  <a:pt x="407" y="308964"/>
                </a:cubicBezTo>
                <a:cubicBezTo>
                  <a:pt x="-3297" y="346535"/>
                  <a:pt x="19457" y="436493"/>
                  <a:pt x="19457" y="451839"/>
                </a:cubicBezTo>
                <a:cubicBezTo>
                  <a:pt x="19457" y="467185"/>
                  <a:pt x="-1710" y="437551"/>
                  <a:pt x="407" y="401039"/>
                </a:cubicBezTo>
                <a:cubicBezTo>
                  <a:pt x="2524" y="364527"/>
                  <a:pt x="11520" y="287797"/>
                  <a:pt x="32157" y="232764"/>
                </a:cubicBezTo>
                <a:cubicBezTo>
                  <a:pt x="52794" y="177731"/>
                  <a:pt x="112590" y="92006"/>
                  <a:pt x="124232" y="70839"/>
                </a:cubicBezTo>
                <a:cubicBezTo>
                  <a:pt x="135874" y="49672"/>
                  <a:pt x="96186" y="102589"/>
                  <a:pt x="102007" y="105764"/>
                </a:cubicBezTo>
                <a:cubicBezTo>
                  <a:pt x="107828" y="108939"/>
                  <a:pt x="161274" y="83539"/>
                  <a:pt x="159157" y="89889"/>
                </a:cubicBezTo>
                <a:cubicBezTo>
                  <a:pt x="157040" y="96239"/>
                  <a:pt x="62319" y="156035"/>
                  <a:pt x="89307" y="143864"/>
                </a:cubicBezTo>
                <a:cubicBezTo>
                  <a:pt x="116294" y="131693"/>
                  <a:pt x="342778" y="-13298"/>
                  <a:pt x="330607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1A746FB-056D-457A-1C5F-4812CA13807A}"/>
              </a:ext>
            </a:extLst>
          </p:cNvPr>
          <p:cNvSpPr/>
          <p:nvPr/>
        </p:nvSpPr>
        <p:spPr>
          <a:xfrm>
            <a:off x="1955233" y="1082336"/>
            <a:ext cx="2339585" cy="4226963"/>
          </a:xfrm>
          <a:custGeom>
            <a:avLst/>
            <a:gdLst>
              <a:gd name="connsiteX0" fmla="*/ 2337367 w 2339585"/>
              <a:gd name="connsiteY0" fmla="*/ 9864 h 4226963"/>
              <a:gd name="connsiteX1" fmla="*/ 1372167 w 2339585"/>
              <a:gd name="connsiteY1" fmla="*/ 1394164 h 4226963"/>
              <a:gd name="connsiteX2" fmla="*/ 1067367 w 2339585"/>
              <a:gd name="connsiteY2" fmla="*/ 2981664 h 4226963"/>
              <a:gd name="connsiteX3" fmla="*/ 1181667 w 2339585"/>
              <a:gd name="connsiteY3" fmla="*/ 2486364 h 4226963"/>
              <a:gd name="connsiteX4" fmla="*/ 356167 w 2339585"/>
              <a:gd name="connsiteY4" fmla="*/ 3705564 h 4226963"/>
              <a:gd name="connsiteX5" fmla="*/ 737167 w 2339585"/>
              <a:gd name="connsiteY5" fmla="*/ 3248364 h 4226963"/>
              <a:gd name="connsiteX6" fmla="*/ 567 w 2339585"/>
              <a:gd name="connsiteY6" fmla="*/ 4226264 h 4226963"/>
              <a:gd name="connsiteX7" fmla="*/ 876867 w 2339585"/>
              <a:gd name="connsiteY7" fmla="*/ 3070564 h 4226963"/>
              <a:gd name="connsiteX8" fmla="*/ 838767 w 2339585"/>
              <a:gd name="connsiteY8" fmla="*/ 1483064 h 4226963"/>
              <a:gd name="connsiteX9" fmla="*/ 838767 w 2339585"/>
              <a:gd name="connsiteY9" fmla="*/ 2156164 h 4226963"/>
              <a:gd name="connsiteX10" fmla="*/ 1321367 w 2339585"/>
              <a:gd name="connsiteY10" fmla="*/ 886164 h 4226963"/>
              <a:gd name="connsiteX11" fmla="*/ 940367 w 2339585"/>
              <a:gd name="connsiteY11" fmla="*/ 1914864 h 4226963"/>
              <a:gd name="connsiteX12" fmla="*/ 953067 w 2339585"/>
              <a:gd name="connsiteY12" fmla="*/ 2714964 h 4226963"/>
              <a:gd name="connsiteX13" fmla="*/ 1156267 w 2339585"/>
              <a:gd name="connsiteY13" fmla="*/ 2143464 h 4226963"/>
              <a:gd name="connsiteX14" fmla="*/ 1727767 w 2339585"/>
              <a:gd name="connsiteY14" fmla="*/ 505164 h 4226963"/>
              <a:gd name="connsiteX15" fmla="*/ 1638867 w 2339585"/>
              <a:gd name="connsiteY15" fmla="*/ 759164 h 4226963"/>
              <a:gd name="connsiteX16" fmla="*/ 2337367 w 2339585"/>
              <a:gd name="connsiteY16" fmla="*/ 9864 h 422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9585" h="4226963">
                <a:moveTo>
                  <a:pt x="2337367" y="9864"/>
                </a:moveTo>
                <a:cubicBezTo>
                  <a:pt x="2292917" y="115697"/>
                  <a:pt x="1583834" y="898864"/>
                  <a:pt x="1372167" y="1394164"/>
                </a:cubicBezTo>
                <a:cubicBezTo>
                  <a:pt x="1160500" y="1889464"/>
                  <a:pt x="1099117" y="2799631"/>
                  <a:pt x="1067367" y="2981664"/>
                </a:cubicBezTo>
                <a:cubicBezTo>
                  <a:pt x="1035617" y="3163697"/>
                  <a:pt x="1300200" y="2365714"/>
                  <a:pt x="1181667" y="2486364"/>
                </a:cubicBezTo>
                <a:cubicBezTo>
                  <a:pt x="1063134" y="2607014"/>
                  <a:pt x="430250" y="3578564"/>
                  <a:pt x="356167" y="3705564"/>
                </a:cubicBezTo>
                <a:cubicBezTo>
                  <a:pt x="282084" y="3832564"/>
                  <a:pt x="796434" y="3161581"/>
                  <a:pt x="737167" y="3248364"/>
                </a:cubicBezTo>
                <a:cubicBezTo>
                  <a:pt x="677900" y="3335147"/>
                  <a:pt x="-22716" y="4255897"/>
                  <a:pt x="567" y="4226264"/>
                </a:cubicBezTo>
                <a:cubicBezTo>
                  <a:pt x="23850" y="4196631"/>
                  <a:pt x="737167" y="3527764"/>
                  <a:pt x="876867" y="3070564"/>
                </a:cubicBezTo>
                <a:cubicBezTo>
                  <a:pt x="1016567" y="2613364"/>
                  <a:pt x="845117" y="1635464"/>
                  <a:pt x="838767" y="1483064"/>
                </a:cubicBezTo>
                <a:cubicBezTo>
                  <a:pt x="832417" y="1330664"/>
                  <a:pt x="758334" y="2255647"/>
                  <a:pt x="838767" y="2156164"/>
                </a:cubicBezTo>
                <a:cubicBezTo>
                  <a:pt x="919200" y="2056681"/>
                  <a:pt x="1304434" y="926381"/>
                  <a:pt x="1321367" y="886164"/>
                </a:cubicBezTo>
                <a:cubicBezTo>
                  <a:pt x="1338300" y="845947"/>
                  <a:pt x="1001750" y="1610064"/>
                  <a:pt x="940367" y="1914864"/>
                </a:cubicBezTo>
                <a:cubicBezTo>
                  <a:pt x="878984" y="2219664"/>
                  <a:pt x="917084" y="2676864"/>
                  <a:pt x="953067" y="2714964"/>
                </a:cubicBezTo>
                <a:cubicBezTo>
                  <a:pt x="989050" y="2753064"/>
                  <a:pt x="1027150" y="2511764"/>
                  <a:pt x="1156267" y="2143464"/>
                </a:cubicBezTo>
                <a:cubicBezTo>
                  <a:pt x="1285384" y="1775164"/>
                  <a:pt x="1647334" y="735881"/>
                  <a:pt x="1727767" y="505164"/>
                </a:cubicBezTo>
                <a:cubicBezTo>
                  <a:pt x="1808200" y="274447"/>
                  <a:pt x="1533034" y="835364"/>
                  <a:pt x="1638867" y="759164"/>
                </a:cubicBezTo>
                <a:cubicBezTo>
                  <a:pt x="1744700" y="682964"/>
                  <a:pt x="2381817" y="-95969"/>
                  <a:pt x="2337367" y="9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DE7F160C-AD28-4424-5946-1BF5A9FAE1FB}"/>
              </a:ext>
            </a:extLst>
          </p:cNvPr>
          <p:cNvSpPr/>
          <p:nvPr/>
        </p:nvSpPr>
        <p:spPr>
          <a:xfrm>
            <a:off x="1912305" y="685743"/>
            <a:ext cx="2355005" cy="1913593"/>
          </a:xfrm>
          <a:custGeom>
            <a:avLst/>
            <a:gdLst>
              <a:gd name="connsiteX0" fmla="*/ 2354895 w 2355005"/>
              <a:gd name="connsiteY0" fmla="*/ 57 h 1913593"/>
              <a:gd name="connsiteX1" fmla="*/ 1427795 w 2355005"/>
              <a:gd name="connsiteY1" fmla="*/ 292157 h 1913593"/>
              <a:gd name="connsiteX2" fmla="*/ 1224595 w 2355005"/>
              <a:gd name="connsiteY2" fmla="*/ 533457 h 1913593"/>
              <a:gd name="connsiteX3" fmla="*/ 526095 w 2355005"/>
              <a:gd name="connsiteY3" fmla="*/ 965257 h 1913593"/>
              <a:gd name="connsiteX4" fmla="*/ 614995 w 2355005"/>
              <a:gd name="connsiteY4" fmla="*/ 952557 h 1913593"/>
              <a:gd name="connsiteX5" fmla="*/ 5395 w 2355005"/>
              <a:gd name="connsiteY5" fmla="*/ 1892357 h 1913593"/>
              <a:gd name="connsiteX6" fmla="*/ 310195 w 2355005"/>
              <a:gd name="connsiteY6" fmla="*/ 1625657 h 1913593"/>
              <a:gd name="connsiteX7" fmla="*/ 195895 w 2355005"/>
              <a:gd name="connsiteY7" fmla="*/ 1828857 h 1913593"/>
              <a:gd name="connsiteX8" fmla="*/ 805495 w 2355005"/>
              <a:gd name="connsiteY8" fmla="*/ 698557 h 1913593"/>
              <a:gd name="connsiteX9" fmla="*/ 1503995 w 2355005"/>
              <a:gd name="connsiteY9" fmla="*/ 241357 h 1913593"/>
              <a:gd name="connsiteX10" fmla="*/ 1364295 w 2355005"/>
              <a:gd name="connsiteY10" fmla="*/ 266757 h 1913593"/>
              <a:gd name="connsiteX11" fmla="*/ 2354895 w 2355005"/>
              <a:gd name="connsiteY11" fmla="*/ 57 h 191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5005" h="1913593">
                <a:moveTo>
                  <a:pt x="2354895" y="57"/>
                </a:moveTo>
                <a:cubicBezTo>
                  <a:pt x="2365478" y="4290"/>
                  <a:pt x="1616178" y="203257"/>
                  <a:pt x="1427795" y="292157"/>
                </a:cubicBezTo>
                <a:cubicBezTo>
                  <a:pt x="1239412" y="381057"/>
                  <a:pt x="1374878" y="421274"/>
                  <a:pt x="1224595" y="533457"/>
                </a:cubicBezTo>
                <a:cubicBezTo>
                  <a:pt x="1074312" y="645640"/>
                  <a:pt x="627695" y="895407"/>
                  <a:pt x="526095" y="965257"/>
                </a:cubicBezTo>
                <a:cubicBezTo>
                  <a:pt x="424495" y="1035107"/>
                  <a:pt x="701778" y="798040"/>
                  <a:pt x="614995" y="952557"/>
                </a:cubicBezTo>
                <a:cubicBezTo>
                  <a:pt x="528212" y="1107074"/>
                  <a:pt x="56195" y="1780174"/>
                  <a:pt x="5395" y="1892357"/>
                </a:cubicBezTo>
                <a:cubicBezTo>
                  <a:pt x="-45405" y="2004540"/>
                  <a:pt x="278445" y="1636240"/>
                  <a:pt x="310195" y="1625657"/>
                </a:cubicBezTo>
                <a:cubicBezTo>
                  <a:pt x="341945" y="1615074"/>
                  <a:pt x="113345" y="1983374"/>
                  <a:pt x="195895" y="1828857"/>
                </a:cubicBezTo>
                <a:cubicBezTo>
                  <a:pt x="278445" y="1674340"/>
                  <a:pt x="587478" y="963140"/>
                  <a:pt x="805495" y="698557"/>
                </a:cubicBezTo>
                <a:cubicBezTo>
                  <a:pt x="1023512" y="433974"/>
                  <a:pt x="1410862" y="313324"/>
                  <a:pt x="1503995" y="241357"/>
                </a:cubicBezTo>
                <a:cubicBezTo>
                  <a:pt x="1597128" y="169390"/>
                  <a:pt x="1224595" y="306974"/>
                  <a:pt x="1364295" y="266757"/>
                </a:cubicBezTo>
                <a:cubicBezTo>
                  <a:pt x="1503995" y="226540"/>
                  <a:pt x="2344312" y="-4176"/>
                  <a:pt x="235489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EE2394FF-3A60-7C26-1F9F-94A6ECDCF22B}"/>
              </a:ext>
            </a:extLst>
          </p:cNvPr>
          <p:cNvSpPr/>
          <p:nvPr/>
        </p:nvSpPr>
        <p:spPr>
          <a:xfrm>
            <a:off x="4889537" y="991658"/>
            <a:ext cx="1967694" cy="3816053"/>
          </a:xfrm>
          <a:custGeom>
            <a:avLst/>
            <a:gdLst>
              <a:gd name="connsiteX0" fmla="*/ 25363 w 1967694"/>
              <a:gd name="connsiteY0" fmla="*/ 37042 h 3816053"/>
              <a:gd name="connsiteX1" fmla="*/ 1346163 w 1967694"/>
              <a:gd name="connsiteY1" fmla="*/ 1662642 h 3816053"/>
              <a:gd name="connsiteX2" fmla="*/ 1346163 w 1967694"/>
              <a:gd name="connsiteY2" fmla="*/ 1497542 h 3816053"/>
              <a:gd name="connsiteX3" fmla="*/ 1396963 w 1967694"/>
              <a:gd name="connsiteY3" fmla="*/ 2297642 h 3816053"/>
              <a:gd name="connsiteX4" fmla="*/ 1676363 w 1967694"/>
              <a:gd name="connsiteY4" fmla="*/ 3008842 h 3816053"/>
              <a:gd name="connsiteX5" fmla="*/ 1562063 w 1967694"/>
              <a:gd name="connsiteY5" fmla="*/ 2881842 h 3816053"/>
              <a:gd name="connsiteX6" fmla="*/ 1930363 w 1967694"/>
              <a:gd name="connsiteY6" fmla="*/ 3758142 h 3816053"/>
              <a:gd name="connsiteX7" fmla="*/ 1904963 w 1967694"/>
              <a:gd name="connsiteY7" fmla="*/ 3631142 h 3816053"/>
              <a:gd name="connsiteX8" fmla="*/ 1485863 w 1967694"/>
              <a:gd name="connsiteY8" fmla="*/ 2805642 h 3816053"/>
              <a:gd name="connsiteX9" fmla="*/ 1485863 w 1967694"/>
              <a:gd name="connsiteY9" fmla="*/ 2488142 h 3816053"/>
              <a:gd name="connsiteX10" fmla="*/ 1396963 w 1967694"/>
              <a:gd name="connsiteY10" fmla="*/ 1395942 h 3816053"/>
              <a:gd name="connsiteX11" fmla="*/ 1396963 w 1967694"/>
              <a:gd name="connsiteY11" fmla="*/ 1751542 h 3816053"/>
              <a:gd name="connsiteX12" fmla="*/ 723863 w 1967694"/>
              <a:gd name="connsiteY12" fmla="*/ 633942 h 3816053"/>
              <a:gd name="connsiteX13" fmla="*/ 914363 w 1967694"/>
              <a:gd name="connsiteY13" fmla="*/ 938742 h 3816053"/>
              <a:gd name="connsiteX14" fmla="*/ 507963 w 1967694"/>
              <a:gd name="connsiteY14" fmla="*/ 557742 h 3816053"/>
              <a:gd name="connsiteX15" fmla="*/ 25363 w 1967694"/>
              <a:gd name="connsiteY15" fmla="*/ 37042 h 381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694" h="3816053">
                <a:moveTo>
                  <a:pt x="25363" y="37042"/>
                </a:moveTo>
                <a:cubicBezTo>
                  <a:pt x="165063" y="221192"/>
                  <a:pt x="1126030" y="1419225"/>
                  <a:pt x="1346163" y="1662642"/>
                </a:cubicBezTo>
                <a:cubicBezTo>
                  <a:pt x="1566296" y="1906059"/>
                  <a:pt x="1337696" y="1391709"/>
                  <a:pt x="1346163" y="1497542"/>
                </a:cubicBezTo>
                <a:cubicBezTo>
                  <a:pt x="1354630" y="1603375"/>
                  <a:pt x="1341930" y="2045759"/>
                  <a:pt x="1396963" y="2297642"/>
                </a:cubicBezTo>
                <a:cubicBezTo>
                  <a:pt x="1451996" y="2549525"/>
                  <a:pt x="1648846" y="2911476"/>
                  <a:pt x="1676363" y="3008842"/>
                </a:cubicBezTo>
                <a:cubicBezTo>
                  <a:pt x="1703880" y="3106208"/>
                  <a:pt x="1519730" y="2756959"/>
                  <a:pt x="1562063" y="2881842"/>
                </a:cubicBezTo>
                <a:cubicBezTo>
                  <a:pt x="1604396" y="3006725"/>
                  <a:pt x="1873213" y="3633259"/>
                  <a:pt x="1930363" y="3758142"/>
                </a:cubicBezTo>
                <a:cubicBezTo>
                  <a:pt x="1987513" y="3883025"/>
                  <a:pt x="1979046" y="3789892"/>
                  <a:pt x="1904963" y="3631142"/>
                </a:cubicBezTo>
                <a:cubicBezTo>
                  <a:pt x="1830880" y="3472392"/>
                  <a:pt x="1555713" y="2996142"/>
                  <a:pt x="1485863" y="2805642"/>
                </a:cubicBezTo>
                <a:cubicBezTo>
                  <a:pt x="1416013" y="2615142"/>
                  <a:pt x="1500680" y="2723092"/>
                  <a:pt x="1485863" y="2488142"/>
                </a:cubicBezTo>
                <a:cubicBezTo>
                  <a:pt x="1471046" y="2253192"/>
                  <a:pt x="1411780" y="1518709"/>
                  <a:pt x="1396963" y="1395942"/>
                </a:cubicBezTo>
                <a:cubicBezTo>
                  <a:pt x="1382146" y="1273175"/>
                  <a:pt x="1509146" y="1878542"/>
                  <a:pt x="1396963" y="1751542"/>
                </a:cubicBezTo>
                <a:cubicBezTo>
                  <a:pt x="1284780" y="1624542"/>
                  <a:pt x="804296" y="769409"/>
                  <a:pt x="723863" y="633942"/>
                </a:cubicBezTo>
                <a:cubicBezTo>
                  <a:pt x="643430" y="498475"/>
                  <a:pt x="950346" y="951442"/>
                  <a:pt x="914363" y="938742"/>
                </a:cubicBezTo>
                <a:cubicBezTo>
                  <a:pt x="878380" y="926042"/>
                  <a:pt x="654013" y="708025"/>
                  <a:pt x="507963" y="557742"/>
                </a:cubicBezTo>
                <a:cubicBezTo>
                  <a:pt x="361913" y="407459"/>
                  <a:pt x="-114337" y="-147108"/>
                  <a:pt x="25363" y="37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FEB506C5-9158-0C32-0F9C-A263D72F7E13}"/>
              </a:ext>
            </a:extLst>
          </p:cNvPr>
          <p:cNvSpPr/>
          <p:nvPr/>
        </p:nvSpPr>
        <p:spPr>
          <a:xfrm>
            <a:off x="3015145" y="1153552"/>
            <a:ext cx="1215064" cy="2978023"/>
          </a:xfrm>
          <a:custGeom>
            <a:avLst/>
            <a:gdLst>
              <a:gd name="connsiteX0" fmla="*/ 1213955 w 1215064"/>
              <a:gd name="connsiteY0" fmla="*/ 2148 h 2978023"/>
              <a:gd name="connsiteX1" fmla="*/ 1023455 w 1215064"/>
              <a:gd name="connsiteY1" fmla="*/ 1132448 h 2978023"/>
              <a:gd name="connsiteX2" fmla="*/ 1061555 w 1215064"/>
              <a:gd name="connsiteY2" fmla="*/ 1564248 h 2978023"/>
              <a:gd name="connsiteX3" fmla="*/ 756755 w 1215064"/>
              <a:gd name="connsiteY3" fmla="*/ 2123048 h 2978023"/>
              <a:gd name="connsiteX4" fmla="*/ 972655 w 1215064"/>
              <a:gd name="connsiteY4" fmla="*/ 2072248 h 2978023"/>
              <a:gd name="connsiteX5" fmla="*/ 718655 w 1215064"/>
              <a:gd name="connsiteY5" fmla="*/ 2415148 h 2978023"/>
              <a:gd name="connsiteX6" fmla="*/ 7455 w 1215064"/>
              <a:gd name="connsiteY6" fmla="*/ 2973948 h 2978023"/>
              <a:gd name="connsiteX7" fmla="*/ 375755 w 1215064"/>
              <a:gd name="connsiteY7" fmla="*/ 2631048 h 2978023"/>
              <a:gd name="connsiteX8" fmla="*/ 845655 w 1215064"/>
              <a:gd name="connsiteY8" fmla="*/ 1957948 h 2978023"/>
              <a:gd name="connsiteX9" fmla="*/ 921855 w 1215064"/>
              <a:gd name="connsiteY9" fmla="*/ 1488048 h 2978023"/>
              <a:gd name="connsiteX10" fmla="*/ 1010755 w 1215064"/>
              <a:gd name="connsiteY10" fmla="*/ 573648 h 2978023"/>
              <a:gd name="connsiteX11" fmla="*/ 921855 w 1215064"/>
              <a:gd name="connsiteY11" fmla="*/ 840348 h 2978023"/>
              <a:gd name="connsiteX12" fmla="*/ 1213955 w 1215064"/>
              <a:gd name="connsiteY12" fmla="*/ 2148 h 297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5064" h="2978023">
                <a:moveTo>
                  <a:pt x="1213955" y="2148"/>
                </a:moveTo>
                <a:cubicBezTo>
                  <a:pt x="1230888" y="50831"/>
                  <a:pt x="1048855" y="872098"/>
                  <a:pt x="1023455" y="1132448"/>
                </a:cubicBezTo>
                <a:cubicBezTo>
                  <a:pt x="998055" y="1392798"/>
                  <a:pt x="1106005" y="1399148"/>
                  <a:pt x="1061555" y="1564248"/>
                </a:cubicBezTo>
                <a:cubicBezTo>
                  <a:pt x="1017105" y="1729348"/>
                  <a:pt x="771572" y="2038381"/>
                  <a:pt x="756755" y="2123048"/>
                </a:cubicBezTo>
                <a:cubicBezTo>
                  <a:pt x="741938" y="2207715"/>
                  <a:pt x="979005" y="2023565"/>
                  <a:pt x="972655" y="2072248"/>
                </a:cubicBezTo>
                <a:cubicBezTo>
                  <a:pt x="966305" y="2120931"/>
                  <a:pt x="879522" y="2264865"/>
                  <a:pt x="718655" y="2415148"/>
                </a:cubicBezTo>
                <a:cubicBezTo>
                  <a:pt x="557788" y="2565431"/>
                  <a:pt x="64605" y="2937965"/>
                  <a:pt x="7455" y="2973948"/>
                </a:cubicBezTo>
                <a:cubicBezTo>
                  <a:pt x="-49695" y="3009931"/>
                  <a:pt x="236055" y="2800381"/>
                  <a:pt x="375755" y="2631048"/>
                </a:cubicBezTo>
                <a:cubicBezTo>
                  <a:pt x="515455" y="2461715"/>
                  <a:pt x="754638" y="2148448"/>
                  <a:pt x="845655" y="1957948"/>
                </a:cubicBezTo>
                <a:cubicBezTo>
                  <a:pt x="936672" y="1767448"/>
                  <a:pt x="894338" y="1718765"/>
                  <a:pt x="921855" y="1488048"/>
                </a:cubicBezTo>
                <a:cubicBezTo>
                  <a:pt x="949372" y="1257331"/>
                  <a:pt x="1010755" y="681598"/>
                  <a:pt x="1010755" y="573648"/>
                </a:cubicBezTo>
                <a:cubicBezTo>
                  <a:pt x="1010755" y="465698"/>
                  <a:pt x="885872" y="933481"/>
                  <a:pt x="921855" y="840348"/>
                </a:cubicBezTo>
                <a:cubicBezTo>
                  <a:pt x="957838" y="747215"/>
                  <a:pt x="1197022" y="-46535"/>
                  <a:pt x="1213955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DDF85FC-5F1A-733F-C172-519E54AB5FB8}"/>
              </a:ext>
            </a:extLst>
          </p:cNvPr>
          <p:cNvSpPr/>
          <p:nvPr/>
        </p:nvSpPr>
        <p:spPr>
          <a:xfrm>
            <a:off x="3009536" y="1612664"/>
            <a:ext cx="1029774" cy="2400546"/>
          </a:xfrm>
          <a:custGeom>
            <a:avLst/>
            <a:gdLst>
              <a:gd name="connsiteX0" fmla="*/ 1029064 w 1029774"/>
              <a:gd name="connsiteY0" fmla="*/ 236 h 2400546"/>
              <a:gd name="connsiteX1" fmla="*/ 800464 w 1029774"/>
              <a:gd name="connsiteY1" fmla="*/ 990836 h 2400546"/>
              <a:gd name="connsiteX2" fmla="*/ 660764 w 1029774"/>
              <a:gd name="connsiteY2" fmla="*/ 1536936 h 2400546"/>
              <a:gd name="connsiteX3" fmla="*/ 711564 w 1029774"/>
              <a:gd name="connsiteY3" fmla="*/ 1384536 h 2400546"/>
              <a:gd name="connsiteX4" fmla="*/ 330564 w 1029774"/>
              <a:gd name="connsiteY4" fmla="*/ 1917936 h 2400546"/>
              <a:gd name="connsiteX5" fmla="*/ 364 w 1029774"/>
              <a:gd name="connsiteY5" fmla="*/ 2400536 h 2400546"/>
              <a:gd name="connsiteX6" fmla="*/ 394064 w 1029774"/>
              <a:gd name="connsiteY6" fmla="*/ 1930636 h 2400546"/>
              <a:gd name="connsiteX7" fmla="*/ 482964 w 1029774"/>
              <a:gd name="connsiteY7" fmla="*/ 1460736 h 2400546"/>
              <a:gd name="connsiteX8" fmla="*/ 686164 w 1029774"/>
              <a:gd name="connsiteY8" fmla="*/ 317736 h 2400546"/>
              <a:gd name="connsiteX9" fmla="*/ 584564 w 1029774"/>
              <a:gd name="connsiteY9" fmla="*/ 1206736 h 2400546"/>
              <a:gd name="connsiteX10" fmla="*/ 609964 w 1029774"/>
              <a:gd name="connsiteY10" fmla="*/ 1105136 h 2400546"/>
              <a:gd name="connsiteX11" fmla="*/ 660764 w 1029774"/>
              <a:gd name="connsiteY11" fmla="*/ 1397236 h 2400546"/>
              <a:gd name="connsiteX12" fmla="*/ 863964 w 1029774"/>
              <a:gd name="connsiteY12" fmla="*/ 901936 h 2400546"/>
              <a:gd name="connsiteX13" fmla="*/ 1029064 w 1029774"/>
              <a:gd name="connsiteY13" fmla="*/ 236 h 24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9774" h="2400546">
                <a:moveTo>
                  <a:pt x="1029064" y="236"/>
                </a:moveTo>
                <a:cubicBezTo>
                  <a:pt x="1018481" y="15053"/>
                  <a:pt x="861847" y="734719"/>
                  <a:pt x="800464" y="990836"/>
                </a:cubicBezTo>
                <a:cubicBezTo>
                  <a:pt x="739081" y="1246953"/>
                  <a:pt x="675581" y="1471319"/>
                  <a:pt x="660764" y="1536936"/>
                </a:cubicBezTo>
                <a:cubicBezTo>
                  <a:pt x="645947" y="1602553"/>
                  <a:pt x="766597" y="1321036"/>
                  <a:pt x="711564" y="1384536"/>
                </a:cubicBezTo>
                <a:cubicBezTo>
                  <a:pt x="656531" y="1448036"/>
                  <a:pt x="449097" y="1748603"/>
                  <a:pt x="330564" y="1917936"/>
                </a:cubicBezTo>
                <a:cubicBezTo>
                  <a:pt x="212031" y="2087269"/>
                  <a:pt x="-10219" y="2398419"/>
                  <a:pt x="364" y="2400536"/>
                </a:cubicBezTo>
                <a:cubicBezTo>
                  <a:pt x="10947" y="2402653"/>
                  <a:pt x="313631" y="2087269"/>
                  <a:pt x="394064" y="1930636"/>
                </a:cubicBezTo>
                <a:cubicBezTo>
                  <a:pt x="474497" y="1774003"/>
                  <a:pt x="434281" y="1729553"/>
                  <a:pt x="482964" y="1460736"/>
                </a:cubicBezTo>
                <a:cubicBezTo>
                  <a:pt x="531647" y="1191919"/>
                  <a:pt x="669231" y="360069"/>
                  <a:pt x="686164" y="317736"/>
                </a:cubicBezTo>
                <a:cubicBezTo>
                  <a:pt x="703097" y="275403"/>
                  <a:pt x="597264" y="1075503"/>
                  <a:pt x="584564" y="1206736"/>
                </a:cubicBezTo>
                <a:cubicBezTo>
                  <a:pt x="571864" y="1337969"/>
                  <a:pt x="597264" y="1073386"/>
                  <a:pt x="609964" y="1105136"/>
                </a:cubicBezTo>
                <a:cubicBezTo>
                  <a:pt x="622664" y="1136886"/>
                  <a:pt x="618431" y="1431103"/>
                  <a:pt x="660764" y="1397236"/>
                </a:cubicBezTo>
                <a:cubicBezTo>
                  <a:pt x="703097" y="1363369"/>
                  <a:pt x="798347" y="1132653"/>
                  <a:pt x="863964" y="901936"/>
                </a:cubicBezTo>
                <a:cubicBezTo>
                  <a:pt x="929581" y="671219"/>
                  <a:pt x="1039647" y="-14581"/>
                  <a:pt x="1029064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647B3E7B-72A9-8F70-02A5-0881E4D3619B}"/>
              </a:ext>
            </a:extLst>
          </p:cNvPr>
          <p:cNvSpPr/>
          <p:nvPr/>
        </p:nvSpPr>
        <p:spPr>
          <a:xfrm>
            <a:off x="4092575" y="1153294"/>
            <a:ext cx="676938" cy="3088674"/>
          </a:xfrm>
          <a:custGeom>
            <a:avLst/>
            <a:gdLst>
              <a:gd name="connsiteX0" fmla="*/ 504825 w 676938"/>
              <a:gd name="connsiteY0" fmla="*/ 40506 h 3088674"/>
              <a:gd name="connsiteX1" fmla="*/ 504825 w 676938"/>
              <a:gd name="connsiteY1" fmla="*/ 91306 h 3088674"/>
              <a:gd name="connsiteX2" fmla="*/ 212725 w 676938"/>
              <a:gd name="connsiteY2" fmla="*/ 1031106 h 3088674"/>
              <a:gd name="connsiteX3" fmla="*/ 136525 w 676938"/>
              <a:gd name="connsiteY3" fmla="*/ 1780406 h 3088674"/>
              <a:gd name="connsiteX4" fmla="*/ 73025 w 676938"/>
              <a:gd name="connsiteY4" fmla="*/ 1628006 h 3088674"/>
              <a:gd name="connsiteX5" fmla="*/ 200025 w 676938"/>
              <a:gd name="connsiteY5" fmla="*/ 2517006 h 3088674"/>
              <a:gd name="connsiteX6" fmla="*/ 34925 w 676938"/>
              <a:gd name="connsiteY6" fmla="*/ 2250306 h 3088674"/>
              <a:gd name="connsiteX7" fmla="*/ 669925 w 676938"/>
              <a:gd name="connsiteY7" fmla="*/ 3075806 h 3088674"/>
              <a:gd name="connsiteX8" fmla="*/ 352425 w 676938"/>
              <a:gd name="connsiteY8" fmla="*/ 2682106 h 3088674"/>
              <a:gd name="connsiteX9" fmla="*/ 9525 w 676938"/>
              <a:gd name="connsiteY9" fmla="*/ 1742306 h 3088674"/>
              <a:gd name="connsiteX10" fmla="*/ 111125 w 676938"/>
              <a:gd name="connsiteY10" fmla="*/ 1869306 h 3088674"/>
              <a:gd name="connsiteX11" fmla="*/ 276225 w 676938"/>
              <a:gd name="connsiteY11" fmla="*/ 561206 h 3088674"/>
              <a:gd name="connsiteX12" fmla="*/ 238125 w 676938"/>
              <a:gd name="connsiteY12" fmla="*/ 827906 h 3088674"/>
              <a:gd name="connsiteX13" fmla="*/ 212725 w 676938"/>
              <a:gd name="connsiteY13" fmla="*/ 192906 h 3088674"/>
              <a:gd name="connsiteX14" fmla="*/ 250825 w 676938"/>
              <a:gd name="connsiteY14" fmla="*/ 599306 h 3088674"/>
              <a:gd name="connsiteX15" fmla="*/ 466725 w 676938"/>
              <a:gd name="connsiteY15" fmla="*/ 129406 h 3088674"/>
              <a:gd name="connsiteX16" fmla="*/ 504825 w 676938"/>
              <a:gd name="connsiteY16" fmla="*/ 40506 h 3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6938" h="3088674">
                <a:moveTo>
                  <a:pt x="504825" y="40506"/>
                </a:moveTo>
                <a:cubicBezTo>
                  <a:pt x="511175" y="34156"/>
                  <a:pt x="553508" y="-73794"/>
                  <a:pt x="504825" y="91306"/>
                </a:cubicBezTo>
                <a:cubicBezTo>
                  <a:pt x="456142" y="256406"/>
                  <a:pt x="274108" y="749590"/>
                  <a:pt x="212725" y="1031106"/>
                </a:cubicBezTo>
                <a:cubicBezTo>
                  <a:pt x="151342" y="1312622"/>
                  <a:pt x="159808" y="1680923"/>
                  <a:pt x="136525" y="1780406"/>
                </a:cubicBezTo>
                <a:cubicBezTo>
                  <a:pt x="113242" y="1879889"/>
                  <a:pt x="62442" y="1505239"/>
                  <a:pt x="73025" y="1628006"/>
                </a:cubicBezTo>
                <a:cubicBezTo>
                  <a:pt x="83608" y="1750773"/>
                  <a:pt x="206375" y="2413289"/>
                  <a:pt x="200025" y="2517006"/>
                </a:cubicBezTo>
                <a:cubicBezTo>
                  <a:pt x="193675" y="2620723"/>
                  <a:pt x="-43392" y="2157173"/>
                  <a:pt x="34925" y="2250306"/>
                </a:cubicBezTo>
                <a:cubicBezTo>
                  <a:pt x="113242" y="2343439"/>
                  <a:pt x="617008" y="3003839"/>
                  <a:pt x="669925" y="3075806"/>
                </a:cubicBezTo>
                <a:cubicBezTo>
                  <a:pt x="722842" y="3147773"/>
                  <a:pt x="462492" y="2904356"/>
                  <a:pt x="352425" y="2682106"/>
                </a:cubicBezTo>
                <a:cubicBezTo>
                  <a:pt x="242358" y="2459856"/>
                  <a:pt x="49742" y="1877773"/>
                  <a:pt x="9525" y="1742306"/>
                </a:cubicBezTo>
                <a:cubicBezTo>
                  <a:pt x="-30692" y="1606839"/>
                  <a:pt x="66675" y="2066156"/>
                  <a:pt x="111125" y="1869306"/>
                </a:cubicBezTo>
                <a:cubicBezTo>
                  <a:pt x="155575" y="1672456"/>
                  <a:pt x="255058" y="734773"/>
                  <a:pt x="276225" y="561206"/>
                </a:cubicBezTo>
                <a:cubicBezTo>
                  <a:pt x="297392" y="387639"/>
                  <a:pt x="248708" y="889289"/>
                  <a:pt x="238125" y="827906"/>
                </a:cubicBezTo>
                <a:cubicBezTo>
                  <a:pt x="227542" y="766523"/>
                  <a:pt x="210608" y="231006"/>
                  <a:pt x="212725" y="192906"/>
                </a:cubicBezTo>
                <a:cubicBezTo>
                  <a:pt x="214842" y="154806"/>
                  <a:pt x="208492" y="609889"/>
                  <a:pt x="250825" y="599306"/>
                </a:cubicBezTo>
                <a:cubicBezTo>
                  <a:pt x="293158" y="588723"/>
                  <a:pt x="418042" y="226773"/>
                  <a:pt x="466725" y="129406"/>
                </a:cubicBezTo>
                <a:cubicBezTo>
                  <a:pt x="515408" y="32039"/>
                  <a:pt x="498475" y="46856"/>
                  <a:pt x="504825" y="40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D9416D7B-DA9F-4F4E-4134-A2EAFFE0E512}"/>
              </a:ext>
            </a:extLst>
          </p:cNvPr>
          <p:cNvSpPr/>
          <p:nvPr/>
        </p:nvSpPr>
        <p:spPr>
          <a:xfrm>
            <a:off x="4388924" y="1287118"/>
            <a:ext cx="475248" cy="2942101"/>
          </a:xfrm>
          <a:custGeom>
            <a:avLst/>
            <a:gdLst>
              <a:gd name="connsiteX0" fmla="*/ 398976 w 475248"/>
              <a:gd name="connsiteY0" fmla="*/ 8282 h 2942101"/>
              <a:gd name="connsiteX1" fmla="*/ 5276 w 475248"/>
              <a:gd name="connsiteY1" fmla="*/ 1367182 h 2942101"/>
              <a:gd name="connsiteX2" fmla="*/ 170376 w 475248"/>
              <a:gd name="connsiteY2" fmla="*/ 1354482 h 2942101"/>
              <a:gd name="connsiteX3" fmla="*/ 144976 w 475248"/>
              <a:gd name="connsiteY3" fmla="*/ 1964082 h 2942101"/>
              <a:gd name="connsiteX4" fmla="*/ 271976 w 475248"/>
              <a:gd name="connsiteY4" fmla="*/ 2484782 h 2942101"/>
              <a:gd name="connsiteX5" fmla="*/ 221176 w 475248"/>
              <a:gd name="connsiteY5" fmla="*/ 2243482 h 2942101"/>
              <a:gd name="connsiteX6" fmla="*/ 475176 w 475248"/>
              <a:gd name="connsiteY6" fmla="*/ 2941982 h 2942101"/>
              <a:gd name="connsiteX7" fmla="*/ 246576 w 475248"/>
              <a:gd name="connsiteY7" fmla="*/ 2294282 h 2942101"/>
              <a:gd name="connsiteX8" fmla="*/ 170376 w 475248"/>
              <a:gd name="connsiteY8" fmla="*/ 1659282 h 2942101"/>
              <a:gd name="connsiteX9" fmla="*/ 360876 w 475248"/>
              <a:gd name="connsiteY9" fmla="*/ 694082 h 2942101"/>
              <a:gd name="connsiteX10" fmla="*/ 170376 w 475248"/>
              <a:gd name="connsiteY10" fmla="*/ 1024282 h 2942101"/>
              <a:gd name="connsiteX11" fmla="*/ 233876 w 475248"/>
              <a:gd name="connsiteY11" fmla="*/ 516282 h 2942101"/>
              <a:gd name="connsiteX12" fmla="*/ 68776 w 475248"/>
              <a:gd name="connsiteY12" fmla="*/ 782982 h 2942101"/>
              <a:gd name="connsiteX13" fmla="*/ 398976 w 475248"/>
              <a:gd name="connsiteY13" fmla="*/ 8282 h 294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5248" h="2942101">
                <a:moveTo>
                  <a:pt x="398976" y="8282"/>
                </a:moveTo>
                <a:cubicBezTo>
                  <a:pt x="388393" y="105649"/>
                  <a:pt x="43376" y="1142815"/>
                  <a:pt x="5276" y="1367182"/>
                </a:cubicBezTo>
                <a:cubicBezTo>
                  <a:pt x="-32824" y="1591549"/>
                  <a:pt x="147093" y="1254999"/>
                  <a:pt x="170376" y="1354482"/>
                </a:cubicBezTo>
                <a:cubicBezTo>
                  <a:pt x="193659" y="1453965"/>
                  <a:pt x="128043" y="1775699"/>
                  <a:pt x="144976" y="1964082"/>
                </a:cubicBezTo>
                <a:cubicBezTo>
                  <a:pt x="161909" y="2152465"/>
                  <a:pt x="259276" y="2438215"/>
                  <a:pt x="271976" y="2484782"/>
                </a:cubicBezTo>
                <a:cubicBezTo>
                  <a:pt x="284676" y="2531349"/>
                  <a:pt x="187309" y="2167282"/>
                  <a:pt x="221176" y="2243482"/>
                </a:cubicBezTo>
                <a:cubicBezTo>
                  <a:pt x="255043" y="2319682"/>
                  <a:pt x="470943" y="2933515"/>
                  <a:pt x="475176" y="2941982"/>
                </a:cubicBezTo>
                <a:cubicBezTo>
                  <a:pt x="479409" y="2950449"/>
                  <a:pt x="297376" y="2508065"/>
                  <a:pt x="246576" y="2294282"/>
                </a:cubicBezTo>
                <a:cubicBezTo>
                  <a:pt x="195776" y="2080499"/>
                  <a:pt x="151326" y="1925982"/>
                  <a:pt x="170376" y="1659282"/>
                </a:cubicBezTo>
                <a:cubicBezTo>
                  <a:pt x="189426" y="1392582"/>
                  <a:pt x="360876" y="799915"/>
                  <a:pt x="360876" y="694082"/>
                </a:cubicBezTo>
                <a:cubicBezTo>
                  <a:pt x="360876" y="588249"/>
                  <a:pt x="191543" y="1053915"/>
                  <a:pt x="170376" y="1024282"/>
                </a:cubicBezTo>
                <a:cubicBezTo>
                  <a:pt x="149209" y="994649"/>
                  <a:pt x="250809" y="556499"/>
                  <a:pt x="233876" y="516282"/>
                </a:cubicBezTo>
                <a:cubicBezTo>
                  <a:pt x="216943" y="476065"/>
                  <a:pt x="45493" y="863415"/>
                  <a:pt x="68776" y="782982"/>
                </a:cubicBezTo>
                <a:cubicBezTo>
                  <a:pt x="92059" y="702549"/>
                  <a:pt x="409559" y="-89085"/>
                  <a:pt x="398976" y="8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F728CAB2-6F99-5F9F-BBF8-DBFCAA25D584}"/>
              </a:ext>
            </a:extLst>
          </p:cNvPr>
          <p:cNvSpPr/>
          <p:nvPr/>
        </p:nvSpPr>
        <p:spPr>
          <a:xfrm>
            <a:off x="4673585" y="1671681"/>
            <a:ext cx="624662" cy="2380340"/>
          </a:xfrm>
          <a:custGeom>
            <a:avLst/>
            <a:gdLst>
              <a:gd name="connsiteX0" fmla="*/ 15 w 624662"/>
              <a:gd name="connsiteY0" fmla="*/ 4719 h 2380340"/>
              <a:gd name="connsiteX1" fmla="*/ 266715 w 624662"/>
              <a:gd name="connsiteY1" fmla="*/ 1160419 h 2380340"/>
              <a:gd name="connsiteX2" fmla="*/ 317515 w 624662"/>
              <a:gd name="connsiteY2" fmla="*/ 1858919 h 2380340"/>
              <a:gd name="connsiteX3" fmla="*/ 393715 w 624662"/>
              <a:gd name="connsiteY3" fmla="*/ 1985919 h 2380340"/>
              <a:gd name="connsiteX4" fmla="*/ 203215 w 624662"/>
              <a:gd name="connsiteY4" fmla="*/ 1909719 h 2380340"/>
              <a:gd name="connsiteX5" fmla="*/ 622315 w 624662"/>
              <a:gd name="connsiteY5" fmla="*/ 2379619 h 2380340"/>
              <a:gd name="connsiteX6" fmla="*/ 368315 w 624662"/>
              <a:gd name="connsiteY6" fmla="*/ 2011319 h 2380340"/>
              <a:gd name="connsiteX7" fmla="*/ 266715 w 624662"/>
              <a:gd name="connsiteY7" fmla="*/ 1782719 h 2380340"/>
              <a:gd name="connsiteX8" fmla="*/ 355615 w 624662"/>
              <a:gd name="connsiteY8" fmla="*/ 1185819 h 2380340"/>
              <a:gd name="connsiteX9" fmla="*/ 406415 w 624662"/>
              <a:gd name="connsiteY9" fmla="*/ 68219 h 2380340"/>
              <a:gd name="connsiteX10" fmla="*/ 317515 w 624662"/>
              <a:gd name="connsiteY10" fmla="*/ 1160419 h 2380340"/>
              <a:gd name="connsiteX11" fmla="*/ 254015 w 624662"/>
              <a:gd name="connsiteY11" fmla="*/ 766719 h 2380340"/>
              <a:gd name="connsiteX12" fmla="*/ 15 w 624662"/>
              <a:gd name="connsiteY12" fmla="*/ 4719 h 23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662" h="2380340">
                <a:moveTo>
                  <a:pt x="15" y="4719"/>
                </a:moveTo>
                <a:cubicBezTo>
                  <a:pt x="2132" y="70336"/>
                  <a:pt x="213798" y="851386"/>
                  <a:pt x="266715" y="1160419"/>
                </a:cubicBezTo>
                <a:cubicBezTo>
                  <a:pt x="319632" y="1469452"/>
                  <a:pt x="296348" y="1721336"/>
                  <a:pt x="317515" y="1858919"/>
                </a:cubicBezTo>
                <a:cubicBezTo>
                  <a:pt x="338682" y="1996502"/>
                  <a:pt x="412765" y="1977452"/>
                  <a:pt x="393715" y="1985919"/>
                </a:cubicBezTo>
                <a:cubicBezTo>
                  <a:pt x="374665" y="1994386"/>
                  <a:pt x="165115" y="1844102"/>
                  <a:pt x="203215" y="1909719"/>
                </a:cubicBezTo>
                <a:cubicBezTo>
                  <a:pt x="241315" y="1975336"/>
                  <a:pt x="594798" y="2362686"/>
                  <a:pt x="622315" y="2379619"/>
                </a:cubicBezTo>
                <a:cubicBezTo>
                  <a:pt x="649832" y="2396552"/>
                  <a:pt x="427582" y="2110802"/>
                  <a:pt x="368315" y="2011319"/>
                </a:cubicBezTo>
                <a:cubicBezTo>
                  <a:pt x="309048" y="1911836"/>
                  <a:pt x="268832" y="1920302"/>
                  <a:pt x="266715" y="1782719"/>
                </a:cubicBezTo>
                <a:cubicBezTo>
                  <a:pt x="264598" y="1645136"/>
                  <a:pt x="332332" y="1471569"/>
                  <a:pt x="355615" y="1185819"/>
                </a:cubicBezTo>
                <a:cubicBezTo>
                  <a:pt x="378898" y="900069"/>
                  <a:pt x="412765" y="72452"/>
                  <a:pt x="406415" y="68219"/>
                </a:cubicBezTo>
                <a:cubicBezTo>
                  <a:pt x="400065" y="63986"/>
                  <a:pt x="342915" y="1044002"/>
                  <a:pt x="317515" y="1160419"/>
                </a:cubicBezTo>
                <a:cubicBezTo>
                  <a:pt x="292115" y="1276836"/>
                  <a:pt x="300582" y="957219"/>
                  <a:pt x="254015" y="766719"/>
                </a:cubicBezTo>
                <a:cubicBezTo>
                  <a:pt x="207448" y="576219"/>
                  <a:pt x="-2102" y="-60898"/>
                  <a:pt x="15" y="4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A1F661F-F923-29D2-55F5-FEC29DB367E8}"/>
              </a:ext>
            </a:extLst>
          </p:cNvPr>
          <p:cNvSpPr/>
          <p:nvPr/>
        </p:nvSpPr>
        <p:spPr>
          <a:xfrm>
            <a:off x="4660751" y="939763"/>
            <a:ext cx="521470" cy="2896819"/>
          </a:xfrm>
          <a:custGeom>
            <a:avLst/>
            <a:gdLst>
              <a:gd name="connsiteX0" fmla="*/ 520849 w 521470"/>
              <a:gd name="connsiteY0" fmla="*/ 37 h 2896819"/>
              <a:gd name="connsiteX1" fmla="*/ 330349 w 521470"/>
              <a:gd name="connsiteY1" fmla="*/ 1117637 h 2896819"/>
              <a:gd name="connsiteX2" fmla="*/ 76349 w 521470"/>
              <a:gd name="connsiteY2" fmla="*/ 1892337 h 2896819"/>
              <a:gd name="connsiteX3" fmla="*/ 152549 w 521470"/>
              <a:gd name="connsiteY3" fmla="*/ 1739937 h 2896819"/>
              <a:gd name="connsiteX4" fmla="*/ 228749 w 521470"/>
              <a:gd name="connsiteY4" fmla="*/ 2400337 h 2896819"/>
              <a:gd name="connsiteX5" fmla="*/ 190649 w 521470"/>
              <a:gd name="connsiteY5" fmla="*/ 2895637 h 2896819"/>
              <a:gd name="connsiteX6" fmla="*/ 114449 w 521470"/>
              <a:gd name="connsiteY6" fmla="*/ 2260637 h 2896819"/>
              <a:gd name="connsiteX7" fmla="*/ 149 w 521470"/>
              <a:gd name="connsiteY7" fmla="*/ 647737 h 2896819"/>
              <a:gd name="connsiteX8" fmla="*/ 139849 w 521470"/>
              <a:gd name="connsiteY8" fmla="*/ 1638337 h 2896819"/>
              <a:gd name="connsiteX9" fmla="*/ 266849 w 521470"/>
              <a:gd name="connsiteY9" fmla="*/ 1155737 h 2896819"/>
              <a:gd name="connsiteX10" fmla="*/ 520849 w 521470"/>
              <a:gd name="connsiteY10" fmla="*/ 37 h 289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470" h="2896819">
                <a:moveTo>
                  <a:pt x="520849" y="37"/>
                </a:moveTo>
                <a:cubicBezTo>
                  <a:pt x="531432" y="-6313"/>
                  <a:pt x="404432" y="802254"/>
                  <a:pt x="330349" y="1117637"/>
                </a:cubicBezTo>
                <a:cubicBezTo>
                  <a:pt x="256266" y="1433020"/>
                  <a:pt x="105982" y="1788620"/>
                  <a:pt x="76349" y="1892337"/>
                </a:cubicBezTo>
                <a:cubicBezTo>
                  <a:pt x="46716" y="1996054"/>
                  <a:pt x="127149" y="1655270"/>
                  <a:pt x="152549" y="1739937"/>
                </a:cubicBezTo>
                <a:cubicBezTo>
                  <a:pt x="177949" y="1824604"/>
                  <a:pt x="222399" y="2207720"/>
                  <a:pt x="228749" y="2400337"/>
                </a:cubicBezTo>
                <a:cubicBezTo>
                  <a:pt x="235099" y="2592954"/>
                  <a:pt x="209699" y="2918920"/>
                  <a:pt x="190649" y="2895637"/>
                </a:cubicBezTo>
                <a:cubicBezTo>
                  <a:pt x="171599" y="2872354"/>
                  <a:pt x="146199" y="2635287"/>
                  <a:pt x="114449" y="2260637"/>
                </a:cubicBezTo>
                <a:cubicBezTo>
                  <a:pt x="82699" y="1885987"/>
                  <a:pt x="-4084" y="751454"/>
                  <a:pt x="149" y="647737"/>
                </a:cubicBezTo>
                <a:cubicBezTo>
                  <a:pt x="4382" y="544020"/>
                  <a:pt x="95399" y="1553670"/>
                  <a:pt x="139849" y="1638337"/>
                </a:cubicBezTo>
                <a:cubicBezTo>
                  <a:pt x="184299" y="1723004"/>
                  <a:pt x="199116" y="1424554"/>
                  <a:pt x="266849" y="1155737"/>
                </a:cubicBezTo>
                <a:cubicBezTo>
                  <a:pt x="334582" y="886920"/>
                  <a:pt x="510266" y="6387"/>
                  <a:pt x="52084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5136FB79-E9E9-91D6-A8AF-964DDA8EEFC6}"/>
              </a:ext>
            </a:extLst>
          </p:cNvPr>
          <p:cNvSpPr/>
          <p:nvPr/>
        </p:nvSpPr>
        <p:spPr>
          <a:xfrm>
            <a:off x="4151993" y="533359"/>
            <a:ext cx="2071343" cy="584284"/>
          </a:xfrm>
          <a:custGeom>
            <a:avLst/>
            <a:gdLst>
              <a:gd name="connsiteX0" fmla="*/ 907 w 2071343"/>
              <a:gd name="connsiteY0" fmla="*/ 330241 h 584284"/>
              <a:gd name="connsiteX1" fmla="*/ 623207 w 2071343"/>
              <a:gd name="connsiteY1" fmla="*/ 41 h 584284"/>
              <a:gd name="connsiteX2" fmla="*/ 1423307 w 2071343"/>
              <a:gd name="connsiteY2" fmla="*/ 355641 h 584284"/>
              <a:gd name="connsiteX3" fmla="*/ 1499507 w 2071343"/>
              <a:gd name="connsiteY3" fmla="*/ 165141 h 584284"/>
              <a:gd name="connsiteX4" fmla="*/ 2071007 w 2071343"/>
              <a:gd name="connsiteY4" fmla="*/ 584241 h 584284"/>
              <a:gd name="connsiteX5" fmla="*/ 1410607 w 2071343"/>
              <a:gd name="connsiteY5" fmla="*/ 190541 h 584284"/>
              <a:gd name="connsiteX6" fmla="*/ 1042307 w 2071343"/>
              <a:gd name="connsiteY6" fmla="*/ 50841 h 584284"/>
              <a:gd name="connsiteX7" fmla="*/ 483507 w 2071343"/>
              <a:gd name="connsiteY7" fmla="*/ 139741 h 584284"/>
              <a:gd name="connsiteX8" fmla="*/ 407307 w 2071343"/>
              <a:gd name="connsiteY8" fmla="*/ 127041 h 584284"/>
              <a:gd name="connsiteX9" fmla="*/ 483507 w 2071343"/>
              <a:gd name="connsiteY9" fmla="*/ 88941 h 584284"/>
              <a:gd name="connsiteX10" fmla="*/ 907 w 2071343"/>
              <a:gd name="connsiteY10" fmla="*/ 330241 h 5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1343" h="584284">
                <a:moveTo>
                  <a:pt x="907" y="330241"/>
                </a:moveTo>
                <a:cubicBezTo>
                  <a:pt x="24190" y="315424"/>
                  <a:pt x="386140" y="-4192"/>
                  <a:pt x="623207" y="41"/>
                </a:cubicBezTo>
                <a:cubicBezTo>
                  <a:pt x="860274" y="4274"/>
                  <a:pt x="1277257" y="328124"/>
                  <a:pt x="1423307" y="355641"/>
                </a:cubicBezTo>
                <a:cubicBezTo>
                  <a:pt x="1569357" y="383158"/>
                  <a:pt x="1391557" y="127041"/>
                  <a:pt x="1499507" y="165141"/>
                </a:cubicBezTo>
                <a:cubicBezTo>
                  <a:pt x="1607457" y="203241"/>
                  <a:pt x="2085824" y="580008"/>
                  <a:pt x="2071007" y="584241"/>
                </a:cubicBezTo>
                <a:cubicBezTo>
                  <a:pt x="2056190" y="588474"/>
                  <a:pt x="1582057" y="279441"/>
                  <a:pt x="1410607" y="190541"/>
                </a:cubicBezTo>
                <a:cubicBezTo>
                  <a:pt x="1239157" y="101641"/>
                  <a:pt x="1196824" y="59308"/>
                  <a:pt x="1042307" y="50841"/>
                </a:cubicBezTo>
                <a:cubicBezTo>
                  <a:pt x="887790" y="42374"/>
                  <a:pt x="589340" y="127041"/>
                  <a:pt x="483507" y="139741"/>
                </a:cubicBezTo>
                <a:cubicBezTo>
                  <a:pt x="377674" y="152441"/>
                  <a:pt x="407307" y="135508"/>
                  <a:pt x="407307" y="127041"/>
                </a:cubicBezTo>
                <a:cubicBezTo>
                  <a:pt x="407307" y="118574"/>
                  <a:pt x="557590" y="57191"/>
                  <a:pt x="483507" y="88941"/>
                </a:cubicBezTo>
                <a:cubicBezTo>
                  <a:pt x="409424" y="120691"/>
                  <a:pt x="-22376" y="345058"/>
                  <a:pt x="907" y="330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FD481C-8ADB-B7A6-E7B6-9E20E6E48C27}"/>
              </a:ext>
            </a:extLst>
          </p:cNvPr>
          <p:cNvSpPr/>
          <p:nvPr/>
        </p:nvSpPr>
        <p:spPr>
          <a:xfrm>
            <a:off x="6542609" y="1224236"/>
            <a:ext cx="1318944" cy="2993806"/>
          </a:xfrm>
          <a:custGeom>
            <a:avLst/>
            <a:gdLst>
              <a:gd name="connsiteX0" fmla="*/ 35991 w 1318944"/>
              <a:gd name="connsiteY0" fmla="*/ 96564 h 2993806"/>
              <a:gd name="connsiteX1" fmla="*/ 99491 w 1318944"/>
              <a:gd name="connsiteY1" fmla="*/ 160064 h 2993806"/>
              <a:gd name="connsiteX2" fmla="*/ 1026591 w 1318944"/>
              <a:gd name="connsiteY2" fmla="*/ 1798364 h 2993806"/>
              <a:gd name="connsiteX3" fmla="*/ 950391 w 1318944"/>
              <a:gd name="connsiteY3" fmla="*/ 1569764 h 2993806"/>
              <a:gd name="connsiteX4" fmla="*/ 1318691 w 1318944"/>
              <a:gd name="connsiteY4" fmla="*/ 2992164 h 2993806"/>
              <a:gd name="connsiteX5" fmla="*/ 1001191 w 1318944"/>
              <a:gd name="connsiteY5" fmla="*/ 1836464 h 2993806"/>
              <a:gd name="connsiteX6" fmla="*/ 594791 w 1318944"/>
              <a:gd name="connsiteY6" fmla="*/ 1010964 h 2993806"/>
              <a:gd name="connsiteX7" fmla="*/ 188391 w 1318944"/>
              <a:gd name="connsiteY7" fmla="*/ 464864 h 2993806"/>
              <a:gd name="connsiteX8" fmla="*/ 35991 w 1318944"/>
              <a:gd name="connsiteY8" fmla="*/ 96564 h 29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8944" h="2993806">
                <a:moveTo>
                  <a:pt x="35991" y="96564"/>
                </a:moveTo>
                <a:cubicBezTo>
                  <a:pt x="21174" y="45764"/>
                  <a:pt x="-65609" y="-123569"/>
                  <a:pt x="99491" y="160064"/>
                </a:cubicBezTo>
                <a:cubicBezTo>
                  <a:pt x="264591" y="443697"/>
                  <a:pt x="884774" y="1563414"/>
                  <a:pt x="1026591" y="1798364"/>
                </a:cubicBezTo>
                <a:cubicBezTo>
                  <a:pt x="1168408" y="2033314"/>
                  <a:pt x="901708" y="1370797"/>
                  <a:pt x="950391" y="1569764"/>
                </a:cubicBezTo>
                <a:cubicBezTo>
                  <a:pt x="999074" y="1768731"/>
                  <a:pt x="1310224" y="2947714"/>
                  <a:pt x="1318691" y="2992164"/>
                </a:cubicBezTo>
                <a:cubicBezTo>
                  <a:pt x="1327158" y="3036614"/>
                  <a:pt x="1121841" y="2166664"/>
                  <a:pt x="1001191" y="1836464"/>
                </a:cubicBezTo>
                <a:cubicBezTo>
                  <a:pt x="880541" y="1506264"/>
                  <a:pt x="730258" y="1239564"/>
                  <a:pt x="594791" y="1010964"/>
                </a:cubicBezTo>
                <a:cubicBezTo>
                  <a:pt x="459324" y="782364"/>
                  <a:pt x="281524" y="621497"/>
                  <a:pt x="188391" y="464864"/>
                </a:cubicBezTo>
                <a:cubicBezTo>
                  <a:pt x="95258" y="308231"/>
                  <a:pt x="50808" y="147364"/>
                  <a:pt x="35991" y="96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DF503F1-24D0-028F-1873-F69830E5784F}"/>
              </a:ext>
            </a:extLst>
          </p:cNvPr>
          <p:cNvSpPr/>
          <p:nvPr/>
        </p:nvSpPr>
        <p:spPr>
          <a:xfrm>
            <a:off x="7143491" y="2011847"/>
            <a:ext cx="1067456" cy="3452217"/>
          </a:xfrm>
          <a:custGeom>
            <a:avLst/>
            <a:gdLst>
              <a:gd name="connsiteX0" fmla="*/ 44709 w 1067456"/>
              <a:gd name="connsiteY0" fmla="*/ 134453 h 3452217"/>
              <a:gd name="connsiteX1" fmla="*/ 171709 w 1067456"/>
              <a:gd name="connsiteY1" fmla="*/ 236053 h 3452217"/>
              <a:gd name="connsiteX2" fmla="*/ 1022609 w 1067456"/>
              <a:gd name="connsiteY2" fmla="*/ 2102953 h 3452217"/>
              <a:gd name="connsiteX3" fmla="*/ 959109 w 1067456"/>
              <a:gd name="connsiteY3" fmla="*/ 2102953 h 3452217"/>
              <a:gd name="connsiteX4" fmla="*/ 1048009 w 1067456"/>
              <a:gd name="connsiteY4" fmla="*/ 3436453 h 3452217"/>
              <a:gd name="connsiteX5" fmla="*/ 997209 w 1067456"/>
              <a:gd name="connsiteY5" fmla="*/ 2725253 h 3452217"/>
              <a:gd name="connsiteX6" fmla="*/ 705109 w 1067456"/>
              <a:gd name="connsiteY6" fmla="*/ 1112353 h 3452217"/>
              <a:gd name="connsiteX7" fmla="*/ 336809 w 1067456"/>
              <a:gd name="connsiteY7" fmla="*/ 515453 h 3452217"/>
              <a:gd name="connsiteX8" fmla="*/ 730509 w 1067456"/>
              <a:gd name="connsiteY8" fmla="*/ 1226653 h 3452217"/>
              <a:gd name="connsiteX9" fmla="*/ 44709 w 1067456"/>
              <a:gd name="connsiteY9" fmla="*/ 134453 h 345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456" h="3452217">
                <a:moveTo>
                  <a:pt x="44709" y="134453"/>
                </a:moveTo>
                <a:cubicBezTo>
                  <a:pt x="-48424" y="-30647"/>
                  <a:pt x="8726" y="-92030"/>
                  <a:pt x="171709" y="236053"/>
                </a:cubicBezTo>
                <a:cubicBezTo>
                  <a:pt x="334692" y="564136"/>
                  <a:pt x="891376" y="1791803"/>
                  <a:pt x="1022609" y="2102953"/>
                </a:cubicBezTo>
                <a:cubicBezTo>
                  <a:pt x="1153842" y="2414103"/>
                  <a:pt x="954876" y="1880703"/>
                  <a:pt x="959109" y="2102953"/>
                </a:cubicBezTo>
                <a:cubicBezTo>
                  <a:pt x="963342" y="2325203"/>
                  <a:pt x="1041659" y="3332736"/>
                  <a:pt x="1048009" y="3436453"/>
                </a:cubicBezTo>
                <a:cubicBezTo>
                  <a:pt x="1054359" y="3540170"/>
                  <a:pt x="1054359" y="3112603"/>
                  <a:pt x="997209" y="2725253"/>
                </a:cubicBezTo>
                <a:cubicBezTo>
                  <a:pt x="940059" y="2337903"/>
                  <a:pt x="815176" y="1480653"/>
                  <a:pt x="705109" y="1112353"/>
                </a:cubicBezTo>
                <a:cubicBezTo>
                  <a:pt x="595042" y="744053"/>
                  <a:pt x="332576" y="496403"/>
                  <a:pt x="336809" y="515453"/>
                </a:cubicBezTo>
                <a:cubicBezTo>
                  <a:pt x="341042" y="534503"/>
                  <a:pt x="777076" y="1294386"/>
                  <a:pt x="730509" y="1226653"/>
                </a:cubicBezTo>
                <a:cubicBezTo>
                  <a:pt x="683942" y="1158920"/>
                  <a:pt x="137842" y="299553"/>
                  <a:pt x="44709" y="13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369DF12-3B90-8283-2146-327AEE2D9062}"/>
              </a:ext>
            </a:extLst>
          </p:cNvPr>
          <p:cNvSpPr/>
          <p:nvPr/>
        </p:nvSpPr>
        <p:spPr>
          <a:xfrm>
            <a:off x="1319646" y="2615259"/>
            <a:ext cx="789547" cy="3577979"/>
          </a:xfrm>
          <a:custGeom>
            <a:avLst/>
            <a:gdLst>
              <a:gd name="connsiteX0" fmla="*/ 788554 w 789547"/>
              <a:gd name="connsiteY0" fmla="*/ 941 h 3577979"/>
              <a:gd name="connsiteX1" fmla="*/ 26554 w 789547"/>
              <a:gd name="connsiteY1" fmla="*/ 1474141 h 3577979"/>
              <a:gd name="connsiteX2" fmla="*/ 166254 w 789547"/>
              <a:gd name="connsiteY2" fmla="*/ 1359841 h 3577979"/>
              <a:gd name="connsiteX3" fmla="*/ 90054 w 789547"/>
              <a:gd name="connsiteY3" fmla="*/ 2071041 h 3577979"/>
              <a:gd name="connsiteX4" fmla="*/ 64654 w 789547"/>
              <a:gd name="connsiteY4" fmla="*/ 3556941 h 3577979"/>
              <a:gd name="connsiteX5" fmla="*/ 26554 w 789547"/>
              <a:gd name="connsiteY5" fmla="*/ 2807641 h 3577979"/>
              <a:gd name="connsiteX6" fmla="*/ 356754 w 789547"/>
              <a:gd name="connsiteY6" fmla="*/ 940741 h 3577979"/>
              <a:gd name="connsiteX7" fmla="*/ 191654 w 789547"/>
              <a:gd name="connsiteY7" fmla="*/ 1245541 h 3577979"/>
              <a:gd name="connsiteX8" fmla="*/ 788554 w 789547"/>
              <a:gd name="connsiteY8" fmla="*/ 941 h 357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47" h="3577979">
                <a:moveTo>
                  <a:pt x="788554" y="941"/>
                </a:moveTo>
                <a:cubicBezTo>
                  <a:pt x="761037" y="39041"/>
                  <a:pt x="130271" y="1247658"/>
                  <a:pt x="26554" y="1474141"/>
                </a:cubicBezTo>
                <a:cubicBezTo>
                  <a:pt x="-77163" y="1700624"/>
                  <a:pt x="155671" y="1260358"/>
                  <a:pt x="166254" y="1359841"/>
                </a:cubicBezTo>
                <a:cubicBezTo>
                  <a:pt x="176837" y="1459324"/>
                  <a:pt x="106987" y="1704858"/>
                  <a:pt x="90054" y="2071041"/>
                </a:cubicBezTo>
                <a:cubicBezTo>
                  <a:pt x="73121" y="2437224"/>
                  <a:pt x="75237" y="3434174"/>
                  <a:pt x="64654" y="3556941"/>
                </a:cubicBezTo>
                <a:cubicBezTo>
                  <a:pt x="54071" y="3679708"/>
                  <a:pt x="-22129" y="3243674"/>
                  <a:pt x="26554" y="2807641"/>
                </a:cubicBezTo>
                <a:cubicBezTo>
                  <a:pt x="75237" y="2371608"/>
                  <a:pt x="329237" y="1201091"/>
                  <a:pt x="356754" y="940741"/>
                </a:cubicBezTo>
                <a:cubicBezTo>
                  <a:pt x="384271" y="680391"/>
                  <a:pt x="119687" y="1397941"/>
                  <a:pt x="191654" y="1245541"/>
                </a:cubicBezTo>
                <a:cubicBezTo>
                  <a:pt x="263621" y="1093141"/>
                  <a:pt x="816071" y="-37159"/>
                  <a:pt x="788554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090052A5-ACBA-73A1-FFBF-1E21A2083061}"/>
              </a:ext>
            </a:extLst>
          </p:cNvPr>
          <p:cNvSpPr/>
          <p:nvPr/>
        </p:nvSpPr>
        <p:spPr>
          <a:xfrm>
            <a:off x="1842641" y="1031562"/>
            <a:ext cx="1973221" cy="5926454"/>
          </a:xfrm>
          <a:custGeom>
            <a:avLst/>
            <a:gdLst>
              <a:gd name="connsiteX0" fmla="*/ 1967359 w 1973221"/>
              <a:gd name="connsiteY0" fmla="*/ 22538 h 5926454"/>
              <a:gd name="connsiteX1" fmla="*/ 646559 w 1973221"/>
              <a:gd name="connsiteY1" fmla="*/ 2079938 h 5926454"/>
              <a:gd name="connsiteX2" fmla="*/ 11559 w 1973221"/>
              <a:gd name="connsiteY2" fmla="*/ 4518338 h 5926454"/>
              <a:gd name="connsiteX3" fmla="*/ 227459 w 1973221"/>
              <a:gd name="connsiteY3" fmla="*/ 4061138 h 5926454"/>
              <a:gd name="connsiteX4" fmla="*/ 113159 w 1973221"/>
              <a:gd name="connsiteY4" fmla="*/ 5902638 h 5926454"/>
              <a:gd name="connsiteX5" fmla="*/ 278259 w 1973221"/>
              <a:gd name="connsiteY5" fmla="*/ 5026338 h 5926454"/>
              <a:gd name="connsiteX6" fmla="*/ 252859 w 1973221"/>
              <a:gd name="connsiteY6" fmla="*/ 3845238 h 5926454"/>
              <a:gd name="connsiteX7" fmla="*/ 113159 w 1973221"/>
              <a:gd name="connsiteY7" fmla="*/ 4277038 h 5926454"/>
              <a:gd name="connsiteX8" fmla="*/ 900559 w 1973221"/>
              <a:gd name="connsiteY8" fmla="*/ 1457638 h 5926454"/>
              <a:gd name="connsiteX9" fmla="*/ 951359 w 1973221"/>
              <a:gd name="connsiteY9" fmla="*/ 1470338 h 5926454"/>
              <a:gd name="connsiteX10" fmla="*/ 1421259 w 1973221"/>
              <a:gd name="connsiteY10" fmla="*/ 594038 h 5926454"/>
              <a:gd name="connsiteX11" fmla="*/ 1141859 w 1973221"/>
              <a:gd name="connsiteY11" fmla="*/ 962338 h 5926454"/>
              <a:gd name="connsiteX12" fmla="*/ 1967359 w 1973221"/>
              <a:gd name="connsiteY12" fmla="*/ 22538 h 592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3221" h="5926454">
                <a:moveTo>
                  <a:pt x="1967359" y="22538"/>
                </a:moveTo>
                <a:cubicBezTo>
                  <a:pt x="1884809" y="208805"/>
                  <a:pt x="972526" y="1330638"/>
                  <a:pt x="646559" y="2079938"/>
                </a:cubicBezTo>
                <a:cubicBezTo>
                  <a:pt x="320592" y="2829238"/>
                  <a:pt x="81409" y="4188138"/>
                  <a:pt x="11559" y="4518338"/>
                </a:cubicBezTo>
                <a:cubicBezTo>
                  <a:pt x="-58291" y="4848538"/>
                  <a:pt x="210526" y="3830421"/>
                  <a:pt x="227459" y="4061138"/>
                </a:cubicBezTo>
                <a:cubicBezTo>
                  <a:pt x="244392" y="4291855"/>
                  <a:pt x="104692" y="5741771"/>
                  <a:pt x="113159" y="5902638"/>
                </a:cubicBezTo>
                <a:cubicBezTo>
                  <a:pt x="121626" y="6063505"/>
                  <a:pt x="254976" y="5369238"/>
                  <a:pt x="278259" y="5026338"/>
                </a:cubicBezTo>
                <a:cubicBezTo>
                  <a:pt x="301542" y="4683438"/>
                  <a:pt x="280376" y="3970121"/>
                  <a:pt x="252859" y="3845238"/>
                </a:cubicBezTo>
                <a:cubicBezTo>
                  <a:pt x="225342" y="3720355"/>
                  <a:pt x="5209" y="4674971"/>
                  <a:pt x="113159" y="4277038"/>
                </a:cubicBezTo>
                <a:cubicBezTo>
                  <a:pt x="221109" y="3879105"/>
                  <a:pt x="760859" y="1925421"/>
                  <a:pt x="900559" y="1457638"/>
                </a:cubicBezTo>
                <a:cubicBezTo>
                  <a:pt x="1040259" y="989855"/>
                  <a:pt x="864576" y="1614271"/>
                  <a:pt x="951359" y="1470338"/>
                </a:cubicBezTo>
                <a:cubicBezTo>
                  <a:pt x="1038142" y="1326405"/>
                  <a:pt x="1389509" y="678705"/>
                  <a:pt x="1421259" y="594038"/>
                </a:cubicBezTo>
                <a:cubicBezTo>
                  <a:pt x="1453009" y="509371"/>
                  <a:pt x="1048726" y="1061821"/>
                  <a:pt x="1141859" y="962338"/>
                </a:cubicBezTo>
                <a:cubicBezTo>
                  <a:pt x="1234992" y="862855"/>
                  <a:pt x="2049909" y="-163729"/>
                  <a:pt x="1967359" y="2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BD86D96-4FC6-61CF-F0B0-8BF3F0D2AFB1}"/>
              </a:ext>
            </a:extLst>
          </p:cNvPr>
          <p:cNvSpPr/>
          <p:nvPr/>
        </p:nvSpPr>
        <p:spPr>
          <a:xfrm>
            <a:off x="2318893" y="5059415"/>
            <a:ext cx="1294680" cy="4083103"/>
          </a:xfrm>
          <a:custGeom>
            <a:avLst/>
            <a:gdLst>
              <a:gd name="connsiteX0" fmla="*/ 183007 w 1294680"/>
              <a:gd name="connsiteY0" fmla="*/ 96785 h 4083103"/>
              <a:gd name="connsiteX1" fmla="*/ 183007 w 1294680"/>
              <a:gd name="connsiteY1" fmla="*/ 172985 h 4083103"/>
              <a:gd name="connsiteX2" fmla="*/ 195707 w 1294680"/>
              <a:gd name="connsiteY2" fmla="*/ 1468385 h 4083103"/>
              <a:gd name="connsiteX3" fmla="*/ 627507 w 1294680"/>
              <a:gd name="connsiteY3" fmla="*/ 2979685 h 4083103"/>
              <a:gd name="connsiteX4" fmla="*/ 627507 w 1294680"/>
              <a:gd name="connsiteY4" fmla="*/ 2814585 h 4083103"/>
              <a:gd name="connsiteX5" fmla="*/ 1275207 w 1294680"/>
              <a:gd name="connsiteY5" fmla="*/ 4059185 h 4083103"/>
              <a:gd name="connsiteX6" fmla="*/ 1084707 w 1294680"/>
              <a:gd name="connsiteY6" fmla="*/ 3576585 h 4083103"/>
              <a:gd name="connsiteX7" fmla="*/ 665607 w 1294680"/>
              <a:gd name="connsiteY7" fmla="*/ 2865385 h 4083103"/>
              <a:gd name="connsiteX8" fmla="*/ 678307 w 1294680"/>
              <a:gd name="connsiteY8" fmla="*/ 2446285 h 4083103"/>
              <a:gd name="connsiteX9" fmla="*/ 652907 w 1294680"/>
              <a:gd name="connsiteY9" fmla="*/ 2624085 h 4083103"/>
              <a:gd name="connsiteX10" fmla="*/ 183007 w 1294680"/>
              <a:gd name="connsiteY10" fmla="*/ 1252485 h 4083103"/>
              <a:gd name="connsiteX11" fmla="*/ 144907 w 1294680"/>
              <a:gd name="connsiteY11" fmla="*/ 1366785 h 4083103"/>
              <a:gd name="connsiteX12" fmla="*/ 56007 w 1294680"/>
              <a:gd name="connsiteY12" fmla="*/ 553985 h 4083103"/>
              <a:gd name="connsiteX13" fmla="*/ 5207 w 1294680"/>
              <a:gd name="connsiteY13" fmla="*/ 947685 h 4083103"/>
              <a:gd name="connsiteX14" fmla="*/ 183007 w 1294680"/>
              <a:gd name="connsiteY14" fmla="*/ 96785 h 40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4680" h="4083103">
                <a:moveTo>
                  <a:pt x="183007" y="96785"/>
                </a:moveTo>
                <a:cubicBezTo>
                  <a:pt x="212640" y="-32332"/>
                  <a:pt x="180890" y="-55615"/>
                  <a:pt x="183007" y="172985"/>
                </a:cubicBezTo>
                <a:cubicBezTo>
                  <a:pt x="185124" y="401585"/>
                  <a:pt x="121624" y="1000602"/>
                  <a:pt x="195707" y="1468385"/>
                </a:cubicBezTo>
                <a:cubicBezTo>
                  <a:pt x="269790" y="1936168"/>
                  <a:pt x="555540" y="2755318"/>
                  <a:pt x="627507" y="2979685"/>
                </a:cubicBezTo>
                <a:cubicBezTo>
                  <a:pt x="699474" y="3204052"/>
                  <a:pt x="519557" y="2634668"/>
                  <a:pt x="627507" y="2814585"/>
                </a:cubicBezTo>
                <a:cubicBezTo>
                  <a:pt x="735457" y="2994502"/>
                  <a:pt x="1199007" y="3932185"/>
                  <a:pt x="1275207" y="4059185"/>
                </a:cubicBezTo>
                <a:cubicBezTo>
                  <a:pt x="1351407" y="4186185"/>
                  <a:pt x="1186307" y="3775552"/>
                  <a:pt x="1084707" y="3576585"/>
                </a:cubicBezTo>
                <a:cubicBezTo>
                  <a:pt x="983107" y="3377618"/>
                  <a:pt x="733340" y="3053768"/>
                  <a:pt x="665607" y="2865385"/>
                </a:cubicBezTo>
                <a:cubicBezTo>
                  <a:pt x="597874" y="2677002"/>
                  <a:pt x="680424" y="2486502"/>
                  <a:pt x="678307" y="2446285"/>
                </a:cubicBezTo>
                <a:cubicBezTo>
                  <a:pt x="676190" y="2406068"/>
                  <a:pt x="735457" y="2823052"/>
                  <a:pt x="652907" y="2624085"/>
                </a:cubicBezTo>
                <a:cubicBezTo>
                  <a:pt x="570357" y="2425118"/>
                  <a:pt x="267674" y="1462035"/>
                  <a:pt x="183007" y="1252485"/>
                </a:cubicBezTo>
                <a:cubicBezTo>
                  <a:pt x="98340" y="1042935"/>
                  <a:pt x="166074" y="1483202"/>
                  <a:pt x="144907" y="1366785"/>
                </a:cubicBezTo>
                <a:cubicBezTo>
                  <a:pt x="123740" y="1250368"/>
                  <a:pt x="79290" y="623835"/>
                  <a:pt x="56007" y="553985"/>
                </a:cubicBezTo>
                <a:cubicBezTo>
                  <a:pt x="32724" y="484135"/>
                  <a:pt x="-15960" y="1023885"/>
                  <a:pt x="5207" y="947685"/>
                </a:cubicBezTo>
                <a:cubicBezTo>
                  <a:pt x="26374" y="871485"/>
                  <a:pt x="153374" y="225902"/>
                  <a:pt x="183007" y="96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F948008-DF91-E5EC-4441-24D09344C2EF}"/>
              </a:ext>
            </a:extLst>
          </p:cNvPr>
          <p:cNvSpPr/>
          <p:nvPr/>
        </p:nvSpPr>
        <p:spPr>
          <a:xfrm>
            <a:off x="1443771" y="4670265"/>
            <a:ext cx="996542" cy="4934588"/>
          </a:xfrm>
          <a:custGeom>
            <a:avLst/>
            <a:gdLst>
              <a:gd name="connsiteX0" fmla="*/ 308829 w 996542"/>
              <a:gd name="connsiteY0" fmla="*/ 219235 h 4934588"/>
              <a:gd name="connsiteX1" fmla="*/ 308829 w 996542"/>
              <a:gd name="connsiteY1" fmla="*/ 282735 h 4934588"/>
              <a:gd name="connsiteX2" fmla="*/ 80229 w 996542"/>
              <a:gd name="connsiteY2" fmla="*/ 2708435 h 4934588"/>
              <a:gd name="connsiteX3" fmla="*/ 943829 w 996542"/>
              <a:gd name="connsiteY3" fmla="*/ 4803935 h 4934588"/>
              <a:gd name="connsiteX4" fmla="*/ 816829 w 996542"/>
              <a:gd name="connsiteY4" fmla="*/ 4499135 h 4934588"/>
              <a:gd name="connsiteX5" fmla="*/ 118329 w 996542"/>
              <a:gd name="connsiteY5" fmla="*/ 2746535 h 4934588"/>
              <a:gd name="connsiteX6" fmla="*/ 16729 w 996542"/>
              <a:gd name="connsiteY6" fmla="*/ 1743235 h 4934588"/>
              <a:gd name="connsiteX7" fmla="*/ 29429 w 996542"/>
              <a:gd name="connsiteY7" fmla="*/ 1806735 h 4934588"/>
              <a:gd name="connsiteX8" fmla="*/ 308829 w 996542"/>
              <a:gd name="connsiteY8" fmla="*/ 219235 h 493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542" h="4934588">
                <a:moveTo>
                  <a:pt x="308829" y="219235"/>
                </a:moveTo>
                <a:cubicBezTo>
                  <a:pt x="355396" y="-34765"/>
                  <a:pt x="346929" y="-132132"/>
                  <a:pt x="308829" y="282735"/>
                </a:cubicBezTo>
                <a:cubicBezTo>
                  <a:pt x="270729" y="697602"/>
                  <a:pt x="-25604" y="1954902"/>
                  <a:pt x="80229" y="2708435"/>
                </a:cubicBezTo>
                <a:cubicBezTo>
                  <a:pt x="186062" y="3461968"/>
                  <a:pt x="821062" y="4505485"/>
                  <a:pt x="943829" y="4803935"/>
                </a:cubicBezTo>
                <a:cubicBezTo>
                  <a:pt x="1066596" y="5102385"/>
                  <a:pt x="954412" y="4842035"/>
                  <a:pt x="816829" y="4499135"/>
                </a:cubicBezTo>
                <a:cubicBezTo>
                  <a:pt x="679246" y="4156235"/>
                  <a:pt x="251679" y="3205852"/>
                  <a:pt x="118329" y="2746535"/>
                </a:cubicBezTo>
                <a:cubicBezTo>
                  <a:pt x="-15021" y="2287218"/>
                  <a:pt x="31546" y="1899868"/>
                  <a:pt x="16729" y="1743235"/>
                </a:cubicBezTo>
                <a:cubicBezTo>
                  <a:pt x="1912" y="1586602"/>
                  <a:pt x="-17138" y="2060735"/>
                  <a:pt x="29429" y="1806735"/>
                </a:cubicBezTo>
                <a:cubicBezTo>
                  <a:pt x="75996" y="1552735"/>
                  <a:pt x="262262" y="473235"/>
                  <a:pt x="308829" y="21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96A4097-69AC-0138-FE92-FF6CFEA5F99C}"/>
              </a:ext>
            </a:extLst>
          </p:cNvPr>
          <p:cNvSpPr/>
          <p:nvPr/>
        </p:nvSpPr>
        <p:spPr>
          <a:xfrm>
            <a:off x="883863" y="5812975"/>
            <a:ext cx="1264797" cy="5011686"/>
          </a:xfrm>
          <a:custGeom>
            <a:avLst/>
            <a:gdLst>
              <a:gd name="connsiteX0" fmla="*/ 487737 w 1264797"/>
              <a:gd name="connsiteY0" fmla="*/ 1514925 h 5011686"/>
              <a:gd name="connsiteX1" fmla="*/ 449637 w 1264797"/>
              <a:gd name="connsiteY1" fmla="*/ 1603825 h 5011686"/>
              <a:gd name="connsiteX2" fmla="*/ 144837 w 1264797"/>
              <a:gd name="connsiteY2" fmla="*/ 3115125 h 5011686"/>
              <a:gd name="connsiteX3" fmla="*/ 678237 w 1264797"/>
              <a:gd name="connsiteY3" fmla="*/ 4347025 h 5011686"/>
              <a:gd name="connsiteX4" fmla="*/ 411537 w 1264797"/>
              <a:gd name="connsiteY4" fmla="*/ 3839025 h 5011686"/>
              <a:gd name="connsiteX5" fmla="*/ 1262437 w 1264797"/>
              <a:gd name="connsiteY5" fmla="*/ 5007425 h 5011686"/>
              <a:gd name="connsiteX6" fmla="*/ 652837 w 1264797"/>
              <a:gd name="connsiteY6" fmla="*/ 4207325 h 5011686"/>
              <a:gd name="connsiteX7" fmla="*/ 271837 w 1264797"/>
              <a:gd name="connsiteY7" fmla="*/ 3546925 h 5011686"/>
              <a:gd name="connsiteX8" fmla="*/ 170237 w 1264797"/>
              <a:gd name="connsiteY8" fmla="*/ 2594425 h 5011686"/>
              <a:gd name="connsiteX9" fmla="*/ 43237 w 1264797"/>
              <a:gd name="connsiteY9" fmla="*/ 2492825 h 5011686"/>
              <a:gd name="connsiteX10" fmla="*/ 729037 w 1264797"/>
              <a:gd name="connsiteY10" fmla="*/ 3625 h 5011686"/>
              <a:gd name="connsiteX11" fmla="*/ 81337 w 1264797"/>
              <a:gd name="connsiteY11" fmla="*/ 1934025 h 5011686"/>
              <a:gd name="connsiteX12" fmla="*/ 208337 w 1264797"/>
              <a:gd name="connsiteY12" fmla="*/ 1768925 h 5011686"/>
              <a:gd name="connsiteX13" fmla="*/ 5137 w 1264797"/>
              <a:gd name="connsiteY13" fmla="*/ 2454725 h 5011686"/>
              <a:gd name="connsiteX14" fmla="*/ 487737 w 1264797"/>
              <a:gd name="connsiteY14" fmla="*/ 1514925 h 501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4797" h="5011686">
                <a:moveTo>
                  <a:pt x="487737" y="1514925"/>
                </a:moveTo>
                <a:cubicBezTo>
                  <a:pt x="561820" y="1373108"/>
                  <a:pt x="506787" y="1337125"/>
                  <a:pt x="449637" y="1603825"/>
                </a:cubicBezTo>
                <a:cubicBezTo>
                  <a:pt x="392487" y="1870525"/>
                  <a:pt x="106737" y="2657925"/>
                  <a:pt x="144837" y="3115125"/>
                </a:cubicBezTo>
                <a:cubicBezTo>
                  <a:pt x="182937" y="3572325"/>
                  <a:pt x="633787" y="4226375"/>
                  <a:pt x="678237" y="4347025"/>
                </a:cubicBezTo>
                <a:cubicBezTo>
                  <a:pt x="722687" y="4467675"/>
                  <a:pt x="314170" y="3728958"/>
                  <a:pt x="411537" y="3839025"/>
                </a:cubicBezTo>
                <a:cubicBezTo>
                  <a:pt x="508904" y="3949092"/>
                  <a:pt x="1222220" y="4946042"/>
                  <a:pt x="1262437" y="5007425"/>
                </a:cubicBezTo>
                <a:cubicBezTo>
                  <a:pt x="1302654" y="5068808"/>
                  <a:pt x="817937" y="4450742"/>
                  <a:pt x="652837" y="4207325"/>
                </a:cubicBezTo>
                <a:cubicBezTo>
                  <a:pt x="487737" y="3963908"/>
                  <a:pt x="352270" y="3815742"/>
                  <a:pt x="271837" y="3546925"/>
                </a:cubicBezTo>
                <a:cubicBezTo>
                  <a:pt x="191404" y="3278108"/>
                  <a:pt x="208337" y="2770108"/>
                  <a:pt x="170237" y="2594425"/>
                </a:cubicBezTo>
                <a:cubicBezTo>
                  <a:pt x="132137" y="2418742"/>
                  <a:pt x="-49896" y="2924625"/>
                  <a:pt x="43237" y="2492825"/>
                </a:cubicBezTo>
                <a:cubicBezTo>
                  <a:pt x="136370" y="2061025"/>
                  <a:pt x="722687" y="96758"/>
                  <a:pt x="729037" y="3625"/>
                </a:cubicBezTo>
                <a:cubicBezTo>
                  <a:pt x="735387" y="-89508"/>
                  <a:pt x="168120" y="1639808"/>
                  <a:pt x="81337" y="1934025"/>
                </a:cubicBezTo>
                <a:cubicBezTo>
                  <a:pt x="-5446" y="2228242"/>
                  <a:pt x="221037" y="1682142"/>
                  <a:pt x="208337" y="1768925"/>
                </a:cubicBezTo>
                <a:cubicBezTo>
                  <a:pt x="195637" y="1855708"/>
                  <a:pt x="-37196" y="2490708"/>
                  <a:pt x="5137" y="2454725"/>
                </a:cubicBezTo>
                <a:cubicBezTo>
                  <a:pt x="47470" y="2418742"/>
                  <a:pt x="413654" y="1656742"/>
                  <a:pt x="487737" y="151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869CF95-E09B-9A69-CFA2-9D9C9304845D}"/>
              </a:ext>
            </a:extLst>
          </p:cNvPr>
          <p:cNvSpPr/>
          <p:nvPr/>
        </p:nvSpPr>
        <p:spPr>
          <a:xfrm>
            <a:off x="5318786" y="6700377"/>
            <a:ext cx="1981424" cy="794203"/>
          </a:xfrm>
          <a:custGeom>
            <a:avLst/>
            <a:gdLst>
              <a:gd name="connsiteX0" fmla="*/ 2514 w 1981424"/>
              <a:gd name="connsiteY0" fmla="*/ 792623 h 794203"/>
              <a:gd name="connsiteX1" fmla="*/ 1475714 w 1981424"/>
              <a:gd name="connsiteY1" fmla="*/ 398923 h 794203"/>
              <a:gd name="connsiteX2" fmla="*/ 1120114 w 1981424"/>
              <a:gd name="connsiteY2" fmla="*/ 462423 h 794203"/>
              <a:gd name="connsiteX3" fmla="*/ 1971014 w 1981424"/>
              <a:gd name="connsiteY3" fmla="*/ 5223 h 794203"/>
              <a:gd name="connsiteX4" fmla="*/ 1564614 w 1981424"/>
              <a:gd name="connsiteY4" fmla="*/ 233823 h 794203"/>
              <a:gd name="connsiteX5" fmla="*/ 1132814 w 1981424"/>
              <a:gd name="connsiteY5" fmla="*/ 525923 h 794203"/>
              <a:gd name="connsiteX6" fmla="*/ 2514 w 1981424"/>
              <a:gd name="connsiteY6" fmla="*/ 792623 h 79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424" h="794203">
                <a:moveTo>
                  <a:pt x="2514" y="792623"/>
                </a:moveTo>
                <a:cubicBezTo>
                  <a:pt x="59664" y="771456"/>
                  <a:pt x="1289447" y="453956"/>
                  <a:pt x="1475714" y="398923"/>
                </a:cubicBezTo>
                <a:cubicBezTo>
                  <a:pt x="1661981" y="343890"/>
                  <a:pt x="1037564" y="528040"/>
                  <a:pt x="1120114" y="462423"/>
                </a:cubicBezTo>
                <a:cubicBezTo>
                  <a:pt x="1202664" y="396806"/>
                  <a:pt x="1896931" y="43323"/>
                  <a:pt x="1971014" y="5223"/>
                </a:cubicBezTo>
                <a:cubicBezTo>
                  <a:pt x="2045097" y="-32877"/>
                  <a:pt x="1704314" y="147040"/>
                  <a:pt x="1564614" y="233823"/>
                </a:cubicBezTo>
                <a:cubicBezTo>
                  <a:pt x="1424914" y="320606"/>
                  <a:pt x="1386814" y="434906"/>
                  <a:pt x="1132814" y="525923"/>
                </a:cubicBezTo>
                <a:cubicBezTo>
                  <a:pt x="878814" y="616940"/>
                  <a:pt x="-54636" y="813790"/>
                  <a:pt x="2514" y="792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863E10C6-2854-0B34-3E2B-81A64A0AF75D}"/>
              </a:ext>
            </a:extLst>
          </p:cNvPr>
          <p:cNvSpPr/>
          <p:nvPr/>
        </p:nvSpPr>
        <p:spPr>
          <a:xfrm>
            <a:off x="6421871" y="2288711"/>
            <a:ext cx="499287" cy="3209144"/>
          </a:xfrm>
          <a:custGeom>
            <a:avLst/>
            <a:gdLst>
              <a:gd name="connsiteX0" fmla="*/ 4329 w 499287"/>
              <a:gd name="connsiteY0" fmla="*/ 22689 h 3209144"/>
              <a:gd name="connsiteX1" fmla="*/ 423429 w 499287"/>
              <a:gd name="connsiteY1" fmla="*/ 2080089 h 3209144"/>
              <a:gd name="connsiteX2" fmla="*/ 271029 w 499287"/>
              <a:gd name="connsiteY2" fmla="*/ 1635589 h 3209144"/>
              <a:gd name="connsiteX3" fmla="*/ 423429 w 499287"/>
              <a:gd name="connsiteY3" fmla="*/ 3172289 h 3209144"/>
              <a:gd name="connsiteX4" fmla="*/ 486929 w 499287"/>
              <a:gd name="connsiteY4" fmla="*/ 2600789 h 3209144"/>
              <a:gd name="connsiteX5" fmla="*/ 182129 w 499287"/>
              <a:gd name="connsiteY5" fmla="*/ 1165689 h 3209144"/>
              <a:gd name="connsiteX6" fmla="*/ 245629 w 499287"/>
              <a:gd name="connsiteY6" fmla="*/ 1749889 h 3209144"/>
              <a:gd name="connsiteX7" fmla="*/ 207529 w 499287"/>
              <a:gd name="connsiteY7" fmla="*/ 1025989 h 3209144"/>
              <a:gd name="connsiteX8" fmla="*/ 4329 w 499287"/>
              <a:gd name="connsiteY8" fmla="*/ 22689 h 320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287" h="3209144">
                <a:moveTo>
                  <a:pt x="4329" y="22689"/>
                </a:moveTo>
                <a:cubicBezTo>
                  <a:pt x="40312" y="198372"/>
                  <a:pt x="378979" y="1811272"/>
                  <a:pt x="423429" y="2080089"/>
                </a:cubicBezTo>
                <a:cubicBezTo>
                  <a:pt x="467879" y="2348906"/>
                  <a:pt x="271029" y="1453556"/>
                  <a:pt x="271029" y="1635589"/>
                </a:cubicBezTo>
                <a:cubicBezTo>
                  <a:pt x="271029" y="1817622"/>
                  <a:pt x="387446" y="3011422"/>
                  <a:pt x="423429" y="3172289"/>
                </a:cubicBezTo>
                <a:cubicBezTo>
                  <a:pt x="459412" y="3333156"/>
                  <a:pt x="527146" y="2935222"/>
                  <a:pt x="486929" y="2600789"/>
                </a:cubicBezTo>
                <a:cubicBezTo>
                  <a:pt x="446712" y="2266356"/>
                  <a:pt x="222346" y="1307506"/>
                  <a:pt x="182129" y="1165689"/>
                </a:cubicBezTo>
                <a:cubicBezTo>
                  <a:pt x="141912" y="1023872"/>
                  <a:pt x="241396" y="1773172"/>
                  <a:pt x="245629" y="1749889"/>
                </a:cubicBezTo>
                <a:cubicBezTo>
                  <a:pt x="249862" y="1726606"/>
                  <a:pt x="247746" y="1311739"/>
                  <a:pt x="207529" y="1025989"/>
                </a:cubicBezTo>
                <a:cubicBezTo>
                  <a:pt x="167312" y="740239"/>
                  <a:pt x="-31654" y="-152994"/>
                  <a:pt x="4329" y="22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E03AB34-DAD7-5509-59EF-E6776A367324}"/>
              </a:ext>
            </a:extLst>
          </p:cNvPr>
          <p:cNvSpPr/>
          <p:nvPr/>
        </p:nvSpPr>
        <p:spPr>
          <a:xfrm>
            <a:off x="6007026" y="3596820"/>
            <a:ext cx="1217762" cy="3888310"/>
          </a:xfrm>
          <a:custGeom>
            <a:avLst/>
            <a:gdLst>
              <a:gd name="connsiteX0" fmla="*/ 990674 w 1217762"/>
              <a:gd name="connsiteY0" fmla="*/ 1394280 h 3888310"/>
              <a:gd name="connsiteX1" fmla="*/ 977974 w 1217762"/>
              <a:gd name="connsiteY1" fmla="*/ 2130880 h 3888310"/>
              <a:gd name="connsiteX2" fmla="*/ 927174 w 1217762"/>
              <a:gd name="connsiteY2" fmla="*/ 1940380 h 3888310"/>
              <a:gd name="connsiteX3" fmla="*/ 508074 w 1217762"/>
              <a:gd name="connsiteY3" fmla="*/ 2791280 h 3888310"/>
              <a:gd name="connsiteX4" fmla="*/ 685874 w 1217762"/>
              <a:gd name="connsiteY4" fmla="*/ 2651580 h 3888310"/>
              <a:gd name="connsiteX5" fmla="*/ 12774 w 1217762"/>
              <a:gd name="connsiteY5" fmla="*/ 3870780 h 3888310"/>
              <a:gd name="connsiteX6" fmla="*/ 317574 w 1217762"/>
              <a:gd name="connsiteY6" fmla="*/ 3273880 h 3888310"/>
              <a:gd name="connsiteX7" fmla="*/ 1193874 w 1217762"/>
              <a:gd name="connsiteY7" fmla="*/ 1927680 h 3888310"/>
              <a:gd name="connsiteX8" fmla="*/ 977974 w 1217762"/>
              <a:gd name="connsiteY8" fmla="*/ 2156280 h 3888310"/>
              <a:gd name="connsiteX9" fmla="*/ 1066874 w 1217762"/>
              <a:gd name="connsiteY9" fmla="*/ 9980 h 3888310"/>
              <a:gd name="connsiteX10" fmla="*/ 990674 w 1217762"/>
              <a:gd name="connsiteY10" fmla="*/ 1394280 h 388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7762" h="3888310">
                <a:moveTo>
                  <a:pt x="990674" y="1394280"/>
                </a:moveTo>
                <a:cubicBezTo>
                  <a:pt x="975857" y="1747763"/>
                  <a:pt x="988557" y="2039863"/>
                  <a:pt x="977974" y="2130880"/>
                </a:cubicBezTo>
                <a:cubicBezTo>
                  <a:pt x="967391" y="2221897"/>
                  <a:pt x="1005491" y="1830313"/>
                  <a:pt x="927174" y="1940380"/>
                </a:cubicBezTo>
                <a:cubicBezTo>
                  <a:pt x="848857" y="2050447"/>
                  <a:pt x="548291" y="2672747"/>
                  <a:pt x="508074" y="2791280"/>
                </a:cubicBezTo>
                <a:cubicBezTo>
                  <a:pt x="467857" y="2909813"/>
                  <a:pt x="768424" y="2471663"/>
                  <a:pt x="685874" y="2651580"/>
                </a:cubicBezTo>
                <a:cubicBezTo>
                  <a:pt x="603324" y="2831497"/>
                  <a:pt x="74157" y="3767063"/>
                  <a:pt x="12774" y="3870780"/>
                </a:cubicBezTo>
                <a:cubicBezTo>
                  <a:pt x="-48609" y="3974497"/>
                  <a:pt x="120724" y="3597730"/>
                  <a:pt x="317574" y="3273880"/>
                </a:cubicBezTo>
                <a:cubicBezTo>
                  <a:pt x="514424" y="2950030"/>
                  <a:pt x="1083807" y="2113947"/>
                  <a:pt x="1193874" y="1927680"/>
                </a:cubicBezTo>
                <a:cubicBezTo>
                  <a:pt x="1303941" y="1741413"/>
                  <a:pt x="999141" y="2475897"/>
                  <a:pt x="977974" y="2156280"/>
                </a:cubicBezTo>
                <a:cubicBezTo>
                  <a:pt x="956807" y="1836663"/>
                  <a:pt x="1064757" y="139097"/>
                  <a:pt x="1066874" y="9980"/>
                </a:cubicBezTo>
                <a:cubicBezTo>
                  <a:pt x="1068991" y="-119137"/>
                  <a:pt x="1005491" y="1040797"/>
                  <a:pt x="990674" y="1394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A32AD147-B91F-84FD-BBB7-A77940C70553}"/>
              </a:ext>
            </a:extLst>
          </p:cNvPr>
          <p:cNvSpPr/>
          <p:nvPr/>
        </p:nvSpPr>
        <p:spPr>
          <a:xfrm>
            <a:off x="5219693" y="1446343"/>
            <a:ext cx="800959" cy="2322501"/>
          </a:xfrm>
          <a:custGeom>
            <a:avLst/>
            <a:gdLst>
              <a:gd name="connsiteX0" fmla="*/ 762007 w 800959"/>
              <a:gd name="connsiteY0" fmla="*/ 280857 h 2322501"/>
              <a:gd name="connsiteX1" fmla="*/ 673107 w 800959"/>
              <a:gd name="connsiteY1" fmla="*/ 1461957 h 2322501"/>
              <a:gd name="connsiteX2" fmla="*/ 800107 w 800959"/>
              <a:gd name="connsiteY2" fmla="*/ 2312857 h 2322501"/>
              <a:gd name="connsiteX3" fmla="*/ 596907 w 800959"/>
              <a:gd name="connsiteY3" fmla="*/ 1931857 h 2322501"/>
              <a:gd name="connsiteX4" fmla="*/ 736607 w 800959"/>
              <a:gd name="connsiteY4" fmla="*/ 2096957 h 2322501"/>
              <a:gd name="connsiteX5" fmla="*/ 558807 w 800959"/>
              <a:gd name="connsiteY5" fmla="*/ 1296857 h 2322501"/>
              <a:gd name="connsiteX6" fmla="*/ 7 w 800959"/>
              <a:gd name="connsiteY6" fmla="*/ 1457 h 2322501"/>
              <a:gd name="connsiteX7" fmla="*/ 546107 w 800959"/>
              <a:gd name="connsiteY7" fmla="*/ 1030157 h 2322501"/>
              <a:gd name="connsiteX8" fmla="*/ 711207 w 800959"/>
              <a:gd name="connsiteY8" fmla="*/ 522157 h 2322501"/>
              <a:gd name="connsiteX9" fmla="*/ 762007 w 800959"/>
              <a:gd name="connsiteY9" fmla="*/ 280857 h 232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959" h="2322501">
                <a:moveTo>
                  <a:pt x="762007" y="280857"/>
                </a:moveTo>
                <a:cubicBezTo>
                  <a:pt x="755657" y="437490"/>
                  <a:pt x="666757" y="1123290"/>
                  <a:pt x="673107" y="1461957"/>
                </a:cubicBezTo>
                <a:cubicBezTo>
                  <a:pt x="679457" y="1800624"/>
                  <a:pt x="812807" y="2234540"/>
                  <a:pt x="800107" y="2312857"/>
                </a:cubicBezTo>
                <a:cubicBezTo>
                  <a:pt x="787407" y="2391174"/>
                  <a:pt x="607490" y="1967840"/>
                  <a:pt x="596907" y="1931857"/>
                </a:cubicBezTo>
                <a:cubicBezTo>
                  <a:pt x="586324" y="1895874"/>
                  <a:pt x="742957" y="2202790"/>
                  <a:pt x="736607" y="2096957"/>
                </a:cubicBezTo>
                <a:cubicBezTo>
                  <a:pt x="730257" y="1991124"/>
                  <a:pt x="681574" y="1646107"/>
                  <a:pt x="558807" y="1296857"/>
                </a:cubicBezTo>
                <a:cubicBezTo>
                  <a:pt x="436040" y="947607"/>
                  <a:pt x="2124" y="45907"/>
                  <a:pt x="7" y="1457"/>
                </a:cubicBezTo>
                <a:cubicBezTo>
                  <a:pt x="-2110" y="-42993"/>
                  <a:pt x="427574" y="943374"/>
                  <a:pt x="546107" y="1030157"/>
                </a:cubicBezTo>
                <a:cubicBezTo>
                  <a:pt x="664640" y="1116940"/>
                  <a:pt x="675224" y="649157"/>
                  <a:pt x="711207" y="522157"/>
                </a:cubicBezTo>
                <a:cubicBezTo>
                  <a:pt x="747190" y="395157"/>
                  <a:pt x="768357" y="124224"/>
                  <a:pt x="762007" y="28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1B576FC5-50E8-8EFB-F396-10840E267752}"/>
              </a:ext>
            </a:extLst>
          </p:cNvPr>
          <p:cNvSpPr/>
          <p:nvPr/>
        </p:nvSpPr>
        <p:spPr>
          <a:xfrm>
            <a:off x="4428628" y="995158"/>
            <a:ext cx="1222970" cy="2878914"/>
          </a:xfrm>
          <a:custGeom>
            <a:avLst/>
            <a:gdLst>
              <a:gd name="connsiteX0" fmla="*/ 3672 w 1222970"/>
              <a:gd name="connsiteY0" fmla="*/ 8142 h 2878914"/>
              <a:gd name="connsiteX1" fmla="*/ 702172 w 1222970"/>
              <a:gd name="connsiteY1" fmla="*/ 1379742 h 2878914"/>
              <a:gd name="connsiteX2" fmla="*/ 930772 w 1222970"/>
              <a:gd name="connsiteY2" fmla="*/ 2217942 h 2878914"/>
              <a:gd name="connsiteX3" fmla="*/ 981572 w 1222970"/>
              <a:gd name="connsiteY3" fmla="*/ 2103642 h 2878914"/>
              <a:gd name="connsiteX4" fmla="*/ 1222872 w 1222970"/>
              <a:gd name="connsiteY4" fmla="*/ 2878342 h 2878914"/>
              <a:gd name="connsiteX5" fmla="*/ 1006972 w 1222970"/>
              <a:gd name="connsiteY5" fmla="*/ 2205242 h 2878914"/>
              <a:gd name="connsiteX6" fmla="*/ 702172 w 1222970"/>
              <a:gd name="connsiteY6" fmla="*/ 909842 h 2878914"/>
              <a:gd name="connsiteX7" fmla="*/ 664072 w 1222970"/>
              <a:gd name="connsiteY7" fmla="*/ 1252742 h 2878914"/>
              <a:gd name="connsiteX8" fmla="*/ 498972 w 1222970"/>
              <a:gd name="connsiteY8" fmla="*/ 605042 h 2878914"/>
              <a:gd name="connsiteX9" fmla="*/ 359272 w 1222970"/>
              <a:gd name="connsiteY9" fmla="*/ 465342 h 2878914"/>
              <a:gd name="connsiteX10" fmla="*/ 422772 w 1222970"/>
              <a:gd name="connsiteY10" fmla="*/ 795542 h 2878914"/>
              <a:gd name="connsiteX11" fmla="*/ 3672 w 1222970"/>
              <a:gd name="connsiteY11" fmla="*/ 8142 h 287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2970" h="2878914">
                <a:moveTo>
                  <a:pt x="3672" y="8142"/>
                </a:moveTo>
                <a:cubicBezTo>
                  <a:pt x="50239" y="105509"/>
                  <a:pt x="547655" y="1011442"/>
                  <a:pt x="702172" y="1379742"/>
                </a:cubicBezTo>
                <a:cubicBezTo>
                  <a:pt x="856689" y="1748042"/>
                  <a:pt x="884205" y="2097292"/>
                  <a:pt x="930772" y="2217942"/>
                </a:cubicBezTo>
                <a:cubicBezTo>
                  <a:pt x="977339" y="2338592"/>
                  <a:pt x="932889" y="1993575"/>
                  <a:pt x="981572" y="2103642"/>
                </a:cubicBezTo>
                <a:cubicBezTo>
                  <a:pt x="1030255" y="2213709"/>
                  <a:pt x="1218639" y="2861409"/>
                  <a:pt x="1222872" y="2878342"/>
                </a:cubicBezTo>
                <a:cubicBezTo>
                  <a:pt x="1227105" y="2895275"/>
                  <a:pt x="1093755" y="2533325"/>
                  <a:pt x="1006972" y="2205242"/>
                </a:cubicBezTo>
                <a:cubicBezTo>
                  <a:pt x="920189" y="1877159"/>
                  <a:pt x="759322" y="1068592"/>
                  <a:pt x="702172" y="909842"/>
                </a:cubicBezTo>
                <a:cubicBezTo>
                  <a:pt x="645022" y="751092"/>
                  <a:pt x="697939" y="1303542"/>
                  <a:pt x="664072" y="1252742"/>
                </a:cubicBezTo>
                <a:cubicBezTo>
                  <a:pt x="630205" y="1201942"/>
                  <a:pt x="549772" y="736275"/>
                  <a:pt x="498972" y="605042"/>
                </a:cubicBezTo>
                <a:cubicBezTo>
                  <a:pt x="448172" y="473809"/>
                  <a:pt x="371972" y="433592"/>
                  <a:pt x="359272" y="465342"/>
                </a:cubicBezTo>
                <a:cubicBezTo>
                  <a:pt x="346572" y="497092"/>
                  <a:pt x="477805" y="873859"/>
                  <a:pt x="422772" y="795542"/>
                </a:cubicBezTo>
                <a:cubicBezTo>
                  <a:pt x="367739" y="717225"/>
                  <a:pt x="-42895" y="-89225"/>
                  <a:pt x="3672" y="8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5DC21713-806F-8CB5-96DD-ECB72F512850}"/>
              </a:ext>
            </a:extLst>
          </p:cNvPr>
          <p:cNvSpPr/>
          <p:nvPr/>
        </p:nvSpPr>
        <p:spPr>
          <a:xfrm>
            <a:off x="4914819" y="1422216"/>
            <a:ext cx="1027318" cy="2490769"/>
          </a:xfrm>
          <a:custGeom>
            <a:avLst/>
            <a:gdLst>
              <a:gd name="connsiteX0" fmla="*/ 635081 w 1027318"/>
              <a:gd name="connsiteY0" fmla="*/ 50984 h 2490769"/>
              <a:gd name="connsiteX1" fmla="*/ 584281 w 1027318"/>
              <a:gd name="connsiteY1" fmla="*/ 1346384 h 2490769"/>
              <a:gd name="connsiteX2" fmla="*/ 647781 w 1027318"/>
              <a:gd name="connsiteY2" fmla="*/ 2082984 h 2490769"/>
              <a:gd name="connsiteX3" fmla="*/ 660481 w 1027318"/>
              <a:gd name="connsiteY3" fmla="*/ 1841684 h 2490769"/>
              <a:gd name="connsiteX4" fmla="*/ 1016081 w 1027318"/>
              <a:gd name="connsiteY4" fmla="*/ 2476684 h 2490769"/>
              <a:gd name="connsiteX5" fmla="*/ 927181 w 1027318"/>
              <a:gd name="connsiteY5" fmla="*/ 2235384 h 2490769"/>
              <a:gd name="connsiteX6" fmla="*/ 812881 w 1027318"/>
              <a:gd name="connsiteY6" fmla="*/ 1701984 h 2490769"/>
              <a:gd name="connsiteX7" fmla="*/ 812881 w 1027318"/>
              <a:gd name="connsiteY7" fmla="*/ 673284 h 2490769"/>
              <a:gd name="connsiteX8" fmla="*/ 774781 w 1027318"/>
              <a:gd name="connsiteY8" fmla="*/ 1727384 h 2490769"/>
              <a:gd name="connsiteX9" fmla="*/ 749381 w 1027318"/>
              <a:gd name="connsiteY9" fmla="*/ 1295584 h 2490769"/>
              <a:gd name="connsiteX10" fmla="*/ 685881 w 1027318"/>
              <a:gd name="connsiteY10" fmla="*/ 1663884 h 2490769"/>
              <a:gd name="connsiteX11" fmla="*/ 635081 w 1027318"/>
              <a:gd name="connsiteY11" fmla="*/ 1257484 h 2490769"/>
              <a:gd name="connsiteX12" fmla="*/ 571581 w 1027318"/>
              <a:gd name="connsiteY12" fmla="*/ 1384484 h 2490769"/>
              <a:gd name="connsiteX13" fmla="*/ 457281 w 1027318"/>
              <a:gd name="connsiteY13" fmla="*/ 863784 h 2490769"/>
              <a:gd name="connsiteX14" fmla="*/ 81 w 1027318"/>
              <a:gd name="connsiteY14" fmla="*/ 184 h 2490769"/>
              <a:gd name="connsiteX15" fmla="*/ 495381 w 1027318"/>
              <a:gd name="connsiteY15" fmla="*/ 939984 h 2490769"/>
              <a:gd name="connsiteX16" fmla="*/ 508081 w 1027318"/>
              <a:gd name="connsiteY16" fmla="*/ 724084 h 2490769"/>
              <a:gd name="connsiteX17" fmla="*/ 635081 w 1027318"/>
              <a:gd name="connsiteY17" fmla="*/ 50984 h 249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7318" h="2490769">
                <a:moveTo>
                  <a:pt x="635081" y="50984"/>
                </a:moveTo>
                <a:cubicBezTo>
                  <a:pt x="647781" y="154701"/>
                  <a:pt x="582164" y="1007717"/>
                  <a:pt x="584281" y="1346384"/>
                </a:cubicBezTo>
                <a:cubicBezTo>
                  <a:pt x="586398" y="1685051"/>
                  <a:pt x="635081" y="2000434"/>
                  <a:pt x="647781" y="2082984"/>
                </a:cubicBezTo>
                <a:cubicBezTo>
                  <a:pt x="660481" y="2165534"/>
                  <a:pt x="599098" y="1776067"/>
                  <a:pt x="660481" y="1841684"/>
                </a:cubicBezTo>
                <a:cubicBezTo>
                  <a:pt x="721864" y="1907301"/>
                  <a:pt x="971631" y="2411067"/>
                  <a:pt x="1016081" y="2476684"/>
                </a:cubicBezTo>
                <a:cubicBezTo>
                  <a:pt x="1060531" y="2542301"/>
                  <a:pt x="961048" y="2364501"/>
                  <a:pt x="927181" y="2235384"/>
                </a:cubicBezTo>
                <a:cubicBezTo>
                  <a:pt x="893314" y="2106267"/>
                  <a:pt x="831931" y="1962334"/>
                  <a:pt x="812881" y="1701984"/>
                </a:cubicBezTo>
                <a:cubicBezTo>
                  <a:pt x="793831" y="1441634"/>
                  <a:pt x="819231" y="669051"/>
                  <a:pt x="812881" y="673284"/>
                </a:cubicBezTo>
                <a:cubicBezTo>
                  <a:pt x="806531" y="677517"/>
                  <a:pt x="785364" y="1623667"/>
                  <a:pt x="774781" y="1727384"/>
                </a:cubicBezTo>
                <a:cubicBezTo>
                  <a:pt x="764198" y="1831101"/>
                  <a:pt x="764198" y="1306167"/>
                  <a:pt x="749381" y="1295584"/>
                </a:cubicBezTo>
                <a:cubicBezTo>
                  <a:pt x="734564" y="1285001"/>
                  <a:pt x="704931" y="1670234"/>
                  <a:pt x="685881" y="1663884"/>
                </a:cubicBezTo>
                <a:cubicBezTo>
                  <a:pt x="666831" y="1657534"/>
                  <a:pt x="654131" y="1304051"/>
                  <a:pt x="635081" y="1257484"/>
                </a:cubicBezTo>
                <a:cubicBezTo>
                  <a:pt x="616031" y="1210917"/>
                  <a:pt x="601214" y="1450101"/>
                  <a:pt x="571581" y="1384484"/>
                </a:cubicBezTo>
                <a:cubicBezTo>
                  <a:pt x="541948" y="1318867"/>
                  <a:pt x="552531" y="1094501"/>
                  <a:pt x="457281" y="863784"/>
                </a:cubicBezTo>
                <a:cubicBezTo>
                  <a:pt x="362031" y="633067"/>
                  <a:pt x="-6269" y="-12516"/>
                  <a:pt x="81" y="184"/>
                </a:cubicBezTo>
                <a:cubicBezTo>
                  <a:pt x="6431" y="12884"/>
                  <a:pt x="410714" y="819334"/>
                  <a:pt x="495381" y="939984"/>
                </a:cubicBezTo>
                <a:cubicBezTo>
                  <a:pt x="580048" y="1060634"/>
                  <a:pt x="478448" y="870134"/>
                  <a:pt x="508081" y="724084"/>
                </a:cubicBezTo>
                <a:cubicBezTo>
                  <a:pt x="537714" y="578034"/>
                  <a:pt x="622381" y="-52733"/>
                  <a:pt x="635081" y="50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1C2C58EC-72E7-3BA9-4C38-3B454EF7E2B8}"/>
              </a:ext>
            </a:extLst>
          </p:cNvPr>
          <p:cNvSpPr/>
          <p:nvPr/>
        </p:nvSpPr>
        <p:spPr>
          <a:xfrm>
            <a:off x="4711639" y="987518"/>
            <a:ext cx="3470800" cy="5431759"/>
          </a:xfrm>
          <a:custGeom>
            <a:avLst/>
            <a:gdLst>
              <a:gd name="connsiteX0" fmla="*/ 61 w 3470800"/>
              <a:gd name="connsiteY0" fmla="*/ 3082 h 5431759"/>
              <a:gd name="connsiteX1" fmla="*/ 1104961 w 3470800"/>
              <a:gd name="connsiteY1" fmla="*/ 295182 h 5431759"/>
              <a:gd name="connsiteX2" fmla="*/ 2311461 w 3470800"/>
              <a:gd name="connsiteY2" fmla="*/ 2123982 h 5431759"/>
              <a:gd name="connsiteX3" fmla="*/ 2324161 w 3470800"/>
              <a:gd name="connsiteY3" fmla="*/ 1869982 h 5431759"/>
              <a:gd name="connsiteX4" fmla="*/ 3403661 w 3470800"/>
              <a:gd name="connsiteY4" fmla="*/ 5286282 h 5431759"/>
              <a:gd name="connsiteX5" fmla="*/ 3225861 w 3470800"/>
              <a:gd name="connsiteY5" fmla="*/ 4448082 h 5431759"/>
              <a:gd name="connsiteX6" fmla="*/ 2159061 w 3470800"/>
              <a:gd name="connsiteY6" fmla="*/ 1247682 h 5431759"/>
              <a:gd name="connsiteX7" fmla="*/ 1714561 w 3470800"/>
              <a:gd name="connsiteY7" fmla="*/ 511082 h 5431759"/>
              <a:gd name="connsiteX8" fmla="*/ 2184461 w 3470800"/>
              <a:gd name="connsiteY8" fmla="*/ 1628682 h 5431759"/>
              <a:gd name="connsiteX9" fmla="*/ 1219261 w 3470800"/>
              <a:gd name="connsiteY9" fmla="*/ 345982 h 5431759"/>
              <a:gd name="connsiteX10" fmla="*/ 1054161 w 3470800"/>
              <a:gd name="connsiteY10" fmla="*/ 155482 h 5431759"/>
              <a:gd name="connsiteX11" fmla="*/ 61 w 3470800"/>
              <a:gd name="connsiteY11" fmla="*/ 3082 h 543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0800" h="5431759">
                <a:moveTo>
                  <a:pt x="61" y="3082"/>
                </a:moveTo>
                <a:cubicBezTo>
                  <a:pt x="8528" y="26365"/>
                  <a:pt x="719728" y="-58301"/>
                  <a:pt x="1104961" y="295182"/>
                </a:cubicBezTo>
                <a:cubicBezTo>
                  <a:pt x="1490194" y="648665"/>
                  <a:pt x="2108261" y="1861515"/>
                  <a:pt x="2311461" y="2123982"/>
                </a:cubicBezTo>
                <a:cubicBezTo>
                  <a:pt x="2514661" y="2386449"/>
                  <a:pt x="2142128" y="1342932"/>
                  <a:pt x="2324161" y="1869982"/>
                </a:cubicBezTo>
                <a:cubicBezTo>
                  <a:pt x="2506194" y="2397032"/>
                  <a:pt x="3253378" y="4856599"/>
                  <a:pt x="3403661" y="5286282"/>
                </a:cubicBezTo>
                <a:cubicBezTo>
                  <a:pt x="3553944" y="5715965"/>
                  <a:pt x="3433294" y="5121182"/>
                  <a:pt x="3225861" y="4448082"/>
                </a:cubicBezTo>
                <a:cubicBezTo>
                  <a:pt x="3018428" y="3774982"/>
                  <a:pt x="2410944" y="1903849"/>
                  <a:pt x="2159061" y="1247682"/>
                </a:cubicBezTo>
                <a:cubicBezTo>
                  <a:pt x="1907178" y="591515"/>
                  <a:pt x="1710328" y="447582"/>
                  <a:pt x="1714561" y="511082"/>
                </a:cubicBezTo>
                <a:cubicBezTo>
                  <a:pt x="1718794" y="574582"/>
                  <a:pt x="2267011" y="1656199"/>
                  <a:pt x="2184461" y="1628682"/>
                </a:cubicBezTo>
                <a:cubicBezTo>
                  <a:pt x="2101911" y="1601165"/>
                  <a:pt x="1407644" y="591515"/>
                  <a:pt x="1219261" y="345982"/>
                </a:cubicBezTo>
                <a:cubicBezTo>
                  <a:pt x="1030878" y="100449"/>
                  <a:pt x="1253128" y="216865"/>
                  <a:pt x="1054161" y="155482"/>
                </a:cubicBezTo>
                <a:cubicBezTo>
                  <a:pt x="855194" y="94099"/>
                  <a:pt x="-8406" y="-20201"/>
                  <a:pt x="61" y="3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771E34A-95AB-26B7-60F6-1A1993329CB8}"/>
              </a:ext>
            </a:extLst>
          </p:cNvPr>
          <p:cNvSpPr/>
          <p:nvPr/>
        </p:nvSpPr>
        <p:spPr>
          <a:xfrm>
            <a:off x="6908624" y="2691965"/>
            <a:ext cx="611185" cy="6065774"/>
          </a:xfrm>
          <a:custGeom>
            <a:avLst/>
            <a:gdLst>
              <a:gd name="connsiteX0" fmla="*/ 176 w 611185"/>
              <a:gd name="connsiteY0" fmla="*/ 435 h 6065774"/>
              <a:gd name="connsiteX1" fmla="*/ 508176 w 611185"/>
              <a:gd name="connsiteY1" fmla="*/ 2261035 h 6065774"/>
              <a:gd name="connsiteX2" fmla="*/ 292276 w 611185"/>
              <a:gd name="connsiteY2" fmla="*/ 3480235 h 6065774"/>
              <a:gd name="connsiteX3" fmla="*/ 609776 w 611185"/>
              <a:gd name="connsiteY3" fmla="*/ 3162735 h 6065774"/>
              <a:gd name="connsiteX4" fmla="*/ 139876 w 611185"/>
              <a:gd name="connsiteY4" fmla="*/ 4356535 h 6065774"/>
              <a:gd name="connsiteX5" fmla="*/ 266876 w 611185"/>
              <a:gd name="connsiteY5" fmla="*/ 5944035 h 6065774"/>
              <a:gd name="connsiteX6" fmla="*/ 190676 w 611185"/>
              <a:gd name="connsiteY6" fmla="*/ 5829735 h 6065774"/>
              <a:gd name="connsiteX7" fmla="*/ 114476 w 611185"/>
              <a:gd name="connsiteY7" fmla="*/ 4813735 h 6065774"/>
              <a:gd name="connsiteX8" fmla="*/ 266876 w 611185"/>
              <a:gd name="connsiteY8" fmla="*/ 2553135 h 6065774"/>
              <a:gd name="connsiteX9" fmla="*/ 127176 w 611185"/>
              <a:gd name="connsiteY9" fmla="*/ 3619935 h 6065774"/>
              <a:gd name="connsiteX10" fmla="*/ 431976 w 611185"/>
              <a:gd name="connsiteY10" fmla="*/ 2591235 h 6065774"/>
              <a:gd name="connsiteX11" fmla="*/ 520876 w 611185"/>
              <a:gd name="connsiteY11" fmla="*/ 1981635 h 6065774"/>
              <a:gd name="connsiteX12" fmla="*/ 571676 w 611185"/>
              <a:gd name="connsiteY12" fmla="*/ 2451535 h 6065774"/>
              <a:gd name="connsiteX13" fmla="*/ 176 w 611185"/>
              <a:gd name="connsiteY13" fmla="*/ 435 h 606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1185" h="6065774">
                <a:moveTo>
                  <a:pt x="176" y="435"/>
                </a:moveTo>
                <a:cubicBezTo>
                  <a:pt x="-10407" y="-31315"/>
                  <a:pt x="459493" y="1681068"/>
                  <a:pt x="508176" y="2261035"/>
                </a:cubicBezTo>
                <a:cubicBezTo>
                  <a:pt x="556859" y="2841002"/>
                  <a:pt x="275343" y="3329952"/>
                  <a:pt x="292276" y="3480235"/>
                </a:cubicBezTo>
                <a:cubicBezTo>
                  <a:pt x="309209" y="3630518"/>
                  <a:pt x="635176" y="3016685"/>
                  <a:pt x="609776" y="3162735"/>
                </a:cubicBezTo>
                <a:cubicBezTo>
                  <a:pt x="584376" y="3308785"/>
                  <a:pt x="197026" y="3892985"/>
                  <a:pt x="139876" y="4356535"/>
                </a:cubicBezTo>
                <a:cubicBezTo>
                  <a:pt x="82726" y="4820085"/>
                  <a:pt x="258409" y="5698502"/>
                  <a:pt x="266876" y="5944035"/>
                </a:cubicBezTo>
                <a:cubicBezTo>
                  <a:pt x="275343" y="6189568"/>
                  <a:pt x="216076" y="6018118"/>
                  <a:pt x="190676" y="5829735"/>
                </a:cubicBezTo>
                <a:cubicBezTo>
                  <a:pt x="165276" y="5641352"/>
                  <a:pt x="101776" y="5359835"/>
                  <a:pt x="114476" y="4813735"/>
                </a:cubicBezTo>
                <a:cubicBezTo>
                  <a:pt x="127176" y="4267635"/>
                  <a:pt x="264759" y="2752102"/>
                  <a:pt x="266876" y="2553135"/>
                </a:cubicBezTo>
                <a:cubicBezTo>
                  <a:pt x="268993" y="2354168"/>
                  <a:pt x="99659" y="3613585"/>
                  <a:pt x="127176" y="3619935"/>
                </a:cubicBezTo>
                <a:cubicBezTo>
                  <a:pt x="154693" y="3626285"/>
                  <a:pt x="366359" y="2864285"/>
                  <a:pt x="431976" y="2591235"/>
                </a:cubicBezTo>
                <a:cubicBezTo>
                  <a:pt x="497593" y="2318185"/>
                  <a:pt x="497593" y="2004918"/>
                  <a:pt x="520876" y="1981635"/>
                </a:cubicBezTo>
                <a:cubicBezTo>
                  <a:pt x="544159" y="1958352"/>
                  <a:pt x="652109" y="2779618"/>
                  <a:pt x="571676" y="2451535"/>
                </a:cubicBezTo>
                <a:cubicBezTo>
                  <a:pt x="491243" y="2123452"/>
                  <a:pt x="10759" y="32185"/>
                  <a:pt x="176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99DD515-1234-8A15-97B9-AC9B3D455F9B}"/>
              </a:ext>
            </a:extLst>
          </p:cNvPr>
          <p:cNvSpPr/>
          <p:nvPr/>
        </p:nvSpPr>
        <p:spPr>
          <a:xfrm>
            <a:off x="7366016" y="2866181"/>
            <a:ext cx="1031229" cy="3262711"/>
          </a:xfrm>
          <a:custGeom>
            <a:avLst/>
            <a:gdLst>
              <a:gd name="connsiteX0" fmla="*/ 38084 w 1031229"/>
              <a:gd name="connsiteY0" fmla="*/ 169119 h 3262711"/>
              <a:gd name="connsiteX1" fmla="*/ 114284 w 1031229"/>
              <a:gd name="connsiteY1" fmla="*/ 334219 h 3262711"/>
              <a:gd name="connsiteX2" fmla="*/ 977884 w 1031229"/>
              <a:gd name="connsiteY2" fmla="*/ 3115519 h 3262711"/>
              <a:gd name="connsiteX3" fmla="*/ 888984 w 1031229"/>
              <a:gd name="connsiteY3" fmla="*/ 2721819 h 3262711"/>
              <a:gd name="connsiteX4" fmla="*/ 482584 w 1031229"/>
              <a:gd name="connsiteY4" fmla="*/ 1388319 h 3262711"/>
              <a:gd name="connsiteX5" fmla="*/ 723884 w 1031229"/>
              <a:gd name="connsiteY5" fmla="*/ 2074119 h 3262711"/>
              <a:gd name="connsiteX6" fmla="*/ 380984 w 1031229"/>
              <a:gd name="connsiteY6" fmla="*/ 1413719 h 3262711"/>
              <a:gd name="connsiteX7" fmla="*/ 38084 w 1031229"/>
              <a:gd name="connsiteY7" fmla="*/ 169119 h 326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229" h="3262711">
                <a:moveTo>
                  <a:pt x="38084" y="169119"/>
                </a:moveTo>
                <a:cubicBezTo>
                  <a:pt x="-6366" y="-10798"/>
                  <a:pt x="-42349" y="-156848"/>
                  <a:pt x="114284" y="334219"/>
                </a:cubicBezTo>
                <a:cubicBezTo>
                  <a:pt x="270917" y="825286"/>
                  <a:pt x="848767" y="2717586"/>
                  <a:pt x="977884" y="3115519"/>
                </a:cubicBezTo>
                <a:cubicBezTo>
                  <a:pt x="1107001" y="3513452"/>
                  <a:pt x="971534" y="3009686"/>
                  <a:pt x="888984" y="2721819"/>
                </a:cubicBezTo>
                <a:cubicBezTo>
                  <a:pt x="806434" y="2433952"/>
                  <a:pt x="510101" y="1496269"/>
                  <a:pt x="482584" y="1388319"/>
                </a:cubicBezTo>
                <a:cubicBezTo>
                  <a:pt x="455067" y="1280369"/>
                  <a:pt x="740817" y="2069886"/>
                  <a:pt x="723884" y="2074119"/>
                </a:cubicBezTo>
                <a:cubicBezTo>
                  <a:pt x="706951" y="2078352"/>
                  <a:pt x="499517" y="1733336"/>
                  <a:pt x="380984" y="1413719"/>
                </a:cubicBezTo>
                <a:cubicBezTo>
                  <a:pt x="262451" y="1094102"/>
                  <a:pt x="82534" y="349036"/>
                  <a:pt x="38084" y="169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3B0AF11-6D81-4A31-5E7F-EE0145DBB056}"/>
              </a:ext>
            </a:extLst>
          </p:cNvPr>
          <p:cNvSpPr/>
          <p:nvPr/>
        </p:nvSpPr>
        <p:spPr>
          <a:xfrm>
            <a:off x="8155762" y="6085931"/>
            <a:ext cx="935231" cy="2755482"/>
          </a:xfrm>
          <a:custGeom>
            <a:avLst/>
            <a:gdLst>
              <a:gd name="connsiteX0" fmla="*/ 23038 w 935231"/>
              <a:gd name="connsiteY0" fmla="*/ 60869 h 2755482"/>
              <a:gd name="connsiteX1" fmla="*/ 111938 w 935231"/>
              <a:gd name="connsiteY1" fmla="*/ 175169 h 2755482"/>
              <a:gd name="connsiteX2" fmla="*/ 848538 w 935231"/>
              <a:gd name="connsiteY2" fmla="*/ 1483269 h 2755482"/>
              <a:gd name="connsiteX3" fmla="*/ 594538 w 935231"/>
              <a:gd name="connsiteY3" fmla="*/ 2156369 h 2755482"/>
              <a:gd name="connsiteX4" fmla="*/ 835838 w 935231"/>
              <a:gd name="connsiteY4" fmla="*/ 1876969 h 2755482"/>
              <a:gd name="connsiteX5" fmla="*/ 302438 w 935231"/>
              <a:gd name="connsiteY5" fmla="*/ 2740569 h 2755482"/>
              <a:gd name="connsiteX6" fmla="*/ 492938 w 935231"/>
              <a:gd name="connsiteY6" fmla="*/ 2397669 h 2755482"/>
              <a:gd name="connsiteX7" fmla="*/ 886638 w 935231"/>
              <a:gd name="connsiteY7" fmla="*/ 2054769 h 2755482"/>
              <a:gd name="connsiteX8" fmla="*/ 835838 w 935231"/>
              <a:gd name="connsiteY8" fmla="*/ 1724569 h 2755482"/>
              <a:gd name="connsiteX9" fmla="*/ 48438 w 935231"/>
              <a:gd name="connsiteY9" fmla="*/ 365669 h 2755482"/>
              <a:gd name="connsiteX10" fmla="*/ 619938 w 935231"/>
              <a:gd name="connsiteY10" fmla="*/ 1203869 h 2755482"/>
              <a:gd name="connsiteX11" fmla="*/ 315138 w 935231"/>
              <a:gd name="connsiteY11" fmla="*/ 619669 h 2755482"/>
              <a:gd name="connsiteX12" fmla="*/ 23038 w 935231"/>
              <a:gd name="connsiteY12" fmla="*/ 60869 h 275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231" h="2755482">
                <a:moveTo>
                  <a:pt x="23038" y="60869"/>
                </a:moveTo>
                <a:cubicBezTo>
                  <a:pt x="-10829" y="-13214"/>
                  <a:pt x="-25645" y="-61898"/>
                  <a:pt x="111938" y="175169"/>
                </a:cubicBezTo>
                <a:cubicBezTo>
                  <a:pt x="249521" y="412236"/>
                  <a:pt x="768105" y="1153069"/>
                  <a:pt x="848538" y="1483269"/>
                </a:cubicBezTo>
                <a:cubicBezTo>
                  <a:pt x="928971" y="1813469"/>
                  <a:pt x="596655" y="2090752"/>
                  <a:pt x="594538" y="2156369"/>
                </a:cubicBezTo>
                <a:cubicBezTo>
                  <a:pt x="592421" y="2221986"/>
                  <a:pt x="884521" y="1779602"/>
                  <a:pt x="835838" y="1876969"/>
                </a:cubicBezTo>
                <a:cubicBezTo>
                  <a:pt x="787155" y="1974336"/>
                  <a:pt x="359588" y="2653786"/>
                  <a:pt x="302438" y="2740569"/>
                </a:cubicBezTo>
                <a:cubicBezTo>
                  <a:pt x="245288" y="2827352"/>
                  <a:pt x="395571" y="2511969"/>
                  <a:pt x="492938" y="2397669"/>
                </a:cubicBezTo>
                <a:cubicBezTo>
                  <a:pt x="590305" y="2283369"/>
                  <a:pt x="829488" y="2166952"/>
                  <a:pt x="886638" y="2054769"/>
                </a:cubicBezTo>
                <a:cubicBezTo>
                  <a:pt x="943788" y="1942586"/>
                  <a:pt x="975538" y="2006086"/>
                  <a:pt x="835838" y="1724569"/>
                </a:cubicBezTo>
                <a:cubicBezTo>
                  <a:pt x="696138" y="1443052"/>
                  <a:pt x="84421" y="452452"/>
                  <a:pt x="48438" y="365669"/>
                </a:cubicBezTo>
                <a:cubicBezTo>
                  <a:pt x="12455" y="278886"/>
                  <a:pt x="575488" y="1161536"/>
                  <a:pt x="619938" y="1203869"/>
                </a:cubicBezTo>
                <a:cubicBezTo>
                  <a:pt x="664388" y="1246202"/>
                  <a:pt x="412505" y="808052"/>
                  <a:pt x="315138" y="619669"/>
                </a:cubicBezTo>
                <a:cubicBezTo>
                  <a:pt x="217771" y="431286"/>
                  <a:pt x="56905" y="134952"/>
                  <a:pt x="23038" y="60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F2F489B8-A250-BFFC-9C34-8F35C9DBC50C}"/>
              </a:ext>
            </a:extLst>
          </p:cNvPr>
          <p:cNvSpPr/>
          <p:nvPr/>
        </p:nvSpPr>
        <p:spPr>
          <a:xfrm>
            <a:off x="5039466" y="6196085"/>
            <a:ext cx="2874118" cy="3544954"/>
          </a:xfrm>
          <a:custGeom>
            <a:avLst/>
            <a:gdLst>
              <a:gd name="connsiteX0" fmla="*/ 2872634 w 2874118"/>
              <a:gd name="connsiteY0" fmla="*/ 293615 h 3544954"/>
              <a:gd name="connsiteX1" fmla="*/ 1666134 w 2874118"/>
              <a:gd name="connsiteY1" fmla="*/ 1258815 h 3544954"/>
              <a:gd name="connsiteX2" fmla="*/ 459634 w 2874118"/>
              <a:gd name="connsiteY2" fmla="*/ 2414515 h 3544954"/>
              <a:gd name="connsiteX3" fmla="*/ 231034 w 2874118"/>
              <a:gd name="connsiteY3" fmla="*/ 2922515 h 3544954"/>
              <a:gd name="connsiteX4" fmla="*/ 142134 w 2874118"/>
              <a:gd name="connsiteY4" fmla="*/ 2668515 h 3544954"/>
              <a:gd name="connsiteX5" fmla="*/ 2434 w 2874118"/>
              <a:gd name="connsiteY5" fmla="*/ 2922515 h 3544954"/>
              <a:gd name="connsiteX6" fmla="*/ 269134 w 2874118"/>
              <a:gd name="connsiteY6" fmla="*/ 3544815 h 3544954"/>
              <a:gd name="connsiteX7" fmla="*/ 104034 w 2874118"/>
              <a:gd name="connsiteY7" fmla="*/ 2973315 h 3544954"/>
              <a:gd name="connsiteX8" fmla="*/ 192934 w 2874118"/>
              <a:gd name="connsiteY8" fmla="*/ 2338315 h 3544954"/>
              <a:gd name="connsiteX9" fmla="*/ 1767734 w 2874118"/>
              <a:gd name="connsiteY9" fmla="*/ 852415 h 3544954"/>
              <a:gd name="connsiteX10" fmla="*/ 942234 w 2874118"/>
              <a:gd name="connsiteY10" fmla="*/ 1335015 h 3544954"/>
              <a:gd name="connsiteX11" fmla="*/ 2059834 w 2874118"/>
              <a:gd name="connsiteY11" fmla="*/ 1515 h 3544954"/>
              <a:gd name="connsiteX12" fmla="*/ 637434 w 2874118"/>
              <a:gd name="connsiteY12" fmla="*/ 1639815 h 3544954"/>
              <a:gd name="connsiteX13" fmla="*/ 1234334 w 2874118"/>
              <a:gd name="connsiteY13" fmla="*/ 1423915 h 3544954"/>
              <a:gd name="connsiteX14" fmla="*/ 700934 w 2874118"/>
              <a:gd name="connsiteY14" fmla="*/ 1893815 h 3544954"/>
              <a:gd name="connsiteX15" fmla="*/ 2186834 w 2874118"/>
              <a:gd name="connsiteY15" fmla="*/ 700015 h 3544954"/>
              <a:gd name="connsiteX16" fmla="*/ 1920134 w 2874118"/>
              <a:gd name="connsiteY16" fmla="*/ 814315 h 3544954"/>
              <a:gd name="connsiteX17" fmla="*/ 2872634 w 2874118"/>
              <a:gd name="connsiteY17" fmla="*/ 293615 h 354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74118" h="3544954">
                <a:moveTo>
                  <a:pt x="2872634" y="293615"/>
                </a:moveTo>
                <a:cubicBezTo>
                  <a:pt x="2830301" y="367698"/>
                  <a:pt x="2068301" y="905332"/>
                  <a:pt x="1666134" y="1258815"/>
                </a:cubicBezTo>
                <a:cubicBezTo>
                  <a:pt x="1263967" y="1612298"/>
                  <a:pt x="698817" y="2137232"/>
                  <a:pt x="459634" y="2414515"/>
                </a:cubicBezTo>
                <a:cubicBezTo>
                  <a:pt x="220451" y="2691798"/>
                  <a:pt x="283951" y="2880182"/>
                  <a:pt x="231034" y="2922515"/>
                </a:cubicBezTo>
                <a:cubicBezTo>
                  <a:pt x="178117" y="2964848"/>
                  <a:pt x="180234" y="2668515"/>
                  <a:pt x="142134" y="2668515"/>
                </a:cubicBezTo>
                <a:cubicBezTo>
                  <a:pt x="104034" y="2668515"/>
                  <a:pt x="-18733" y="2776465"/>
                  <a:pt x="2434" y="2922515"/>
                </a:cubicBezTo>
                <a:cubicBezTo>
                  <a:pt x="23601" y="3068565"/>
                  <a:pt x="252201" y="3536348"/>
                  <a:pt x="269134" y="3544815"/>
                </a:cubicBezTo>
                <a:cubicBezTo>
                  <a:pt x="286067" y="3553282"/>
                  <a:pt x="116734" y="3174398"/>
                  <a:pt x="104034" y="2973315"/>
                </a:cubicBezTo>
                <a:cubicBezTo>
                  <a:pt x="91334" y="2772232"/>
                  <a:pt x="-84349" y="2691798"/>
                  <a:pt x="192934" y="2338315"/>
                </a:cubicBezTo>
                <a:cubicBezTo>
                  <a:pt x="470217" y="1984832"/>
                  <a:pt x="1642851" y="1019632"/>
                  <a:pt x="1767734" y="852415"/>
                </a:cubicBezTo>
                <a:cubicBezTo>
                  <a:pt x="1892617" y="685198"/>
                  <a:pt x="893551" y="1476832"/>
                  <a:pt x="942234" y="1335015"/>
                </a:cubicBezTo>
                <a:cubicBezTo>
                  <a:pt x="990917" y="1193198"/>
                  <a:pt x="2110634" y="-49285"/>
                  <a:pt x="2059834" y="1515"/>
                </a:cubicBezTo>
                <a:cubicBezTo>
                  <a:pt x="2009034" y="52315"/>
                  <a:pt x="775017" y="1402748"/>
                  <a:pt x="637434" y="1639815"/>
                </a:cubicBezTo>
                <a:cubicBezTo>
                  <a:pt x="499851" y="1876882"/>
                  <a:pt x="1223751" y="1381582"/>
                  <a:pt x="1234334" y="1423915"/>
                </a:cubicBezTo>
                <a:cubicBezTo>
                  <a:pt x="1244917" y="1466248"/>
                  <a:pt x="542184" y="2014465"/>
                  <a:pt x="700934" y="1893815"/>
                </a:cubicBezTo>
                <a:cubicBezTo>
                  <a:pt x="859684" y="1773165"/>
                  <a:pt x="1983634" y="879932"/>
                  <a:pt x="2186834" y="700015"/>
                </a:cubicBezTo>
                <a:cubicBezTo>
                  <a:pt x="2390034" y="520098"/>
                  <a:pt x="1801601" y="877815"/>
                  <a:pt x="1920134" y="814315"/>
                </a:cubicBezTo>
                <a:cubicBezTo>
                  <a:pt x="2038667" y="750815"/>
                  <a:pt x="2914967" y="219532"/>
                  <a:pt x="2872634" y="29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63961E6-3D51-6B68-5F4C-927036DB1EA0}"/>
              </a:ext>
            </a:extLst>
          </p:cNvPr>
          <p:cNvSpPr/>
          <p:nvPr/>
        </p:nvSpPr>
        <p:spPr>
          <a:xfrm>
            <a:off x="1021455" y="6590348"/>
            <a:ext cx="2533631" cy="4151638"/>
          </a:xfrm>
          <a:custGeom>
            <a:avLst/>
            <a:gdLst>
              <a:gd name="connsiteX0" fmla="*/ 1467745 w 2533631"/>
              <a:gd name="connsiteY0" fmla="*/ 254952 h 4151638"/>
              <a:gd name="connsiteX1" fmla="*/ 1467745 w 2533631"/>
              <a:gd name="connsiteY1" fmla="*/ 318452 h 4151638"/>
              <a:gd name="connsiteX2" fmla="*/ 1924945 w 2533631"/>
              <a:gd name="connsiteY2" fmla="*/ 2820352 h 4151638"/>
              <a:gd name="connsiteX3" fmla="*/ 1785245 w 2533631"/>
              <a:gd name="connsiteY3" fmla="*/ 3163252 h 4151638"/>
              <a:gd name="connsiteX4" fmla="*/ 1239145 w 2533631"/>
              <a:gd name="connsiteY4" fmla="*/ 3099752 h 4151638"/>
              <a:gd name="connsiteX5" fmla="*/ 7245 w 2533631"/>
              <a:gd name="connsiteY5" fmla="*/ 2731452 h 4151638"/>
              <a:gd name="connsiteX6" fmla="*/ 1861445 w 2533631"/>
              <a:gd name="connsiteY6" fmla="*/ 3175952 h 4151638"/>
              <a:gd name="connsiteX7" fmla="*/ 1747145 w 2533631"/>
              <a:gd name="connsiteY7" fmla="*/ 3341052 h 4151638"/>
              <a:gd name="connsiteX8" fmla="*/ 883545 w 2533631"/>
              <a:gd name="connsiteY8" fmla="*/ 3963352 h 4151638"/>
              <a:gd name="connsiteX9" fmla="*/ 1594745 w 2533631"/>
              <a:gd name="connsiteY9" fmla="*/ 3633152 h 4151638"/>
              <a:gd name="connsiteX10" fmla="*/ 1074045 w 2533631"/>
              <a:gd name="connsiteY10" fmla="*/ 4090352 h 4151638"/>
              <a:gd name="connsiteX11" fmla="*/ 83445 w 2533631"/>
              <a:gd name="connsiteY11" fmla="*/ 3810952 h 4151638"/>
              <a:gd name="connsiteX12" fmla="*/ 1442345 w 2533631"/>
              <a:gd name="connsiteY12" fmla="*/ 4128452 h 4151638"/>
              <a:gd name="connsiteX13" fmla="*/ 2382145 w 2533631"/>
              <a:gd name="connsiteY13" fmla="*/ 3950652 h 4151638"/>
              <a:gd name="connsiteX14" fmla="*/ 2521845 w 2533631"/>
              <a:gd name="connsiteY14" fmla="*/ 2553652 h 4151638"/>
              <a:gd name="connsiteX15" fmla="*/ 2458345 w 2533631"/>
              <a:gd name="connsiteY15" fmla="*/ 3696652 h 4151638"/>
              <a:gd name="connsiteX16" fmla="*/ 1924945 w 2533631"/>
              <a:gd name="connsiteY16" fmla="*/ 4014152 h 4151638"/>
              <a:gd name="connsiteX17" fmla="*/ 1315345 w 2533631"/>
              <a:gd name="connsiteY17" fmla="*/ 3747452 h 4151638"/>
              <a:gd name="connsiteX18" fmla="*/ 1836045 w 2533631"/>
              <a:gd name="connsiteY18" fmla="*/ 3341052 h 4151638"/>
              <a:gd name="connsiteX19" fmla="*/ 1912245 w 2533631"/>
              <a:gd name="connsiteY19" fmla="*/ 2960052 h 4151638"/>
              <a:gd name="connsiteX20" fmla="*/ 1683645 w 2533631"/>
              <a:gd name="connsiteY20" fmla="*/ 1918652 h 4151638"/>
              <a:gd name="connsiteX21" fmla="*/ 1721745 w 2533631"/>
              <a:gd name="connsiteY21" fmla="*/ 2337752 h 4151638"/>
              <a:gd name="connsiteX22" fmla="*/ 1467745 w 2533631"/>
              <a:gd name="connsiteY22" fmla="*/ 254952 h 415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33631" h="4151638">
                <a:moveTo>
                  <a:pt x="1467745" y="254952"/>
                </a:moveTo>
                <a:cubicBezTo>
                  <a:pt x="1425412" y="-81598"/>
                  <a:pt x="1391545" y="-109115"/>
                  <a:pt x="1467745" y="318452"/>
                </a:cubicBezTo>
                <a:cubicBezTo>
                  <a:pt x="1543945" y="746019"/>
                  <a:pt x="1872028" y="2346219"/>
                  <a:pt x="1924945" y="2820352"/>
                </a:cubicBezTo>
                <a:cubicBezTo>
                  <a:pt x="1977862" y="3294485"/>
                  <a:pt x="1899545" y="3116685"/>
                  <a:pt x="1785245" y="3163252"/>
                </a:cubicBezTo>
                <a:cubicBezTo>
                  <a:pt x="1670945" y="3209819"/>
                  <a:pt x="1535478" y="3171719"/>
                  <a:pt x="1239145" y="3099752"/>
                </a:cubicBezTo>
                <a:cubicBezTo>
                  <a:pt x="942812" y="3027785"/>
                  <a:pt x="-96472" y="2718752"/>
                  <a:pt x="7245" y="2731452"/>
                </a:cubicBezTo>
                <a:cubicBezTo>
                  <a:pt x="110962" y="2744152"/>
                  <a:pt x="1571462" y="3074352"/>
                  <a:pt x="1861445" y="3175952"/>
                </a:cubicBezTo>
                <a:cubicBezTo>
                  <a:pt x="2151428" y="3277552"/>
                  <a:pt x="1910128" y="3209819"/>
                  <a:pt x="1747145" y="3341052"/>
                </a:cubicBezTo>
                <a:cubicBezTo>
                  <a:pt x="1584162" y="3472285"/>
                  <a:pt x="908945" y="3914669"/>
                  <a:pt x="883545" y="3963352"/>
                </a:cubicBezTo>
                <a:cubicBezTo>
                  <a:pt x="858145" y="4012035"/>
                  <a:pt x="1562995" y="3611985"/>
                  <a:pt x="1594745" y="3633152"/>
                </a:cubicBezTo>
                <a:cubicBezTo>
                  <a:pt x="1626495" y="3654319"/>
                  <a:pt x="1325928" y="4060719"/>
                  <a:pt x="1074045" y="4090352"/>
                </a:cubicBezTo>
                <a:cubicBezTo>
                  <a:pt x="822162" y="4119985"/>
                  <a:pt x="22062" y="3804602"/>
                  <a:pt x="83445" y="3810952"/>
                </a:cubicBezTo>
                <a:cubicBezTo>
                  <a:pt x="144828" y="3817302"/>
                  <a:pt x="1059228" y="4105169"/>
                  <a:pt x="1442345" y="4128452"/>
                </a:cubicBezTo>
                <a:cubicBezTo>
                  <a:pt x="1825462" y="4151735"/>
                  <a:pt x="2202228" y="4213119"/>
                  <a:pt x="2382145" y="3950652"/>
                </a:cubicBezTo>
                <a:cubicBezTo>
                  <a:pt x="2562062" y="3688185"/>
                  <a:pt x="2509145" y="2595985"/>
                  <a:pt x="2521845" y="2553652"/>
                </a:cubicBezTo>
                <a:cubicBezTo>
                  <a:pt x="2534545" y="2511319"/>
                  <a:pt x="2557828" y="3453235"/>
                  <a:pt x="2458345" y="3696652"/>
                </a:cubicBezTo>
                <a:cubicBezTo>
                  <a:pt x="2358862" y="3940069"/>
                  <a:pt x="2115445" y="4005685"/>
                  <a:pt x="1924945" y="4014152"/>
                </a:cubicBezTo>
                <a:cubicBezTo>
                  <a:pt x="1734445" y="4022619"/>
                  <a:pt x="1330162" y="3859635"/>
                  <a:pt x="1315345" y="3747452"/>
                </a:cubicBezTo>
                <a:cubicBezTo>
                  <a:pt x="1300528" y="3635269"/>
                  <a:pt x="1736562" y="3472285"/>
                  <a:pt x="1836045" y="3341052"/>
                </a:cubicBezTo>
                <a:cubicBezTo>
                  <a:pt x="1935528" y="3209819"/>
                  <a:pt x="1937645" y="3197119"/>
                  <a:pt x="1912245" y="2960052"/>
                </a:cubicBezTo>
                <a:cubicBezTo>
                  <a:pt x="1886845" y="2722985"/>
                  <a:pt x="1715395" y="2022369"/>
                  <a:pt x="1683645" y="1918652"/>
                </a:cubicBezTo>
                <a:cubicBezTo>
                  <a:pt x="1651895" y="1814935"/>
                  <a:pt x="1761962" y="2610802"/>
                  <a:pt x="1721745" y="2337752"/>
                </a:cubicBezTo>
                <a:cubicBezTo>
                  <a:pt x="1681528" y="2064702"/>
                  <a:pt x="1510078" y="591502"/>
                  <a:pt x="1467745" y="25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FED504F-4BBE-83CF-B23A-9F73011C266B}"/>
              </a:ext>
            </a:extLst>
          </p:cNvPr>
          <p:cNvSpPr/>
          <p:nvPr/>
        </p:nvSpPr>
        <p:spPr>
          <a:xfrm>
            <a:off x="2209999" y="5770045"/>
            <a:ext cx="1217287" cy="4860068"/>
          </a:xfrm>
          <a:custGeom>
            <a:avLst/>
            <a:gdLst>
              <a:gd name="connsiteX0" fmla="*/ 12501 w 1217287"/>
              <a:gd name="connsiteY0" fmla="*/ 33855 h 4860068"/>
              <a:gd name="connsiteX1" fmla="*/ 1015801 w 1217287"/>
              <a:gd name="connsiteY1" fmla="*/ 3996255 h 4860068"/>
              <a:gd name="connsiteX2" fmla="*/ 812601 w 1217287"/>
              <a:gd name="connsiteY2" fmla="*/ 4542355 h 4860068"/>
              <a:gd name="connsiteX3" fmla="*/ 1028501 w 1217287"/>
              <a:gd name="connsiteY3" fmla="*/ 4262955 h 4860068"/>
              <a:gd name="connsiteX4" fmla="*/ 520501 w 1217287"/>
              <a:gd name="connsiteY4" fmla="*/ 4859855 h 4860068"/>
              <a:gd name="connsiteX5" fmla="*/ 1104701 w 1217287"/>
              <a:gd name="connsiteY5" fmla="*/ 4186755 h 4860068"/>
              <a:gd name="connsiteX6" fmla="*/ 1193601 w 1217287"/>
              <a:gd name="connsiteY6" fmla="*/ 3742255 h 4860068"/>
              <a:gd name="connsiteX7" fmla="*/ 1206301 w 1217287"/>
              <a:gd name="connsiteY7" fmla="*/ 2548455 h 4860068"/>
              <a:gd name="connsiteX8" fmla="*/ 1193601 w 1217287"/>
              <a:gd name="connsiteY8" fmla="*/ 4161355 h 4860068"/>
              <a:gd name="connsiteX9" fmla="*/ 939601 w 1217287"/>
              <a:gd name="connsiteY9" fmla="*/ 3500955 h 4860068"/>
              <a:gd name="connsiteX10" fmla="*/ 533201 w 1217287"/>
              <a:gd name="connsiteY10" fmla="*/ 1976955 h 4860068"/>
              <a:gd name="connsiteX11" fmla="*/ 457001 w 1217287"/>
              <a:gd name="connsiteY11" fmla="*/ 2078555 h 4860068"/>
              <a:gd name="connsiteX12" fmla="*/ 12501 w 1217287"/>
              <a:gd name="connsiteY12" fmla="*/ 33855 h 486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7287" h="4860068">
                <a:moveTo>
                  <a:pt x="12501" y="33855"/>
                </a:moveTo>
                <a:cubicBezTo>
                  <a:pt x="105634" y="353472"/>
                  <a:pt x="882451" y="3244838"/>
                  <a:pt x="1015801" y="3996255"/>
                </a:cubicBezTo>
                <a:cubicBezTo>
                  <a:pt x="1149151" y="4747672"/>
                  <a:pt x="810484" y="4497905"/>
                  <a:pt x="812601" y="4542355"/>
                </a:cubicBezTo>
                <a:cubicBezTo>
                  <a:pt x="814718" y="4586805"/>
                  <a:pt x="1077184" y="4210038"/>
                  <a:pt x="1028501" y="4262955"/>
                </a:cubicBezTo>
                <a:cubicBezTo>
                  <a:pt x="979818" y="4315872"/>
                  <a:pt x="507801" y="4872555"/>
                  <a:pt x="520501" y="4859855"/>
                </a:cubicBezTo>
                <a:cubicBezTo>
                  <a:pt x="533201" y="4847155"/>
                  <a:pt x="992518" y="4373021"/>
                  <a:pt x="1104701" y="4186755"/>
                </a:cubicBezTo>
                <a:cubicBezTo>
                  <a:pt x="1216884" y="4000489"/>
                  <a:pt x="1176668" y="4015305"/>
                  <a:pt x="1193601" y="3742255"/>
                </a:cubicBezTo>
                <a:cubicBezTo>
                  <a:pt x="1210534" y="3469205"/>
                  <a:pt x="1206301" y="2478605"/>
                  <a:pt x="1206301" y="2548455"/>
                </a:cubicBezTo>
                <a:cubicBezTo>
                  <a:pt x="1206301" y="2618305"/>
                  <a:pt x="1238051" y="4002605"/>
                  <a:pt x="1193601" y="4161355"/>
                </a:cubicBezTo>
                <a:cubicBezTo>
                  <a:pt x="1149151" y="4320105"/>
                  <a:pt x="1049668" y="3865022"/>
                  <a:pt x="939601" y="3500955"/>
                </a:cubicBezTo>
                <a:cubicBezTo>
                  <a:pt x="829534" y="3136888"/>
                  <a:pt x="613634" y="2214022"/>
                  <a:pt x="533201" y="1976955"/>
                </a:cubicBezTo>
                <a:cubicBezTo>
                  <a:pt x="452768" y="1739888"/>
                  <a:pt x="539551" y="2402405"/>
                  <a:pt x="457001" y="2078555"/>
                </a:cubicBezTo>
                <a:cubicBezTo>
                  <a:pt x="374451" y="1754705"/>
                  <a:pt x="-80632" y="-285762"/>
                  <a:pt x="12501" y="3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AEF48C9-5631-29F3-108B-274ACEB8CCCD}"/>
              </a:ext>
            </a:extLst>
          </p:cNvPr>
          <p:cNvSpPr/>
          <p:nvPr/>
        </p:nvSpPr>
        <p:spPr>
          <a:xfrm>
            <a:off x="7061073" y="3874952"/>
            <a:ext cx="1199920" cy="4349649"/>
          </a:xfrm>
          <a:custGeom>
            <a:avLst/>
            <a:gdLst>
              <a:gd name="connsiteX0" fmla="*/ 558927 w 1199920"/>
              <a:gd name="connsiteY0" fmla="*/ 163648 h 4349649"/>
              <a:gd name="connsiteX1" fmla="*/ 584327 w 1199920"/>
              <a:gd name="connsiteY1" fmla="*/ 430348 h 4349649"/>
              <a:gd name="connsiteX2" fmla="*/ 470027 w 1199920"/>
              <a:gd name="connsiteY2" fmla="*/ 3402148 h 4349649"/>
              <a:gd name="connsiteX3" fmla="*/ 127 w 1199920"/>
              <a:gd name="connsiteY3" fmla="*/ 4329248 h 4349649"/>
              <a:gd name="connsiteX4" fmla="*/ 419227 w 1199920"/>
              <a:gd name="connsiteY4" fmla="*/ 3859348 h 4349649"/>
              <a:gd name="connsiteX5" fmla="*/ 76327 w 1199920"/>
              <a:gd name="connsiteY5" fmla="*/ 4303848 h 4349649"/>
              <a:gd name="connsiteX6" fmla="*/ 1193927 w 1199920"/>
              <a:gd name="connsiteY6" fmla="*/ 2513148 h 4349649"/>
              <a:gd name="connsiteX7" fmla="*/ 520827 w 1199920"/>
              <a:gd name="connsiteY7" fmla="*/ 3579948 h 4349649"/>
              <a:gd name="connsiteX8" fmla="*/ 520827 w 1199920"/>
              <a:gd name="connsiteY8" fmla="*/ 3249748 h 4349649"/>
              <a:gd name="connsiteX9" fmla="*/ 254127 w 1199920"/>
              <a:gd name="connsiteY9" fmla="*/ 531948 h 4349649"/>
              <a:gd name="connsiteX10" fmla="*/ 558927 w 1199920"/>
              <a:gd name="connsiteY10" fmla="*/ 1840048 h 4349649"/>
              <a:gd name="connsiteX11" fmla="*/ 558927 w 1199920"/>
              <a:gd name="connsiteY11" fmla="*/ 163648 h 434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9920" h="4349649">
                <a:moveTo>
                  <a:pt x="558927" y="163648"/>
                </a:moveTo>
                <a:cubicBezTo>
                  <a:pt x="563160" y="-71302"/>
                  <a:pt x="599144" y="-109402"/>
                  <a:pt x="584327" y="430348"/>
                </a:cubicBezTo>
                <a:cubicBezTo>
                  <a:pt x="569510" y="970098"/>
                  <a:pt x="567394" y="2752331"/>
                  <a:pt x="470027" y="3402148"/>
                </a:cubicBezTo>
                <a:cubicBezTo>
                  <a:pt x="372660" y="4051965"/>
                  <a:pt x="8594" y="4253048"/>
                  <a:pt x="127" y="4329248"/>
                </a:cubicBezTo>
                <a:cubicBezTo>
                  <a:pt x="-8340" y="4405448"/>
                  <a:pt x="406527" y="3863581"/>
                  <a:pt x="419227" y="3859348"/>
                </a:cubicBezTo>
                <a:cubicBezTo>
                  <a:pt x="431927" y="3855115"/>
                  <a:pt x="-52790" y="4528215"/>
                  <a:pt x="76327" y="4303848"/>
                </a:cubicBezTo>
                <a:cubicBezTo>
                  <a:pt x="205444" y="4079481"/>
                  <a:pt x="1119844" y="2633798"/>
                  <a:pt x="1193927" y="2513148"/>
                </a:cubicBezTo>
                <a:cubicBezTo>
                  <a:pt x="1268010" y="2392498"/>
                  <a:pt x="633010" y="3457181"/>
                  <a:pt x="520827" y="3579948"/>
                </a:cubicBezTo>
                <a:cubicBezTo>
                  <a:pt x="408644" y="3702715"/>
                  <a:pt x="565277" y="3757748"/>
                  <a:pt x="520827" y="3249748"/>
                </a:cubicBezTo>
                <a:cubicBezTo>
                  <a:pt x="476377" y="2741748"/>
                  <a:pt x="247777" y="766898"/>
                  <a:pt x="254127" y="531948"/>
                </a:cubicBezTo>
                <a:cubicBezTo>
                  <a:pt x="260477" y="296998"/>
                  <a:pt x="506010" y="1907781"/>
                  <a:pt x="558927" y="1840048"/>
                </a:cubicBezTo>
                <a:cubicBezTo>
                  <a:pt x="611844" y="1772315"/>
                  <a:pt x="554694" y="398598"/>
                  <a:pt x="558927" y="163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73CEF3C1-124A-1CD7-A254-F4A75F957E41}"/>
              </a:ext>
            </a:extLst>
          </p:cNvPr>
          <p:cNvSpPr/>
          <p:nvPr/>
        </p:nvSpPr>
        <p:spPr>
          <a:xfrm>
            <a:off x="1698777" y="633804"/>
            <a:ext cx="2341654" cy="5971702"/>
          </a:xfrm>
          <a:custGeom>
            <a:avLst/>
            <a:gdLst>
              <a:gd name="connsiteX0" fmla="*/ 2327123 w 2341654"/>
              <a:gd name="connsiteY0" fmla="*/ 26596 h 5971702"/>
              <a:gd name="connsiteX1" fmla="*/ 218923 w 2341654"/>
              <a:gd name="connsiteY1" fmla="*/ 2566596 h 5971702"/>
              <a:gd name="connsiteX2" fmla="*/ 396723 w 2341654"/>
              <a:gd name="connsiteY2" fmla="*/ 2642796 h 5971702"/>
              <a:gd name="connsiteX3" fmla="*/ 3023 w 2341654"/>
              <a:gd name="connsiteY3" fmla="*/ 4547796 h 5971702"/>
              <a:gd name="connsiteX4" fmla="*/ 206223 w 2341654"/>
              <a:gd name="connsiteY4" fmla="*/ 4039796 h 5971702"/>
              <a:gd name="connsiteX5" fmla="*/ 41123 w 2341654"/>
              <a:gd name="connsiteY5" fmla="*/ 5970196 h 5971702"/>
              <a:gd name="connsiteX6" fmla="*/ 218923 w 2341654"/>
              <a:gd name="connsiteY6" fmla="*/ 4319196 h 5971702"/>
              <a:gd name="connsiteX7" fmla="*/ 422123 w 2341654"/>
              <a:gd name="connsiteY7" fmla="*/ 2045896 h 5971702"/>
              <a:gd name="connsiteX8" fmla="*/ 396723 w 2341654"/>
              <a:gd name="connsiteY8" fmla="*/ 2693596 h 5971702"/>
              <a:gd name="connsiteX9" fmla="*/ 1577823 w 2341654"/>
              <a:gd name="connsiteY9" fmla="*/ 712396 h 5971702"/>
              <a:gd name="connsiteX10" fmla="*/ 1171423 w 2341654"/>
              <a:gd name="connsiteY10" fmla="*/ 1207696 h 5971702"/>
              <a:gd name="connsiteX11" fmla="*/ 2327123 w 2341654"/>
              <a:gd name="connsiteY11" fmla="*/ 26596 h 59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654" h="5971702">
                <a:moveTo>
                  <a:pt x="2327123" y="26596"/>
                </a:moveTo>
                <a:cubicBezTo>
                  <a:pt x="2168373" y="253079"/>
                  <a:pt x="540656" y="2130563"/>
                  <a:pt x="218923" y="2566596"/>
                </a:cubicBezTo>
                <a:cubicBezTo>
                  <a:pt x="-102810" y="3002629"/>
                  <a:pt x="432706" y="2312596"/>
                  <a:pt x="396723" y="2642796"/>
                </a:cubicBezTo>
                <a:cubicBezTo>
                  <a:pt x="360740" y="2972996"/>
                  <a:pt x="34773" y="4314963"/>
                  <a:pt x="3023" y="4547796"/>
                </a:cubicBezTo>
                <a:cubicBezTo>
                  <a:pt x="-28727" y="4780629"/>
                  <a:pt x="199873" y="3802729"/>
                  <a:pt x="206223" y="4039796"/>
                </a:cubicBezTo>
                <a:cubicBezTo>
                  <a:pt x="212573" y="4276863"/>
                  <a:pt x="39006" y="5923629"/>
                  <a:pt x="41123" y="5970196"/>
                </a:cubicBezTo>
                <a:cubicBezTo>
                  <a:pt x="43240" y="6016763"/>
                  <a:pt x="155423" y="4973246"/>
                  <a:pt x="218923" y="4319196"/>
                </a:cubicBezTo>
                <a:cubicBezTo>
                  <a:pt x="282423" y="3665146"/>
                  <a:pt x="392490" y="2316829"/>
                  <a:pt x="422123" y="2045896"/>
                </a:cubicBezTo>
                <a:cubicBezTo>
                  <a:pt x="451756" y="1774963"/>
                  <a:pt x="204106" y="2915846"/>
                  <a:pt x="396723" y="2693596"/>
                </a:cubicBezTo>
                <a:cubicBezTo>
                  <a:pt x="589340" y="2471346"/>
                  <a:pt x="1448706" y="960046"/>
                  <a:pt x="1577823" y="712396"/>
                </a:cubicBezTo>
                <a:cubicBezTo>
                  <a:pt x="1706940" y="464746"/>
                  <a:pt x="1048656" y="1324113"/>
                  <a:pt x="1171423" y="1207696"/>
                </a:cubicBezTo>
                <a:cubicBezTo>
                  <a:pt x="1294190" y="1091279"/>
                  <a:pt x="2485873" y="-199887"/>
                  <a:pt x="2327123" y="26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8E59C497-E82D-03E1-5E4B-2B0CCF80DD6D}"/>
              </a:ext>
            </a:extLst>
          </p:cNvPr>
          <p:cNvSpPr/>
          <p:nvPr/>
        </p:nvSpPr>
        <p:spPr>
          <a:xfrm>
            <a:off x="4292592" y="287577"/>
            <a:ext cx="1251482" cy="347534"/>
          </a:xfrm>
          <a:custGeom>
            <a:avLst/>
            <a:gdLst>
              <a:gd name="connsiteX0" fmla="*/ 8 w 1251482"/>
              <a:gd name="connsiteY0" fmla="*/ 347423 h 347534"/>
              <a:gd name="connsiteX1" fmla="*/ 609608 w 1251482"/>
              <a:gd name="connsiteY1" fmla="*/ 4523 h 347534"/>
              <a:gd name="connsiteX2" fmla="*/ 1244608 w 1251482"/>
              <a:gd name="connsiteY2" fmla="*/ 144223 h 347534"/>
              <a:gd name="connsiteX3" fmla="*/ 927108 w 1251482"/>
              <a:gd name="connsiteY3" fmla="*/ 42623 h 347534"/>
              <a:gd name="connsiteX4" fmla="*/ 622308 w 1251482"/>
              <a:gd name="connsiteY4" fmla="*/ 42623 h 347534"/>
              <a:gd name="connsiteX5" fmla="*/ 8 w 1251482"/>
              <a:gd name="connsiteY5" fmla="*/ 347423 h 34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482" h="347534">
                <a:moveTo>
                  <a:pt x="8" y="347423"/>
                </a:moveTo>
                <a:cubicBezTo>
                  <a:pt x="-2109" y="341073"/>
                  <a:pt x="402175" y="38390"/>
                  <a:pt x="609608" y="4523"/>
                </a:cubicBezTo>
                <a:cubicBezTo>
                  <a:pt x="817041" y="-29344"/>
                  <a:pt x="1191691" y="137873"/>
                  <a:pt x="1244608" y="144223"/>
                </a:cubicBezTo>
                <a:cubicBezTo>
                  <a:pt x="1297525" y="150573"/>
                  <a:pt x="1030825" y="59556"/>
                  <a:pt x="927108" y="42623"/>
                </a:cubicBezTo>
                <a:cubicBezTo>
                  <a:pt x="823391" y="25690"/>
                  <a:pt x="774708" y="-1827"/>
                  <a:pt x="622308" y="42623"/>
                </a:cubicBezTo>
                <a:cubicBezTo>
                  <a:pt x="469908" y="87073"/>
                  <a:pt x="2125" y="353773"/>
                  <a:pt x="8" y="347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9B8D6ED-ED22-9033-2EFD-463BF2D364F6}"/>
              </a:ext>
            </a:extLst>
          </p:cNvPr>
          <p:cNvSpPr/>
          <p:nvPr/>
        </p:nvSpPr>
        <p:spPr>
          <a:xfrm>
            <a:off x="3746500" y="435543"/>
            <a:ext cx="723900" cy="123296"/>
          </a:xfrm>
          <a:custGeom>
            <a:avLst/>
            <a:gdLst>
              <a:gd name="connsiteX0" fmla="*/ 723900 w 723900"/>
              <a:gd name="connsiteY0" fmla="*/ 123257 h 123296"/>
              <a:gd name="connsiteX1" fmla="*/ 304800 w 723900"/>
              <a:gd name="connsiteY1" fmla="*/ 8957 h 123296"/>
              <a:gd name="connsiteX2" fmla="*/ 0 w 723900"/>
              <a:gd name="connsiteY2" fmla="*/ 8957 h 123296"/>
              <a:gd name="connsiteX3" fmla="*/ 304800 w 723900"/>
              <a:gd name="connsiteY3" fmla="*/ 21657 h 123296"/>
              <a:gd name="connsiteX4" fmla="*/ 723900 w 723900"/>
              <a:gd name="connsiteY4" fmla="*/ 123257 h 12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123296">
                <a:moveTo>
                  <a:pt x="723900" y="123257"/>
                </a:moveTo>
                <a:cubicBezTo>
                  <a:pt x="723900" y="121140"/>
                  <a:pt x="425450" y="28007"/>
                  <a:pt x="304800" y="8957"/>
                </a:cubicBezTo>
                <a:cubicBezTo>
                  <a:pt x="184150" y="-10093"/>
                  <a:pt x="0" y="6840"/>
                  <a:pt x="0" y="8957"/>
                </a:cubicBezTo>
                <a:cubicBezTo>
                  <a:pt x="0" y="11074"/>
                  <a:pt x="182033" y="490"/>
                  <a:pt x="304800" y="21657"/>
                </a:cubicBezTo>
                <a:cubicBezTo>
                  <a:pt x="427567" y="42824"/>
                  <a:pt x="723900" y="125374"/>
                  <a:pt x="723900" y="123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2D375BB-1C10-0CFC-56C2-A1996D8ECB3E}"/>
              </a:ext>
            </a:extLst>
          </p:cNvPr>
          <p:cNvSpPr/>
          <p:nvPr/>
        </p:nvSpPr>
        <p:spPr>
          <a:xfrm>
            <a:off x="6219886" y="1451108"/>
            <a:ext cx="1315275" cy="4539861"/>
          </a:xfrm>
          <a:custGeom>
            <a:avLst/>
            <a:gdLst>
              <a:gd name="connsiteX0" fmla="*/ 168214 w 1315275"/>
              <a:gd name="connsiteY0" fmla="*/ 110992 h 4539861"/>
              <a:gd name="connsiteX1" fmla="*/ 269814 w 1315275"/>
              <a:gd name="connsiteY1" fmla="*/ 364992 h 4539861"/>
              <a:gd name="connsiteX2" fmla="*/ 777814 w 1315275"/>
              <a:gd name="connsiteY2" fmla="*/ 3158992 h 4539861"/>
              <a:gd name="connsiteX3" fmla="*/ 752414 w 1315275"/>
              <a:gd name="connsiteY3" fmla="*/ 2625592 h 4539861"/>
              <a:gd name="connsiteX4" fmla="*/ 1311214 w 1315275"/>
              <a:gd name="connsiteY4" fmla="*/ 4530592 h 4539861"/>
              <a:gd name="connsiteX5" fmla="*/ 981014 w 1315275"/>
              <a:gd name="connsiteY5" fmla="*/ 3285992 h 4539861"/>
              <a:gd name="connsiteX6" fmla="*/ 536514 w 1315275"/>
              <a:gd name="connsiteY6" fmla="*/ 1787392 h 4539861"/>
              <a:gd name="connsiteX7" fmla="*/ 600014 w 1315275"/>
              <a:gd name="connsiteY7" fmla="*/ 2219192 h 4539861"/>
              <a:gd name="connsiteX8" fmla="*/ 3114 w 1315275"/>
              <a:gd name="connsiteY8" fmla="*/ 631692 h 4539861"/>
              <a:gd name="connsiteX9" fmla="*/ 358714 w 1315275"/>
              <a:gd name="connsiteY9" fmla="*/ 1088892 h 4539861"/>
              <a:gd name="connsiteX10" fmla="*/ 168214 w 1315275"/>
              <a:gd name="connsiteY10" fmla="*/ 110992 h 453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5275" h="4539861">
                <a:moveTo>
                  <a:pt x="168214" y="110992"/>
                </a:moveTo>
                <a:cubicBezTo>
                  <a:pt x="153397" y="-9658"/>
                  <a:pt x="168214" y="-143008"/>
                  <a:pt x="269814" y="364992"/>
                </a:cubicBezTo>
                <a:cubicBezTo>
                  <a:pt x="371414" y="872992"/>
                  <a:pt x="697381" y="2782225"/>
                  <a:pt x="777814" y="3158992"/>
                </a:cubicBezTo>
                <a:cubicBezTo>
                  <a:pt x="858247" y="3535759"/>
                  <a:pt x="663514" y="2396992"/>
                  <a:pt x="752414" y="2625592"/>
                </a:cubicBezTo>
                <a:cubicBezTo>
                  <a:pt x="841314" y="2854192"/>
                  <a:pt x="1273114" y="4420525"/>
                  <a:pt x="1311214" y="4530592"/>
                </a:cubicBezTo>
                <a:cubicBezTo>
                  <a:pt x="1349314" y="4640659"/>
                  <a:pt x="1110131" y="3743192"/>
                  <a:pt x="981014" y="3285992"/>
                </a:cubicBezTo>
                <a:cubicBezTo>
                  <a:pt x="851897" y="2828792"/>
                  <a:pt x="600014" y="1965192"/>
                  <a:pt x="536514" y="1787392"/>
                </a:cubicBezTo>
                <a:cubicBezTo>
                  <a:pt x="473014" y="1609592"/>
                  <a:pt x="688914" y="2411809"/>
                  <a:pt x="600014" y="2219192"/>
                </a:cubicBezTo>
                <a:cubicBezTo>
                  <a:pt x="511114" y="2026575"/>
                  <a:pt x="43331" y="820075"/>
                  <a:pt x="3114" y="631692"/>
                </a:cubicBezTo>
                <a:cubicBezTo>
                  <a:pt x="-37103" y="443309"/>
                  <a:pt x="324847" y="1179909"/>
                  <a:pt x="358714" y="1088892"/>
                </a:cubicBezTo>
                <a:cubicBezTo>
                  <a:pt x="392581" y="997875"/>
                  <a:pt x="183031" y="231642"/>
                  <a:pt x="168214" y="110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47A49C2C-9DCD-713C-F699-096DF6B331E8}"/>
              </a:ext>
            </a:extLst>
          </p:cNvPr>
          <p:cNvSpPr/>
          <p:nvPr/>
        </p:nvSpPr>
        <p:spPr>
          <a:xfrm>
            <a:off x="1805695" y="5357417"/>
            <a:ext cx="1307455" cy="4240813"/>
          </a:xfrm>
          <a:custGeom>
            <a:avLst/>
            <a:gdLst>
              <a:gd name="connsiteX0" fmla="*/ 518405 w 1307455"/>
              <a:gd name="connsiteY0" fmla="*/ 128983 h 4240813"/>
              <a:gd name="connsiteX1" fmla="*/ 518405 w 1307455"/>
              <a:gd name="connsiteY1" fmla="*/ 319483 h 4240813"/>
              <a:gd name="connsiteX2" fmla="*/ 416805 w 1307455"/>
              <a:gd name="connsiteY2" fmla="*/ 2249883 h 4240813"/>
              <a:gd name="connsiteX3" fmla="*/ 886705 w 1307455"/>
              <a:gd name="connsiteY3" fmla="*/ 3367483 h 4240813"/>
              <a:gd name="connsiteX4" fmla="*/ 696205 w 1307455"/>
              <a:gd name="connsiteY4" fmla="*/ 3037283 h 4240813"/>
              <a:gd name="connsiteX5" fmla="*/ 1305805 w 1307455"/>
              <a:gd name="connsiteY5" fmla="*/ 4231083 h 4240813"/>
              <a:gd name="connsiteX6" fmla="*/ 848605 w 1307455"/>
              <a:gd name="connsiteY6" fmla="*/ 3494483 h 4240813"/>
              <a:gd name="connsiteX7" fmla="*/ 48505 w 1307455"/>
              <a:gd name="connsiteY7" fmla="*/ 1652983 h 4240813"/>
              <a:gd name="connsiteX8" fmla="*/ 112005 w 1307455"/>
              <a:gd name="connsiteY8" fmla="*/ 2313383 h 4240813"/>
              <a:gd name="connsiteX9" fmla="*/ 302505 w 1307455"/>
              <a:gd name="connsiteY9" fmla="*/ 979883 h 4240813"/>
              <a:gd name="connsiteX10" fmla="*/ 378705 w 1307455"/>
              <a:gd name="connsiteY10" fmla="*/ 1627583 h 4240813"/>
              <a:gd name="connsiteX11" fmla="*/ 518405 w 1307455"/>
              <a:gd name="connsiteY11" fmla="*/ 128983 h 424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5" h="4240813">
                <a:moveTo>
                  <a:pt x="518405" y="128983"/>
                </a:moveTo>
                <a:cubicBezTo>
                  <a:pt x="541688" y="-89033"/>
                  <a:pt x="535338" y="-34000"/>
                  <a:pt x="518405" y="319483"/>
                </a:cubicBezTo>
                <a:cubicBezTo>
                  <a:pt x="501472" y="672966"/>
                  <a:pt x="355422" y="1741883"/>
                  <a:pt x="416805" y="2249883"/>
                </a:cubicBezTo>
                <a:cubicBezTo>
                  <a:pt x="478188" y="2757883"/>
                  <a:pt x="840138" y="3236250"/>
                  <a:pt x="886705" y="3367483"/>
                </a:cubicBezTo>
                <a:cubicBezTo>
                  <a:pt x="933272" y="3498716"/>
                  <a:pt x="626355" y="2893350"/>
                  <a:pt x="696205" y="3037283"/>
                </a:cubicBezTo>
                <a:cubicBezTo>
                  <a:pt x="766055" y="3181216"/>
                  <a:pt x="1280405" y="4154883"/>
                  <a:pt x="1305805" y="4231083"/>
                </a:cubicBezTo>
                <a:cubicBezTo>
                  <a:pt x="1331205" y="4307283"/>
                  <a:pt x="1058155" y="3924166"/>
                  <a:pt x="848605" y="3494483"/>
                </a:cubicBezTo>
                <a:cubicBezTo>
                  <a:pt x="639055" y="3064800"/>
                  <a:pt x="171272" y="1849833"/>
                  <a:pt x="48505" y="1652983"/>
                </a:cubicBezTo>
                <a:cubicBezTo>
                  <a:pt x="-74262" y="1456133"/>
                  <a:pt x="69672" y="2425566"/>
                  <a:pt x="112005" y="2313383"/>
                </a:cubicBezTo>
                <a:cubicBezTo>
                  <a:pt x="154338" y="2201200"/>
                  <a:pt x="258055" y="1094183"/>
                  <a:pt x="302505" y="979883"/>
                </a:cubicBezTo>
                <a:cubicBezTo>
                  <a:pt x="346955" y="865583"/>
                  <a:pt x="340605" y="1767283"/>
                  <a:pt x="378705" y="1627583"/>
                </a:cubicBezTo>
                <a:cubicBezTo>
                  <a:pt x="416805" y="1487883"/>
                  <a:pt x="495122" y="346999"/>
                  <a:pt x="518405" y="128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EAB1935-72E9-7770-3255-E269E4D7FC3F}"/>
              </a:ext>
            </a:extLst>
          </p:cNvPr>
          <p:cNvSpPr/>
          <p:nvPr/>
        </p:nvSpPr>
        <p:spPr>
          <a:xfrm>
            <a:off x="622118" y="9587859"/>
            <a:ext cx="2753406" cy="1928427"/>
          </a:xfrm>
          <a:custGeom>
            <a:avLst/>
            <a:gdLst>
              <a:gd name="connsiteX0" fmla="*/ 182 w 2753406"/>
              <a:gd name="connsiteY0" fmla="*/ 1626241 h 1928427"/>
              <a:gd name="connsiteX1" fmla="*/ 216082 w 2753406"/>
              <a:gd name="connsiteY1" fmla="*/ 1321441 h 1928427"/>
              <a:gd name="connsiteX2" fmla="*/ 863782 w 2753406"/>
              <a:gd name="connsiteY2" fmla="*/ 470541 h 1928427"/>
              <a:gd name="connsiteX3" fmla="*/ 2514782 w 2753406"/>
              <a:gd name="connsiteY3" fmla="*/ 191141 h 1928427"/>
              <a:gd name="connsiteX4" fmla="*/ 2667182 w 2753406"/>
              <a:gd name="connsiteY4" fmla="*/ 641 h 1928427"/>
              <a:gd name="connsiteX5" fmla="*/ 1778182 w 2753406"/>
              <a:gd name="connsiteY5" fmla="*/ 254641 h 1928427"/>
              <a:gd name="connsiteX6" fmla="*/ 1168582 w 2753406"/>
              <a:gd name="connsiteY6" fmla="*/ 457841 h 1928427"/>
              <a:gd name="connsiteX7" fmla="*/ 482782 w 2753406"/>
              <a:gd name="connsiteY7" fmla="*/ 940441 h 1928427"/>
              <a:gd name="connsiteX8" fmla="*/ 1003482 w 2753406"/>
              <a:gd name="connsiteY8" fmla="*/ 597541 h 1928427"/>
              <a:gd name="connsiteX9" fmla="*/ 139882 w 2753406"/>
              <a:gd name="connsiteY9" fmla="*/ 1029341 h 1928427"/>
              <a:gd name="connsiteX10" fmla="*/ 546282 w 2753406"/>
              <a:gd name="connsiteY10" fmla="*/ 1905641 h 1928427"/>
              <a:gd name="connsiteX11" fmla="*/ 419282 w 2753406"/>
              <a:gd name="connsiteY11" fmla="*/ 1664341 h 1928427"/>
              <a:gd name="connsiteX12" fmla="*/ 114482 w 2753406"/>
              <a:gd name="connsiteY12" fmla="*/ 1588141 h 1928427"/>
              <a:gd name="connsiteX13" fmla="*/ 177982 w 2753406"/>
              <a:gd name="connsiteY13" fmla="*/ 1473841 h 1928427"/>
              <a:gd name="connsiteX14" fmla="*/ 182 w 2753406"/>
              <a:gd name="connsiteY14" fmla="*/ 1626241 h 192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53406" h="1928427">
                <a:moveTo>
                  <a:pt x="182" y="1626241"/>
                </a:moveTo>
                <a:cubicBezTo>
                  <a:pt x="6532" y="1600841"/>
                  <a:pt x="72149" y="1514058"/>
                  <a:pt x="216082" y="1321441"/>
                </a:cubicBezTo>
                <a:cubicBezTo>
                  <a:pt x="360015" y="1128824"/>
                  <a:pt x="480665" y="658924"/>
                  <a:pt x="863782" y="470541"/>
                </a:cubicBezTo>
                <a:cubicBezTo>
                  <a:pt x="1246899" y="282158"/>
                  <a:pt x="2214216" y="269458"/>
                  <a:pt x="2514782" y="191141"/>
                </a:cubicBezTo>
                <a:cubicBezTo>
                  <a:pt x="2815348" y="112824"/>
                  <a:pt x="2789949" y="-9942"/>
                  <a:pt x="2667182" y="641"/>
                </a:cubicBezTo>
                <a:cubicBezTo>
                  <a:pt x="2544415" y="11224"/>
                  <a:pt x="2027949" y="178441"/>
                  <a:pt x="1778182" y="254641"/>
                </a:cubicBezTo>
                <a:cubicBezTo>
                  <a:pt x="1528415" y="330841"/>
                  <a:pt x="1384482" y="343541"/>
                  <a:pt x="1168582" y="457841"/>
                </a:cubicBezTo>
                <a:cubicBezTo>
                  <a:pt x="952682" y="572141"/>
                  <a:pt x="510299" y="917158"/>
                  <a:pt x="482782" y="940441"/>
                </a:cubicBezTo>
                <a:cubicBezTo>
                  <a:pt x="455265" y="963724"/>
                  <a:pt x="1060632" y="582724"/>
                  <a:pt x="1003482" y="597541"/>
                </a:cubicBezTo>
                <a:cubicBezTo>
                  <a:pt x="946332" y="612358"/>
                  <a:pt x="216082" y="811324"/>
                  <a:pt x="139882" y="1029341"/>
                </a:cubicBezTo>
                <a:cubicBezTo>
                  <a:pt x="63682" y="1247358"/>
                  <a:pt x="499715" y="1799808"/>
                  <a:pt x="546282" y="1905641"/>
                </a:cubicBezTo>
                <a:cubicBezTo>
                  <a:pt x="592849" y="2011474"/>
                  <a:pt x="491249" y="1717258"/>
                  <a:pt x="419282" y="1664341"/>
                </a:cubicBezTo>
                <a:cubicBezTo>
                  <a:pt x="347315" y="1611424"/>
                  <a:pt x="154699" y="1619891"/>
                  <a:pt x="114482" y="1588141"/>
                </a:cubicBezTo>
                <a:cubicBezTo>
                  <a:pt x="74265" y="1556391"/>
                  <a:pt x="201265" y="1469608"/>
                  <a:pt x="177982" y="1473841"/>
                </a:cubicBezTo>
                <a:cubicBezTo>
                  <a:pt x="154699" y="1478074"/>
                  <a:pt x="-6168" y="1651641"/>
                  <a:pt x="182" y="1626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2AC7E3DD-88EE-D558-49B2-B31EFFFE8D7B}"/>
              </a:ext>
            </a:extLst>
          </p:cNvPr>
          <p:cNvSpPr/>
          <p:nvPr/>
        </p:nvSpPr>
        <p:spPr>
          <a:xfrm>
            <a:off x="1312314" y="7124813"/>
            <a:ext cx="1308034" cy="3314936"/>
          </a:xfrm>
          <a:custGeom>
            <a:avLst/>
            <a:gdLst>
              <a:gd name="connsiteX0" fmla="*/ 1202286 w 1308034"/>
              <a:gd name="connsiteY0" fmla="*/ 114187 h 3314936"/>
              <a:gd name="connsiteX1" fmla="*/ 1202286 w 1308034"/>
              <a:gd name="connsiteY1" fmla="*/ 177687 h 3314936"/>
              <a:gd name="connsiteX2" fmla="*/ 287886 w 1308034"/>
              <a:gd name="connsiteY2" fmla="*/ 1498487 h 3314936"/>
              <a:gd name="connsiteX3" fmla="*/ 313286 w 1308034"/>
              <a:gd name="connsiteY3" fmla="*/ 2844687 h 3314936"/>
              <a:gd name="connsiteX4" fmla="*/ 173586 w 1308034"/>
              <a:gd name="connsiteY4" fmla="*/ 2489087 h 3314936"/>
              <a:gd name="connsiteX5" fmla="*/ 478386 w 1308034"/>
              <a:gd name="connsiteY5" fmla="*/ 3314587 h 3314936"/>
              <a:gd name="connsiteX6" fmla="*/ 71986 w 1308034"/>
              <a:gd name="connsiteY6" fmla="*/ 2374787 h 3314936"/>
              <a:gd name="connsiteX7" fmla="*/ 71986 w 1308034"/>
              <a:gd name="connsiteY7" fmla="*/ 2158887 h 3314936"/>
              <a:gd name="connsiteX8" fmla="*/ 795886 w 1308034"/>
              <a:gd name="connsiteY8" fmla="*/ 1574687 h 3314936"/>
              <a:gd name="connsiteX9" fmla="*/ 148186 w 1308034"/>
              <a:gd name="connsiteY9" fmla="*/ 2082687 h 3314936"/>
              <a:gd name="connsiteX10" fmla="*/ 757786 w 1308034"/>
              <a:gd name="connsiteY10" fmla="*/ 914287 h 3314936"/>
              <a:gd name="connsiteX11" fmla="*/ 427586 w 1308034"/>
              <a:gd name="connsiteY11" fmla="*/ 1117487 h 3314936"/>
              <a:gd name="connsiteX12" fmla="*/ 1202286 w 1308034"/>
              <a:gd name="connsiteY12" fmla="*/ 114187 h 331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8034" h="3314936">
                <a:moveTo>
                  <a:pt x="1202286" y="114187"/>
                </a:moveTo>
                <a:cubicBezTo>
                  <a:pt x="1331403" y="-42446"/>
                  <a:pt x="1354686" y="-53030"/>
                  <a:pt x="1202286" y="177687"/>
                </a:cubicBezTo>
                <a:cubicBezTo>
                  <a:pt x="1049886" y="408404"/>
                  <a:pt x="436053" y="1053987"/>
                  <a:pt x="287886" y="1498487"/>
                </a:cubicBezTo>
                <a:cubicBezTo>
                  <a:pt x="139719" y="1942987"/>
                  <a:pt x="332336" y="2679587"/>
                  <a:pt x="313286" y="2844687"/>
                </a:cubicBezTo>
                <a:cubicBezTo>
                  <a:pt x="294236" y="3009787"/>
                  <a:pt x="146069" y="2410770"/>
                  <a:pt x="173586" y="2489087"/>
                </a:cubicBezTo>
                <a:cubicBezTo>
                  <a:pt x="201103" y="2567404"/>
                  <a:pt x="495319" y="3333637"/>
                  <a:pt x="478386" y="3314587"/>
                </a:cubicBezTo>
                <a:cubicBezTo>
                  <a:pt x="461453" y="3295537"/>
                  <a:pt x="139719" y="2567404"/>
                  <a:pt x="71986" y="2374787"/>
                </a:cubicBezTo>
                <a:cubicBezTo>
                  <a:pt x="4253" y="2182170"/>
                  <a:pt x="-48664" y="2292237"/>
                  <a:pt x="71986" y="2158887"/>
                </a:cubicBezTo>
                <a:cubicBezTo>
                  <a:pt x="192636" y="2025537"/>
                  <a:pt x="783186" y="1587387"/>
                  <a:pt x="795886" y="1574687"/>
                </a:cubicBezTo>
                <a:cubicBezTo>
                  <a:pt x="808586" y="1561987"/>
                  <a:pt x="154536" y="2192754"/>
                  <a:pt x="148186" y="2082687"/>
                </a:cubicBezTo>
                <a:cubicBezTo>
                  <a:pt x="141836" y="1972620"/>
                  <a:pt x="711219" y="1075154"/>
                  <a:pt x="757786" y="914287"/>
                </a:cubicBezTo>
                <a:cubicBezTo>
                  <a:pt x="804353" y="753420"/>
                  <a:pt x="355619" y="1246604"/>
                  <a:pt x="427586" y="1117487"/>
                </a:cubicBezTo>
                <a:cubicBezTo>
                  <a:pt x="499553" y="988370"/>
                  <a:pt x="1073169" y="270820"/>
                  <a:pt x="1202286" y="114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9F7BF48-1C87-1384-8AEA-DEB71EC298C0}"/>
              </a:ext>
            </a:extLst>
          </p:cNvPr>
          <p:cNvSpPr/>
          <p:nvPr/>
        </p:nvSpPr>
        <p:spPr>
          <a:xfrm>
            <a:off x="1307762" y="5381758"/>
            <a:ext cx="656077" cy="4369176"/>
          </a:xfrm>
          <a:custGeom>
            <a:avLst/>
            <a:gdLst>
              <a:gd name="connsiteX0" fmla="*/ 609938 w 656077"/>
              <a:gd name="connsiteY0" fmla="*/ 218942 h 4369176"/>
              <a:gd name="connsiteX1" fmla="*/ 609938 w 656077"/>
              <a:gd name="connsiteY1" fmla="*/ 536442 h 4369176"/>
              <a:gd name="connsiteX2" fmla="*/ 63838 w 656077"/>
              <a:gd name="connsiteY2" fmla="*/ 3038342 h 4369176"/>
              <a:gd name="connsiteX3" fmla="*/ 114638 w 656077"/>
              <a:gd name="connsiteY3" fmla="*/ 4346442 h 4369176"/>
              <a:gd name="connsiteX4" fmla="*/ 101938 w 656077"/>
              <a:gd name="connsiteY4" fmla="*/ 3686042 h 4369176"/>
              <a:gd name="connsiteX5" fmla="*/ 38438 w 656077"/>
              <a:gd name="connsiteY5" fmla="*/ 1450842 h 4369176"/>
              <a:gd name="connsiteX6" fmla="*/ 38438 w 656077"/>
              <a:gd name="connsiteY6" fmla="*/ 2212842 h 4369176"/>
              <a:gd name="connsiteX7" fmla="*/ 343238 w 656077"/>
              <a:gd name="connsiteY7" fmla="*/ 3042 h 4369176"/>
              <a:gd name="connsiteX8" fmla="*/ 338 w 656077"/>
              <a:gd name="connsiteY8" fmla="*/ 1717542 h 4369176"/>
              <a:gd name="connsiteX9" fmla="*/ 419438 w 656077"/>
              <a:gd name="connsiteY9" fmla="*/ 1044442 h 4369176"/>
              <a:gd name="connsiteX10" fmla="*/ 470238 w 656077"/>
              <a:gd name="connsiteY10" fmla="*/ 1146042 h 4369176"/>
              <a:gd name="connsiteX11" fmla="*/ 609938 w 656077"/>
              <a:gd name="connsiteY11" fmla="*/ 218942 h 436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077" h="4369176">
                <a:moveTo>
                  <a:pt x="609938" y="218942"/>
                </a:moveTo>
                <a:cubicBezTo>
                  <a:pt x="633221" y="117342"/>
                  <a:pt x="700955" y="66542"/>
                  <a:pt x="609938" y="536442"/>
                </a:cubicBezTo>
                <a:cubicBezTo>
                  <a:pt x="518921" y="1006342"/>
                  <a:pt x="146388" y="2403342"/>
                  <a:pt x="63838" y="3038342"/>
                </a:cubicBezTo>
                <a:cubicBezTo>
                  <a:pt x="-18712" y="3673342"/>
                  <a:pt x="108288" y="4238492"/>
                  <a:pt x="114638" y="4346442"/>
                </a:cubicBezTo>
                <a:cubicBezTo>
                  <a:pt x="120988" y="4454392"/>
                  <a:pt x="114638" y="4168642"/>
                  <a:pt x="101938" y="3686042"/>
                </a:cubicBezTo>
                <a:cubicBezTo>
                  <a:pt x="89238" y="3203442"/>
                  <a:pt x="49021" y="1696375"/>
                  <a:pt x="38438" y="1450842"/>
                </a:cubicBezTo>
                <a:cubicBezTo>
                  <a:pt x="27855" y="1205309"/>
                  <a:pt x="-12362" y="2454142"/>
                  <a:pt x="38438" y="2212842"/>
                </a:cubicBezTo>
                <a:cubicBezTo>
                  <a:pt x="89238" y="1971542"/>
                  <a:pt x="349588" y="85592"/>
                  <a:pt x="343238" y="3042"/>
                </a:cubicBezTo>
                <a:cubicBezTo>
                  <a:pt x="336888" y="-79508"/>
                  <a:pt x="-12362" y="1543975"/>
                  <a:pt x="338" y="1717542"/>
                </a:cubicBezTo>
                <a:cubicBezTo>
                  <a:pt x="13038" y="1891109"/>
                  <a:pt x="341121" y="1139692"/>
                  <a:pt x="419438" y="1044442"/>
                </a:cubicBezTo>
                <a:cubicBezTo>
                  <a:pt x="497755" y="949192"/>
                  <a:pt x="432138" y="1281509"/>
                  <a:pt x="470238" y="1146042"/>
                </a:cubicBezTo>
                <a:cubicBezTo>
                  <a:pt x="508338" y="1010575"/>
                  <a:pt x="586655" y="320542"/>
                  <a:pt x="609938" y="218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47DEDC44-BC1A-A622-44D1-B7E524EB1191}"/>
              </a:ext>
            </a:extLst>
          </p:cNvPr>
          <p:cNvSpPr/>
          <p:nvPr/>
        </p:nvSpPr>
        <p:spPr>
          <a:xfrm>
            <a:off x="5586638" y="6444128"/>
            <a:ext cx="2708988" cy="3289083"/>
          </a:xfrm>
          <a:custGeom>
            <a:avLst/>
            <a:gdLst>
              <a:gd name="connsiteX0" fmla="*/ 2617562 w 2708988"/>
              <a:gd name="connsiteY0" fmla="*/ 58272 h 3289083"/>
              <a:gd name="connsiteX1" fmla="*/ 483962 w 2708988"/>
              <a:gd name="connsiteY1" fmla="*/ 1925172 h 3289083"/>
              <a:gd name="connsiteX2" fmla="*/ 1411062 w 2708988"/>
              <a:gd name="connsiteY2" fmla="*/ 2115672 h 3289083"/>
              <a:gd name="connsiteX3" fmla="*/ 179162 w 2708988"/>
              <a:gd name="connsiteY3" fmla="*/ 2255372 h 3289083"/>
              <a:gd name="connsiteX4" fmla="*/ 1144362 w 2708988"/>
              <a:gd name="connsiteY4" fmla="*/ 2268072 h 3289083"/>
              <a:gd name="connsiteX5" fmla="*/ 623662 w 2708988"/>
              <a:gd name="connsiteY5" fmla="*/ 2966572 h 3289083"/>
              <a:gd name="connsiteX6" fmla="*/ 1362 w 2708988"/>
              <a:gd name="connsiteY6" fmla="*/ 3284072 h 3289083"/>
              <a:gd name="connsiteX7" fmla="*/ 801462 w 2708988"/>
              <a:gd name="connsiteY7" fmla="*/ 2737972 h 3289083"/>
              <a:gd name="connsiteX8" fmla="*/ 1474562 w 2708988"/>
              <a:gd name="connsiteY8" fmla="*/ 2191872 h 3289083"/>
              <a:gd name="connsiteX9" fmla="*/ 826862 w 2708988"/>
              <a:gd name="connsiteY9" fmla="*/ 2204572 h 3289083"/>
              <a:gd name="connsiteX10" fmla="*/ 953862 w 2708988"/>
              <a:gd name="connsiteY10" fmla="*/ 1506072 h 3289083"/>
              <a:gd name="connsiteX11" fmla="*/ 1741262 w 2708988"/>
              <a:gd name="connsiteY11" fmla="*/ 1290172 h 3289083"/>
              <a:gd name="connsiteX12" fmla="*/ 2096862 w 2708988"/>
              <a:gd name="connsiteY12" fmla="*/ 1226672 h 3289083"/>
              <a:gd name="connsiteX13" fmla="*/ 1017362 w 2708988"/>
              <a:gd name="connsiteY13" fmla="*/ 1556872 h 3289083"/>
              <a:gd name="connsiteX14" fmla="*/ 1817462 w 2708988"/>
              <a:gd name="connsiteY14" fmla="*/ 1277472 h 3289083"/>
              <a:gd name="connsiteX15" fmla="*/ 1182462 w 2708988"/>
              <a:gd name="connsiteY15" fmla="*/ 1290172 h 3289083"/>
              <a:gd name="connsiteX16" fmla="*/ 2084162 w 2708988"/>
              <a:gd name="connsiteY16" fmla="*/ 617072 h 3289083"/>
              <a:gd name="connsiteX17" fmla="*/ 1461862 w 2708988"/>
              <a:gd name="connsiteY17" fmla="*/ 820272 h 3289083"/>
              <a:gd name="connsiteX18" fmla="*/ 2236562 w 2708988"/>
              <a:gd name="connsiteY18" fmla="*/ 502772 h 3289083"/>
              <a:gd name="connsiteX19" fmla="*/ 2617562 w 2708988"/>
              <a:gd name="connsiteY19" fmla="*/ 58272 h 328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08988" h="3289083">
                <a:moveTo>
                  <a:pt x="2617562" y="58272"/>
                </a:moveTo>
                <a:cubicBezTo>
                  <a:pt x="2325462" y="295339"/>
                  <a:pt x="685045" y="1582272"/>
                  <a:pt x="483962" y="1925172"/>
                </a:cubicBezTo>
                <a:cubicBezTo>
                  <a:pt x="282879" y="2268072"/>
                  <a:pt x="1461862" y="2060639"/>
                  <a:pt x="1411062" y="2115672"/>
                </a:cubicBezTo>
                <a:cubicBezTo>
                  <a:pt x="1360262" y="2170705"/>
                  <a:pt x="223612" y="2229972"/>
                  <a:pt x="179162" y="2255372"/>
                </a:cubicBezTo>
                <a:cubicBezTo>
                  <a:pt x="134712" y="2280772"/>
                  <a:pt x="1070279" y="2149539"/>
                  <a:pt x="1144362" y="2268072"/>
                </a:cubicBezTo>
                <a:cubicBezTo>
                  <a:pt x="1218445" y="2386605"/>
                  <a:pt x="814162" y="2797239"/>
                  <a:pt x="623662" y="2966572"/>
                </a:cubicBezTo>
                <a:cubicBezTo>
                  <a:pt x="433162" y="3135905"/>
                  <a:pt x="-28271" y="3322172"/>
                  <a:pt x="1362" y="3284072"/>
                </a:cubicBezTo>
                <a:cubicBezTo>
                  <a:pt x="30995" y="3245972"/>
                  <a:pt x="555929" y="2920005"/>
                  <a:pt x="801462" y="2737972"/>
                </a:cubicBezTo>
                <a:cubicBezTo>
                  <a:pt x="1046995" y="2555939"/>
                  <a:pt x="1470329" y="2280772"/>
                  <a:pt x="1474562" y="2191872"/>
                </a:cubicBezTo>
                <a:cubicBezTo>
                  <a:pt x="1478795" y="2102972"/>
                  <a:pt x="913645" y="2318872"/>
                  <a:pt x="826862" y="2204572"/>
                </a:cubicBezTo>
                <a:cubicBezTo>
                  <a:pt x="740079" y="2090272"/>
                  <a:pt x="801462" y="1658472"/>
                  <a:pt x="953862" y="1506072"/>
                </a:cubicBezTo>
                <a:cubicBezTo>
                  <a:pt x="1106262" y="1353672"/>
                  <a:pt x="1550762" y="1336739"/>
                  <a:pt x="1741262" y="1290172"/>
                </a:cubicBezTo>
                <a:cubicBezTo>
                  <a:pt x="1931762" y="1243605"/>
                  <a:pt x="2217512" y="1182222"/>
                  <a:pt x="2096862" y="1226672"/>
                </a:cubicBezTo>
                <a:cubicBezTo>
                  <a:pt x="1976212" y="1271122"/>
                  <a:pt x="1063929" y="1548405"/>
                  <a:pt x="1017362" y="1556872"/>
                </a:cubicBezTo>
                <a:cubicBezTo>
                  <a:pt x="970795" y="1565339"/>
                  <a:pt x="1789945" y="1321922"/>
                  <a:pt x="1817462" y="1277472"/>
                </a:cubicBezTo>
                <a:cubicBezTo>
                  <a:pt x="1844979" y="1233022"/>
                  <a:pt x="1138012" y="1400238"/>
                  <a:pt x="1182462" y="1290172"/>
                </a:cubicBezTo>
                <a:cubicBezTo>
                  <a:pt x="1226912" y="1180106"/>
                  <a:pt x="2037595" y="695389"/>
                  <a:pt x="2084162" y="617072"/>
                </a:cubicBezTo>
                <a:cubicBezTo>
                  <a:pt x="2130729" y="538755"/>
                  <a:pt x="1436462" y="839322"/>
                  <a:pt x="1461862" y="820272"/>
                </a:cubicBezTo>
                <a:cubicBezTo>
                  <a:pt x="1487262" y="801222"/>
                  <a:pt x="2048179" y="629772"/>
                  <a:pt x="2236562" y="502772"/>
                </a:cubicBezTo>
                <a:cubicBezTo>
                  <a:pt x="2424945" y="375772"/>
                  <a:pt x="2909662" y="-178795"/>
                  <a:pt x="2617562" y="5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8B5E4180-1316-6419-D675-3FF7BF49EA7E}"/>
              </a:ext>
            </a:extLst>
          </p:cNvPr>
          <p:cNvSpPr/>
          <p:nvPr/>
        </p:nvSpPr>
        <p:spPr>
          <a:xfrm>
            <a:off x="7826828" y="5270308"/>
            <a:ext cx="1045586" cy="4407096"/>
          </a:xfrm>
          <a:custGeom>
            <a:avLst/>
            <a:gdLst>
              <a:gd name="connsiteX0" fmla="*/ 148772 w 1045586"/>
              <a:gd name="connsiteY0" fmla="*/ 192 h 4407096"/>
              <a:gd name="connsiteX1" fmla="*/ 250372 w 1045586"/>
              <a:gd name="connsiteY1" fmla="*/ 2527492 h 4407096"/>
              <a:gd name="connsiteX2" fmla="*/ 21772 w 1045586"/>
              <a:gd name="connsiteY2" fmla="*/ 2730692 h 4407096"/>
              <a:gd name="connsiteX3" fmla="*/ 885372 w 1045586"/>
              <a:gd name="connsiteY3" fmla="*/ 3264092 h 4407096"/>
              <a:gd name="connsiteX4" fmla="*/ 237672 w 1045586"/>
              <a:gd name="connsiteY4" fmla="*/ 3187892 h 4407096"/>
              <a:gd name="connsiteX5" fmla="*/ 974272 w 1045586"/>
              <a:gd name="connsiteY5" fmla="*/ 3518092 h 4407096"/>
              <a:gd name="connsiteX6" fmla="*/ 999672 w 1045586"/>
              <a:gd name="connsiteY6" fmla="*/ 4407092 h 4407096"/>
              <a:gd name="connsiteX7" fmla="*/ 821872 w 1045586"/>
              <a:gd name="connsiteY7" fmla="*/ 3505392 h 4407096"/>
              <a:gd name="connsiteX8" fmla="*/ 440872 w 1045586"/>
              <a:gd name="connsiteY8" fmla="*/ 2971992 h 4407096"/>
              <a:gd name="connsiteX9" fmla="*/ 415472 w 1045586"/>
              <a:gd name="connsiteY9" fmla="*/ 1562292 h 4407096"/>
              <a:gd name="connsiteX10" fmla="*/ 275772 w 1045586"/>
              <a:gd name="connsiteY10" fmla="*/ 2667192 h 4407096"/>
              <a:gd name="connsiteX11" fmla="*/ 148772 w 1045586"/>
              <a:gd name="connsiteY11" fmla="*/ 192 h 440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5586" h="4407096">
                <a:moveTo>
                  <a:pt x="148772" y="192"/>
                </a:moveTo>
                <a:cubicBezTo>
                  <a:pt x="144539" y="-23091"/>
                  <a:pt x="271539" y="2072409"/>
                  <a:pt x="250372" y="2527492"/>
                </a:cubicBezTo>
                <a:cubicBezTo>
                  <a:pt x="229205" y="2982575"/>
                  <a:pt x="-84061" y="2607925"/>
                  <a:pt x="21772" y="2730692"/>
                </a:cubicBezTo>
                <a:cubicBezTo>
                  <a:pt x="127605" y="2853459"/>
                  <a:pt x="849389" y="3187892"/>
                  <a:pt x="885372" y="3264092"/>
                </a:cubicBezTo>
                <a:cubicBezTo>
                  <a:pt x="921355" y="3340292"/>
                  <a:pt x="222855" y="3145559"/>
                  <a:pt x="237672" y="3187892"/>
                </a:cubicBezTo>
                <a:cubicBezTo>
                  <a:pt x="252489" y="3230225"/>
                  <a:pt x="847272" y="3314892"/>
                  <a:pt x="974272" y="3518092"/>
                </a:cubicBezTo>
                <a:cubicBezTo>
                  <a:pt x="1101272" y="3721292"/>
                  <a:pt x="1025072" y="4409209"/>
                  <a:pt x="999672" y="4407092"/>
                </a:cubicBezTo>
                <a:cubicBezTo>
                  <a:pt x="974272" y="4404975"/>
                  <a:pt x="915005" y="3744575"/>
                  <a:pt x="821872" y="3505392"/>
                </a:cubicBezTo>
                <a:cubicBezTo>
                  <a:pt x="728739" y="3266209"/>
                  <a:pt x="508605" y="3295842"/>
                  <a:pt x="440872" y="2971992"/>
                </a:cubicBezTo>
                <a:cubicBezTo>
                  <a:pt x="373139" y="2648142"/>
                  <a:pt x="442989" y="1613092"/>
                  <a:pt x="415472" y="1562292"/>
                </a:cubicBezTo>
                <a:cubicBezTo>
                  <a:pt x="387955" y="1511492"/>
                  <a:pt x="318105" y="2921192"/>
                  <a:pt x="275772" y="2667192"/>
                </a:cubicBezTo>
                <a:cubicBezTo>
                  <a:pt x="233439" y="2413192"/>
                  <a:pt x="153005" y="23475"/>
                  <a:pt x="148772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03DD8551-D6F6-AB7C-812C-E618796A32A9}"/>
              </a:ext>
            </a:extLst>
          </p:cNvPr>
          <p:cNvSpPr/>
          <p:nvPr/>
        </p:nvSpPr>
        <p:spPr>
          <a:xfrm>
            <a:off x="7350912" y="6576289"/>
            <a:ext cx="1302499" cy="2722988"/>
          </a:xfrm>
          <a:custGeom>
            <a:avLst/>
            <a:gdLst>
              <a:gd name="connsiteX0" fmla="*/ 954888 w 1302499"/>
              <a:gd name="connsiteY0" fmla="*/ 2311 h 2722988"/>
              <a:gd name="connsiteX1" fmla="*/ 78588 w 1302499"/>
              <a:gd name="connsiteY1" fmla="*/ 1437411 h 2722988"/>
              <a:gd name="connsiteX2" fmla="*/ 561188 w 1302499"/>
              <a:gd name="connsiteY2" fmla="*/ 1793011 h 2722988"/>
              <a:gd name="connsiteX3" fmla="*/ 2388 w 1302499"/>
              <a:gd name="connsiteY3" fmla="*/ 1793011 h 2722988"/>
              <a:gd name="connsiteX4" fmla="*/ 827888 w 1302499"/>
              <a:gd name="connsiteY4" fmla="*/ 2110511 h 2722988"/>
              <a:gd name="connsiteX5" fmla="*/ 1297788 w 1302499"/>
              <a:gd name="connsiteY5" fmla="*/ 2720111 h 2722988"/>
              <a:gd name="connsiteX6" fmla="*/ 1056488 w 1302499"/>
              <a:gd name="connsiteY6" fmla="*/ 2326411 h 2722988"/>
              <a:gd name="connsiteX7" fmla="*/ 840588 w 1302499"/>
              <a:gd name="connsiteY7" fmla="*/ 2008911 h 2722988"/>
              <a:gd name="connsiteX8" fmla="*/ 459588 w 1302499"/>
              <a:gd name="connsiteY8" fmla="*/ 1907311 h 2722988"/>
              <a:gd name="connsiteX9" fmla="*/ 599288 w 1302499"/>
              <a:gd name="connsiteY9" fmla="*/ 497611 h 2722988"/>
              <a:gd name="connsiteX10" fmla="*/ 434188 w 1302499"/>
              <a:gd name="connsiteY10" fmla="*/ 1653311 h 2722988"/>
              <a:gd name="connsiteX11" fmla="*/ 180188 w 1302499"/>
              <a:gd name="connsiteY11" fmla="*/ 1513611 h 2722988"/>
              <a:gd name="connsiteX12" fmla="*/ 446888 w 1302499"/>
              <a:gd name="connsiteY12" fmla="*/ 789711 h 2722988"/>
              <a:gd name="connsiteX13" fmla="*/ 78588 w 1302499"/>
              <a:gd name="connsiteY13" fmla="*/ 1094511 h 2722988"/>
              <a:gd name="connsiteX14" fmla="*/ 954888 w 1302499"/>
              <a:gd name="connsiteY14" fmla="*/ 2311 h 272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2499" h="2722988">
                <a:moveTo>
                  <a:pt x="954888" y="2311"/>
                </a:moveTo>
                <a:cubicBezTo>
                  <a:pt x="954888" y="59461"/>
                  <a:pt x="144205" y="1138961"/>
                  <a:pt x="78588" y="1437411"/>
                </a:cubicBezTo>
                <a:cubicBezTo>
                  <a:pt x="12971" y="1735861"/>
                  <a:pt x="573888" y="1733744"/>
                  <a:pt x="561188" y="1793011"/>
                </a:cubicBezTo>
                <a:cubicBezTo>
                  <a:pt x="548488" y="1852278"/>
                  <a:pt x="-42062" y="1740094"/>
                  <a:pt x="2388" y="1793011"/>
                </a:cubicBezTo>
                <a:cubicBezTo>
                  <a:pt x="46838" y="1845928"/>
                  <a:pt x="611988" y="1955994"/>
                  <a:pt x="827888" y="2110511"/>
                </a:cubicBezTo>
                <a:cubicBezTo>
                  <a:pt x="1043788" y="2265028"/>
                  <a:pt x="1259688" y="2684128"/>
                  <a:pt x="1297788" y="2720111"/>
                </a:cubicBezTo>
                <a:cubicBezTo>
                  <a:pt x="1335888" y="2756094"/>
                  <a:pt x="1132688" y="2444944"/>
                  <a:pt x="1056488" y="2326411"/>
                </a:cubicBezTo>
                <a:cubicBezTo>
                  <a:pt x="980288" y="2207878"/>
                  <a:pt x="940071" y="2078761"/>
                  <a:pt x="840588" y="2008911"/>
                </a:cubicBezTo>
                <a:cubicBezTo>
                  <a:pt x="741105" y="1939061"/>
                  <a:pt x="499805" y="2159194"/>
                  <a:pt x="459588" y="1907311"/>
                </a:cubicBezTo>
                <a:cubicBezTo>
                  <a:pt x="419371" y="1655428"/>
                  <a:pt x="603521" y="539944"/>
                  <a:pt x="599288" y="497611"/>
                </a:cubicBezTo>
                <a:cubicBezTo>
                  <a:pt x="595055" y="455278"/>
                  <a:pt x="504038" y="1483978"/>
                  <a:pt x="434188" y="1653311"/>
                </a:cubicBezTo>
                <a:cubicBezTo>
                  <a:pt x="364338" y="1822644"/>
                  <a:pt x="178071" y="1657544"/>
                  <a:pt x="180188" y="1513611"/>
                </a:cubicBezTo>
                <a:cubicBezTo>
                  <a:pt x="182305" y="1369678"/>
                  <a:pt x="463821" y="859561"/>
                  <a:pt x="446888" y="789711"/>
                </a:cubicBezTo>
                <a:cubicBezTo>
                  <a:pt x="429955" y="719861"/>
                  <a:pt x="-8195" y="1223628"/>
                  <a:pt x="78588" y="1094511"/>
                </a:cubicBezTo>
                <a:cubicBezTo>
                  <a:pt x="165371" y="965394"/>
                  <a:pt x="954888" y="-54839"/>
                  <a:pt x="954888" y="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3D1DB4AA-8865-6F75-D3D0-9C781566078B}"/>
              </a:ext>
            </a:extLst>
          </p:cNvPr>
          <p:cNvSpPr/>
          <p:nvPr/>
        </p:nvSpPr>
        <p:spPr>
          <a:xfrm>
            <a:off x="2231206" y="750859"/>
            <a:ext cx="2501203" cy="2425702"/>
          </a:xfrm>
          <a:custGeom>
            <a:avLst/>
            <a:gdLst>
              <a:gd name="connsiteX0" fmla="*/ 2340794 w 2501203"/>
              <a:gd name="connsiteY0" fmla="*/ 61941 h 2425702"/>
              <a:gd name="connsiteX1" fmla="*/ 2315394 w 2501203"/>
              <a:gd name="connsiteY1" fmla="*/ 112741 h 2425702"/>
              <a:gd name="connsiteX2" fmla="*/ 613594 w 2501203"/>
              <a:gd name="connsiteY2" fmla="*/ 1039841 h 2425702"/>
              <a:gd name="connsiteX3" fmla="*/ 29394 w 2501203"/>
              <a:gd name="connsiteY3" fmla="*/ 2386041 h 2425702"/>
              <a:gd name="connsiteX4" fmla="*/ 130994 w 2501203"/>
              <a:gd name="connsiteY4" fmla="*/ 1966941 h 2425702"/>
              <a:gd name="connsiteX5" fmla="*/ 511994 w 2501203"/>
              <a:gd name="connsiteY5" fmla="*/ 925541 h 2425702"/>
              <a:gd name="connsiteX6" fmla="*/ 600894 w 2501203"/>
              <a:gd name="connsiteY6" fmla="*/ 963641 h 2425702"/>
              <a:gd name="connsiteX7" fmla="*/ 1515294 w 2501203"/>
              <a:gd name="connsiteY7" fmla="*/ 341341 h 2425702"/>
              <a:gd name="connsiteX8" fmla="*/ 1286694 w 2501203"/>
              <a:gd name="connsiteY8" fmla="*/ 531841 h 2425702"/>
              <a:gd name="connsiteX9" fmla="*/ 2340794 w 2501203"/>
              <a:gd name="connsiteY9" fmla="*/ 61941 h 24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1203" h="2425702">
                <a:moveTo>
                  <a:pt x="2340794" y="61941"/>
                </a:moveTo>
                <a:cubicBezTo>
                  <a:pt x="2512244" y="-7909"/>
                  <a:pt x="2603261" y="-50242"/>
                  <a:pt x="2315394" y="112741"/>
                </a:cubicBezTo>
                <a:cubicBezTo>
                  <a:pt x="2027527" y="275724"/>
                  <a:pt x="994594" y="660958"/>
                  <a:pt x="613594" y="1039841"/>
                </a:cubicBezTo>
                <a:cubicBezTo>
                  <a:pt x="232594" y="1418724"/>
                  <a:pt x="109827" y="2231524"/>
                  <a:pt x="29394" y="2386041"/>
                </a:cubicBezTo>
                <a:cubicBezTo>
                  <a:pt x="-51039" y="2540558"/>
                  <a:pt x="50561" y="2210358"/>
                  <a:pt x="130994" y="1966941"/>
                </a:cubicBezTo>
                <a:cubicBezTo>
                  <a:pt x="211427" y="1723524"/>
                  <a:pt x="433677" y="1092758"/>
                  <a:pt x="511994" y="925541"/>
                </a:cubicBezTo>
                <a:cubicBezTo>
                  <a:pt x="590311" y="758324"/>
                  <a:pt x="433677" y="1061008"/>
                  <a:pt x="600894" y="963641"/>
                </a:cubicBezTo>
                <a:cubicBezTo>
                  <a:pt x="768111" y="866274"/>
                  <a:pt x="1400994" y="413308"/>
                  <a:pt x="1515294" y="341341"/>
                </a:cubicBezTo>
                <a:cubicBezTo>
                  <a:pt x="1629594" y="269374"/>
                  <a:pt x="1146994" y="580524"/>
                  <a:pt x="1286694" y="531841"/>
                </a:cubicBezTo>
                <a:cubicBezTo>
                  <a:pt x="1426394" y="483158"/>
                  <a:pt x="2169344" y="131791"/>
                  <a:pt x="2340794" y="6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86E1B5D1-5ADF-08BE-26CB-E3859288B58A}"/>
              </a:ext>
            </a:extLst>
          </p:cNvPr>
          <p:cNvSpPr/>
          <p:nvPr/>
        </p:nvSpPr>
        <p:spPr>
          <a:xfrm>
            <a:off x="4819520" y="605433"/>
            <a:ext cx="2554291" cy="3916186"/>
          </a:xfrm>
          <a:custGeom>
            <a:avLst/>
            <a:gdLst>
              <a:gd name="connsiteX0" fmla="*/ 19180 w 2554291"/>
              <a:gd name="connsiteY0" fmla="*/ 42267 h 3916186"/>
              <a:gd name="connsiteX1" fmla="*/ 450980 w 2554291"/>
              <a:gd name="connsiteY1" fmla="*/ 385167 h 3916186"/>
              <a:gd name="connsiteX2" fmla="*/ 1670180 w 2554291"/>
              <a:gd name="connsiteY2" fmla="*/ 2112367 h 3916186"/>
              <a:gd name="connsiteX3" fmla="*/ 1568580 w 2554291"/>
              <a:gd name="connsiteY3" fmla="*/ 1896467 h 3916186"/>
              <a:gd name="connsiteX4" fmla="*/ 2546480 w 2554291"/>
              <a:gd name="connsiteY4" fmla="*/ 3903067 h 3916186"/>
              <a:gd name="connsiteX5" fmla="*/ 2000380 w 2554291"/>
              <a:gd name="connsiteY5" fmla="*/ 2658467 h 3916186"/>
              <a:gd name="connsiteX6" fmla="*/ 1505080 w 2554291"/>
              <a:gd name="connsiteY6" fmla="*/ 613767 h 3916186"/>
              <a:gd name="connsiteX7" fmla="*/ 1593980 w 2554291"/>
              <a:gd name="connsiteY7" fmla="*/ 1223367 h 3916186"/>
              <a:gd name="connsiteX8" fmla="*/ 1403480 w 2554291"/>
              <a:gd name="connsiteY8" fmla="*/ 1096367 h 3916186"/>
              <a:gd name="connsiteX9" fmla="*/ 1593980 w 2554291"/>
              <a:gd name="connsiteY9" fmla="*/ 1578967 h 3916186"/>
              <a:gd name="connsiteX10" fmla="*/ 997080 w 2554291"/>
              <a:gd name="connsiteY10" fmla="*/ 1058267 h 3916186"/>
              <a:gd name="connsiteX11" fmla="*/ 19180 w 2554291"/>
              <a:gd name="connsiteY11" fmla="*/ 42267 h 39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4291" h="3916186">
                <a:moveTo>
                  <a:pt x="19180" y="42267"/>
                </a:moveTo>
                <a:cubicBezTo>
                  <a:pt x="-71837" y="-69916"/>
                  <a:pt x="175813" y="40150"/>
                  <a:pt x="450980" y="385167"/>
                </a:cubicBezTo>
                <a:cubicBezTo>
                  <a:pt x="726147" y="730184"/>
                  <a:pt x="1483913" y="1860484"/>
                  <a:pt x="1670180" y="2112367"/>
                </a:cubicBezTo>
                <a:cubicBezTo>
                  <a:pt x="1856447" y="2364250"/>
                  <a:pt x="1568580" y="1896467"/>
                  <a:pt x="1568580" y="1896467"/>
                </a:cubicBezTo>
                <a:cubicBezTo>
                  <a:pt x="1714630" y="2194917"/>
                  <a:pt x="2474513" y="3776067"/>
                  <a:pt x="2546480" y="3903067"/>
                </a:cubicBezTo>
                <a:cubicBezTo>
                  <a:pt x="2618447" y="4030067"/>
                  <a:pt x="2173947" y="3206684"/>
                  <a:pt x="2000380" y="2658467"/>
                </a:cubicBezTo>
                <a:cubicBezTo>
                  <a:pt x="1826813" y="2110250"/>
                  <a:pt x="1572813" y="852950"/>
                  <a:pt x="1505080" y="613767"/>
                </a:cubicBezTo>
                <a:cubicBezTo>
                  <a:pt x="1437347" y="374584"/>
                  <a:pt x="1610913" y="1142934"/>
                  <a:pt x="1593980" y="1223367"/>
                </a:cubicBezTo>
                <a:cubicBezTo>
                  <a:pt x="1577047" y="1303800"/>
                  <a:pt x="1403480" y="1037100"/>
                  <a:pt x="1403480" y="1096367"/>
                </a:cubicBezTo>
                <a:cubicBezTo>
                  <a:pt x="1403480" y="1155634"/>
                  <a:pt x="1661713" y="1585317"/>
                  <a:pt x="1593980" y="1578967"/>
                </a:cubicBezTo>
                <a:cubicBezTo>
                  <a:pt x="1526247" y="1572617"/>
                  <a:pt x="1255313" y="1320734"/>
                  <a:pt x="997080" y="1058267"/>
                </a:cubicBezTo>
                <a:cubicBezTo>
                  <a:pt x="738847" y="795800"/>
                  <a:pt x="110197" y="154450"/>
                  <a:pt x="19180" y="42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FABA0CD-9A0A-BEAD-FC0F-265800115239}"/>
              </a:ext>
            </a:extLst>
          </p:cNvPr>
          <p:cNvSpPr/>
          <p:nvPr/>
        </p:nvSpPr>
        <p:spPr>
          <a:xfrm>
            <a:off x="4178486" y="1036532"/>
            <a:ext cx="512488" cy="3112241"/>
          </a:xfrm>
          <a:custGeom>
            <a:avLst/>
            <a:gdLst>
              <a:gd name="connsiteX0" fmla="*/ 228414 w 512488"/>
              <a:gd name="connsiteY0" fmla="*/ 30268 h 3112241"/>
              <a:gd name="connsiteX1" fmla="*/ 37914 w 512488"/>
              <a:gd name="connsiteY1" fmla="*/ 1566968 h 3112241"/>
              <a:gd name="connsiteX2" fmla="*/ 139514 w 512488"/>
              <a:gd name="connsiteY2" fmla="*/ 2481368 h 3112241"/>
              <a:gd name="connsiteX3" fmla="*/ 12514 w 512488"/>
              <a:gd name="connsiteY3" fmla="*/ 2278168 h 3112241"/>
              <a:gd name="connsiteX4" fmla="*/ 507814 w 512488"/>
              <a:gd name="connsiteY4" fmla="*/ 3103668 h 3112241"/>
              <a:gd name="connsiteX5" fmla="*/ 253814 w 512488"/>
              <a:gd name="connsiteY5" fmla="*/ 2722668 h 3112241"/>
              <a:gd name="connsiteX6" fmla="*/ 126814 w 512488"/>
              <a:gd name="connsiteY6" fmla="*/ 2951268 h 3112241"/>
              <a:gd name="connsiteX7" fmla="*/ 88714 w 512488"/>
              <a:gd name="connsiteY7" fmla="*/ 2595668 h 3112241"/>
              <a:gd name="connsiteX8" fmla="*/ 25214 w 512488"/>
              <a:gd name="connsiteY8" fmla="*/ 1693968 h 3112241"/>
              <a:gd name="connsiteX9" fmla="*/ 330014 w 512488"/>
              <a:gd name="connsiteY9" fmla="*/ 703368 h 3112241"/>
              <a:gd name="connsiteX10" fmla="*/ 215714 w 512488"/>
              <a:gd name="connsiteY10" fmla="*/ 1122468 h 3112241"/>
              <a:gd name="connsiteX11" fmla="*/ 177614 w 512488"/>
              <a:gd name="connsiteY11" fmla="*/ 589068 h 3112241"/>
              <a:gd name="connsiteX12" fmla="*/ 228414 w 512488"/>
              <a:gd name="connsiteY12" fmla="*/ 30268 h 311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488" h="3112241">
                <a:moveTo>
                  <a:pt x="228414" y="30268"/>
                </a:moveTo>
                <a:cubicBezTo>
                  <a:pt x="205131" y="193251"/>
                  <a:pt x="52731" y="1158451"/>
                  <a:pt x="37914" y="1566968"/>
                </a:cubicBezTo>
                <a:cubicBezTo>
                  <a:pt x="23097" y="1975485"/>
                  <a:pt x="143747" y="2362835"/>
                  <a:pt x="139514" y="2481368"/>
                </a:cubicBezTo>
                <a:cubicBezTo>
                  <a:pt x="135281" y="2599901"/>
                  <a:pt x="-48869" y="2174451"/>
                  <a:pt x="12514" y="2278168"/>
                </a:cubicBezTo>
                <a:cubicBezTo>
                  <a:pt x="73897" y="2381885"/>
                  <a:pt x="467597" y="3029585"/>
                  <a:pt x="507814" y="3103668"/>
                </a:cubicBezTo>
                <a:cubicBezTo>
                  <a:pt x="548031" y="3177751"/>
                  <a:pt x="317314" y="2748068"/>
                  <a:pt x="253814" y="2722668"/>
                </a:cubicBezTo>
                <a:cubicBezTo>
                  <a:pt x="190314" y="2697268"/>
                  <a:pt x="154331" y="2972435"/>
                  <a:pt x="126814" y="2951268"/>
                </a:cubicBezTo>
                <a:cubicBezTo>
                  <a:pt x="99297" y="2930101"/>
                  <a:pt x="105647" y="2805218"/>
                  <a:pt x="88714" y="2595668"/>
                </a:cubicBezTo>
                <a:cubicBezTo>
                  <a:pt x="71781" y="2386118"/>
                  <a:pt x="-15003" y="2009351"/>
                  <a:pt x="25214" y="1693968"/>
                </a:cubicBezTo>
                <a:cubicBezTo>
                  <a:pt x="65431" y="1378585"/>
                  <a:pt x="298264" y="798618"/>
                  <a:pt x="330014" y="703368"/>
                </a:cubicBezTo>
                <a:cubicBezTo>
                  <a:pt x="361764" y="608118"/>
                  <a:pt x="241114" y="1141518"/>
                  <a:pt x="215714" y="1122468"/>
                </a:cubicBezTo>
                <a:cubicBezTo>
                  <a:pt x="190314" y="1103418"/>
                  <a:pt x="173381" y="771101"/>
                  <a:pt x="177614" y="589068"/>
                </a:cubicBezTo>
                <a:cubicBezTo>
                  <a:pt x="181847" y="407035"/>
                  <a:pt x="251697" y="-132715"/>
                  <a:pt x="228414" y="30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C5D6CF3-AB51-70EC-FC6A-6A0664CEE2E6}"/>
              </a:ext>
            </a:extLst>
          </p:cNvPr>
          <p:cNvSpPr/>
          <p:nvPr/>
        </p:nvSpPr>
        <p:spPr>
          <a:xfrm>
            <a:off x="2843453" y="6543646"/>
            <a:ext cx="1112142" cy="1552499"/>
          </a:xfrm>
          <a:custGeom>
            <a:avLst/>
            <a:gdLst>
              <a:gd name="connsiteX0" fmla="*/ 3825 w 1112142"/>
              <a:gd name="connsiteY0" fmla="*/ 5837 h 1552499"/>
              <a:gd name="connsiteX1" fmla="*/ 494479 w 1112142"/>
              <a:gd name="connsiteY1" fmla="*/ 1113525 h 1552499"/>
              <a:gd name="connsiteX2" fmla="*/ 487045 w 1112142"/>
              <a:gd name="connsiteY2" fmla="*/ 1016881 h 1552499"/>
              <a:gd name="connsiteX3" fmla="*/ 739806 w 1112142"/>
              <a:gd name="connsiteY3" fmla="*/ 1314247 h 1552499"/>
              <a:gd name="connsiteX4" fmla="*/ 776976 w 1112142"/>
              <a:gd name="connsiteY4" fmla="*/ 1277076 h 1552499"/>
              <a:gd name="connsiteX5" fmla="*/ 1111513 w 1112142"/>
              <a:gd name="connsiteY5" fmla="*/ 1552139 h 1552499"/>
              <a:gd name="connsiteX6" fmla="*/ 851318 w 1112142"/>
              <a:gd name="connsiteY6" fmla="*/ 1329115 h 1552499"/>
              <a:gd name="connsiteX7" fmla="*/ 516781 w 1112142"/>
              <a:gd name="connsiteY7" fmla="*/ 1061486 h 1552499"/>
              <a:gd name="connsiteX8" fmla="*/ 197113 w 1112142"/>
              <a:gd name="connsiteY8" fmla="*/ 778988 h 1552499"/>
              <a:gd name="connsiteX9" fmla="*/ 301191 w 1112142"/>
              <a:gd name="connsiteY9" fmla="*/ 875632 h 1552499"/>
              <a:gd name="connsiteX10" fmla="*/ 249152 w 1112142"/>
              <a:gd name="connsiteY10" fmla="*/ 652608 h 1552499"/>
              <a:gd name="connsiteX11" fmla="*/ 264020 w 1112142"/>
              <a:gd name="connsiteY11" fmla="*/ 674910 h 1552499"/>
              <a:gd name="connsiteX12" fmla="*/ 3825 w 1112142"/>
              <a:gd name="connsiteY12" fmla="*/ 5837 h 155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2142" h="1552499">
                <a:moveTo>
                  <a:pt x="3825" y="5837"/>
                </a:moveTo>
                <a:cubicBezTo>
                  <a:pt x="42235" y="78940"/>
                  <a:pt x="413942" y="945018"/>
                  <a:pt x="494479" y="1113525"/>
                </a:cubicBezTo>
                <a:cubicBezTo>
                  <a:pt x="575016" y="1282032"/>
                  <a:pt x="446157" y="983427"/>
                  <a:pt x="487045" y="1016881"/>
                </a:cubicBezTo>
                <a:cubicBezTo>
                  <a:pt x="527933" y="1050335"/>
                  <a:pt x="691484" y="1270881"/>
                  <a:pt x="739806" y="1314247"/>
                </a:cubicBezTo>
                <a:cubicBezTo>
                  <a:pt x="788128" y="1357613"/>
                  <a:pt x="715025" y="1237427"/>
                  <a:pt x="776976" y="1277076"/>
                </a:cubicBezTo>
                <a:cubicBezTo>
                  <a:pt x="838927" y="1316725"/>
                  <a:pt x="1099123" y="1543466"/>
                  <a:pt x="1111513" y="1552139"/>
                </a:cubicBezTo>
                <a:cubicBezTo>
                  <a:pt x="1123903" y="1560812"/>
                  <a:pt x="950440" y="1410890"/>
                  <a:pt x="851318" y="1329115"/>
                </a:cubicBezTo>
                <a:cubicBezTo>
                  <a:pt x="752196" y="1247340"/>
                  <a:pt x="625815" y="1153174"/>
                  <a:pt x="516781" y="1061486"/>
                </a:cubicBezTo>
                <a:cubicBezTo>
                  <a:pt x="407747" y="969798"/>
                  <a:pt x="233045" y="809964"/>
                  <a:pt x="197113" y="778988"/>
                </a:cubicBezTo>
                <a:cubicBezTo>
                  <a:pt x="161181" y="748012"/>
                  <a:pt x="292518" y="896695"/>
                  <a:pt x="301191" y="875632"/>
                </a:cubicBezTo>
                <a:cubicBezTo>
                  <a:pt x="309864" y="854569"/>
                  <a:pt x="255347" y="686062"/>
                  <a:pt x="249152" y="652608"/>
                </a:cubicBezTo>
                <a:cubicBezTo>
                  <a:pt x="242957" y="619154"/>
                  <a:pt x="299952" y="781466"/>
                  <a:pt x="264020" y="674910"/>
                </a:cubicBezTo>
                <a:cubicBezTo>
                  <a:pt x="228088" y="568354"/>
                  <a:pt x="-34585" y="-67266"/>
                  <a:pt x="3825" y="5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99EDBBEE-658C-6EEB-0EF0-291CCD3E1EF1}"/>
              </a:ext>
            </a:extLst>
          </p:cNvPr>
          <p:cNvSpPr/>
          <p:nvPr/>
        </p:nvSpPr>
        <p:spPr>
          <a:xfrm>
            <a:off x="6002881" y="6407982"/>
            <a:ext cx="390857" cy="660290"/>
          </a:xfrm>
          <a:custGeom>
            <a:avLst/>
            <a:gdLst>
              <a:gd name="connsiteX0" fmla="*/ 390485 w 390857"/>
              <a:gd name="connsiteY0" fmla="*/ 252 h 660290"/>
              <a:gd name="connsiteX1" fmla="*/ 189763 w 390857"/>
              <a:gd name="connsiteY1" fmla="*/ 260447 h 660290"/>
              <a:gd name="connsiteX2" fmla="*/ 3909 w 390857"/>
              <a:gd name="connsiteY2" fmla="*/ 654457 h 660290"/>
              <a:gd name="connsiteX3" fmla="*/ 70817 w 390857"/>
              <a:gd name="connsiteY3" fmla="*/ 476038 h 660290"/>
              <a:gd name="connsiteX4" fmla="*/ 160026 w 390857"/>
              <a:gd name="connsiteY4" fmla="*/ 200974 h 660290"/>
              <a:gd name="connsiteX5" fmla="*/ 137724 w 390857"/>
              <a:gd name="connsiteY5" fmla="*/ 305052 h 660290"/>
              <a:gd name="connsiteX6" fmla="*/ 390485 w 390857"/>
              <a:gd name="connsiteY6" fmla="*/ 252 h 66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57" h="660290">
                <a:moveTo>
                  <a:pt x="390485" y="252"/>
                </a:moveTo>
                <a:cubicBezTo>
                  <a:pt x="399158" y="-7182"/>
                  <a:pt x="254192" y="151413"/>
                  <a:pt x="189763" y="260447"/>
                </a:cubicBezTo>
                <a:cubicBezTo>
                  <a:pt x="125334" y="369481"/>
                  <a:pt x="23733" y="618525"/>
                  <a:pt x="3909" y="654457"/>
                </a:cubicBezTo>
                <a:cubicBezTo>
                  <a:pt x="-15915" y="690389"/>
                  <a:pt x="44798" y="551618"/>
                  <a:pt x="70817" y="476038"/>
                </a:cubicBezTo>
                <a:cubicBezTo>
                  <a:pt x="96836" y="400458"/>
                  <a:pt x="148875" y="229472"/>
                  <a:pt x="160026" y="200974"/>
                </a:cubicBezTo>
                <a:cubicBezTo>
                  <a:pt x="171177" y="172476"/>
                  <a:pt x="95597" y="340984"/>
                  <a:pt x="137724" y="305052"/>
                </a:cubicBezTo>
                <a:cubicBezTo>
                  <a:pt x="179851" y="269120"/>
                  <a:pt x="381812" y="7686"/>
                  <a:pt x="390485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DD2C7C03-92FA-A8DF-4DEF-3BE012522AE8}"/>
              </a:ext>
            </a:extLst>
          </p:cNvPr>
          <p:cNvSpPr/>
          <p:nvPr/>
        </p:nvSpPr>
        <p:spPr>
          <a:xfrm>
            <a:off x="5165699" y="7317454"/>
            <a:ext cx="536618" cy="875094"/>
          </a:xfrm>
          <a:custGeom>
            <a:avLst/>
            <a:gdLst>
              <a:gd name="connsiteX0" fmla="*/ 528857 w 536618"/>
              <a:gd name="connsiteY0" fmla="*/ 12614 h 875094"/>
              <a:gd name="connsiteX1" fmla="*/ 246360 w 536618"/>
              <a:gd name="connsiteY1" fmla="*/ 577609 h 875094"/>
              <a:gd name="connsiteX2" fmla="*/ 149716 w 536618"/>
              <a:gd name="connsiteY2" fmla="*/ 726292 h 875094"/>
              <a:gd name="connsiteX3" fmla="*/ 1033 w 536618"/>
              <a:gd name="connsiteY3" fmla="*/ 874975 h 875094"/>
              <a:gd name="connsiteX4" fmla="*/ 97677 w 536618"/>
              <a:gd name="connsiteY4" fmla="*/ 748595 h 875094"/>
              <a:gd name="connsiteX5" fmla="*/ 350438 w 536618"/>
              <a:gd name="connsiteY5" fmla="*/ 599912 h 875094"/>
              <a:gd name="connsiteX6" fmla="*/ 439647 w 536618"/>
              <a:gd name="connsiteY6" fmla="*/ 384322 h 875094"/>
              <a:gd name="connsiteX7" fmla="*/ 261228 w 536618"/>
              <a:gd name="connsiteY7" fmla="*/ 562741 h 875094"/>
              <a:gd name="connsiteX8" fmla="*/ 439647 w 536618"/>
              <a:gd name="connsiteY8" fmla="*/ 213336 h 875094"/>
              <a:gd name="connsiteX9" fmla="*/ 528857 w 536618"/>
              <a:gd name="connsiteY9" fmla="*/ 12614 h 87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618" h="875094">
                <a:moveTo>
                  <a:pt x="528857" y="12614"/>
                </a:moveTo>
                <a:cubicBezTo>
                  <a:pt x="496642" y="73326"/>
                  <a:pt x="309550" y="458663"/>
                  <a:pt x="246360" y="577609"/>
                </a:cubicBezTo>
                <a:cubicBezTo>
                  <a:pt x="183170" y="696555"/>
                  <a:pt x="190604" y="676731"/>
                  <a:pt x="149716" y="726292"/>
                </a:cubicBezTo>
                <a:cubicBezTo>
                  <a:pt x="108828" y="775853"/>
                  <a:pt x="9706" y="871258"/>
                  <a:pt x="1033" y="874975"/>
                </a:cubicBezTo>
                <a:cubicBezTo>
                  <a:pt x="-7640" y="878692"/>
                  <a:pt x="39443" y="794439"/>
                  <a:pt x="97677" y="748595"/>
                </a:cubicBezTo>
                <a:cubicBezTo>
                  <a:pt x="155911" y="702751"/>
                  <a:pt x="293443" y="660624"/>
                  <a:pt x="350438" y="599912"/>
                </a:cubicBezTo>
                <a:cubicBezTo>
                  <a:pt x="407433" y="539200"/>
                  <a:pt x="454515" y="390517"/>
                  <a:pt x="439647" y="384322"/>
                </a:cubicBezTo>
                <a:cubicBezTo>
                  <a:pt x="424779" y="378127"/>
                  <a:pt x="261228" y="591239"/>
                  <a:pt x="261228" y="562741"/>
                </a:cubicBezTo>
                <a:cubicBezTo>
                  <a:pt x="261228" y="534243"/>
                  <a:pt x="393803" y="301307"/>
                  <a:pt x="439647" y="213336"/>
                </a:cubicBezTo>
                <a:cubicBezTo>
                  <a:pt x="485491" y="125365"/>
                  <a:pt x="561072" y="-48098"/>
                  <a:pt x="528857" y="12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2010BEF-18AB-D6E3-9899-C016F6D06EEA}"/>
              </a:ext>
            </a:extLst>
          </p:cNvPr>
          <p:cNvSpPr/>
          <p:nvPr/>
        </p:nvSpPr>
        <p:spPr>
          <a:xfrm>
            <a:off x="3152989" y="2313555"/>
            <a:ext cx="697222" cy="1428966"/>
          </a:xfrm>
          <a:custGeom>
            <a:avLst/>
            <a:gdLst>
              <a:gd name="connsiteX0" fmla="*/ 19189 w 697222"/>
              <a:gd name="connsiteY0" fmla="*/ 1366623 h 1428966"/>
              <a:gd name="connsiteX1" fmla="*/ 470744 w 697222"/>
              <a:gd name="connsiteY1" fmla="*/ 384489 h 1428966"/>
              <a:gd name="connsiteX2" fmla="*/ 290122 w 697222"/>
              <a:gd name="connsiteY2" fmla="*/ 632845 h 1428966"/>
              <a:gd name="connsiteX3" fmla="*/ 696522 w 697222"/>
              <a:gd name="connsiteY3" fmla="*/ 667 h 1428966"/>
              <a:gd name="connsiteX4" fmla="*/ 380433 w 697222"/>
              <a:gd name="connsiteY4" fmla="*/ 519956 h 1428966"/>
              <a:gd name="connsiteX5" fmla="*/ 98211 w 697222"/>
              <a:gd name="connsiteY5" fmla="*/ 926356 h 1428966"/>
              <a:gd name="connsiteX6" fmla="*/ 244967 w 697222"/>
              <a:gd name="connsiteY6" fmla="*/ 757023 h 1428966"/>
              <a:gd name="connsiteX7" fmla="*/ 98211 w 697222"/>
              <a:gd name="connsiteY7" fmla="*/ 1265023 h 1428966"/>
              <a:gd name="connsiteX8" fmla="*/ 19189 w 697222"/>
              <a:gd name="connsiteY8" fmla="*/ 1366623 h 14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222" h="1428966">
                <a:moveTo>
                  <a:pt x="19189" y="1366623"/>
                </a:moveTo>
                <a:cubicBezTo>
                  <a:pt x="81278" y="1219867"/>
                  <a:pt x="425589" y="506785"/>
                  <a:pt x="470744" y="384489"/>
                </a:cubicBezTo>
                <a:cubicBezTo>
                  <a:pt x="515899" y="262193"/>
                  <a:pt x="252492" y="696815"/>
                  <a:pt x="290122" y="632845"/>
                </a:cubicBezTo>
                <a:cubicBezTo>
                  <a:pt x="327752" y="568875"/>
                  <a:pt x="681470" y="19482"/>
                  <a:pt x="696522" y="667"/>
                </a:cubicBezTo>
                <a:cubicBezTo>
                  <a:pt x="711574" y="-18148"/>
                  <a:pt x="480151" y="365675"/>
                  <a:pt x="380433" y="519956"/>
                </a:cubicBezTo>
                <a:cubicBezTo>
                  <a:pt x="280715" y="674237"/>
                  <a:pt x="120789" y="886845"/>
                  <a:pt x="98211" y="926356"/>
                </a:cubicBezTo>
                <a:cubicBezTo>
                  <a:pt x="75633" y="965867"/>
                  <a:pt x="244967" y="700579"/>
                  <a:pt x="244967" y="757023"/>
                </a:cubicBezTo>
                <a:cubicBezTo>
                  <a:pt x="244967" y="813467"/>
                  <a:pt x="133959" y="1161541"/>
                  <a:pt x="98211" y="1265023"/>
                </a:cubicBezTo>
                <a:cubicBezTo>
                  <a:pt x="62463" y="1368505"/>
                  <a:pt x="-42900" y="1513379"/>
                  <a:pt x="19189" y="1366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188F589-01FC-4B80-418F-0C6A321AC135}"/>
              </a:ext>
            </a:extLst>
          </p:cNvPr>
          <p:cNvSpPr/>
          <p:nvPr/>
        </p:nvSpPr>
        <p:spPr>
          <a:xfrm>
            <a:off x="5636714" y="2210701"/>
            <a:ext cx="732124" cy="1589264"/>
          </a:xfrm>
          <a:custGeom>
            <a:avLst/>
            <a:gdLst>
              <a:gd name="connsiteX0" fmla="*/ 7730 w 732124"/>
              <a:gd name="connsiteY0" fmla="*/ 13210 h 1589264"/>
              <a:gd name="connsiteX1" fmla="*/ 493153 w 732124"/>
              <a:gd name="connsiteY1" fmla="*/ 1051788 h 1589264"/>
              <a:gd name="connsiteX2" fmla="*/ 368975 w 732124"/>
              <a:gd name="connsiteY2" fmla="*/ 871166 h 1589264"/>
              <a:gd name="connsiteX3" fmla="*/ 718930 w 732124"/>
              <a:gd name="connsiteY3" fmla="*/ 1571077 h 1589264"/>
              <a:gd name="connsiteX4" fmla="*/ 617330 w 732124"/>
              <a:gd name="connsiteY4" fmla="*/ 1322721 h 1589264"/>
              <a:gd name="connsiteX5" fmla="*/ 233508 w 732124"/>
              <a:gd name="connsiteY5" fmla="*/ 667966 h 1589264"/>
              <a:gd name="connsiteX6" fmla="*/ 278664 w 732124"/>
              <a:gd name="connsiteY6" fmla="*/ 848588 h 1589264"/>
              <a:gd name="connsiteX7" fmla="*/ 199642 w 732124"/>
              <a:gd name="connsiteY7" fmla="*/ 487343 h 1589264"/>
              <a:gd name="connsiteX8" fmla="*/ 7730 w 732124"/>
              <a:gd name="connsiteY8" fmla="*/ 13210 h 15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124" h="1589264">
                <a:moveTo>
                  <a:pt x="7730" y="13210"/>
                </a:moveTo>
                <a:cubicBezTo>
                  <a:pt x="56649" y="107284"/>
                  <a:pt x="432946" y="908795"/>
                  <a:pt x="493153" y="1051788"/>
                </a:cubicBezTo>
                <a:cubicBezTo>
                  <a:pt x="553360" y="1194781"/>
                  <a:pt x="331346" y="784618"/>
                  <a:pt x="368975" y="871166"/>
                </a:cubicBezTo>
                <a:cubicBezTo>
                  <a:pt x="406605" y="957714"/>
                  <a:pt x="677538" y="1495818"/>
                  <a:pt x="718930" y="1571077"/>
                </a:cubicBezTo>
                <a:cubicBezTo>
                  <a:pt x="760322" y="1646336"/>
                  <a:pt x="698234" y="1473239"/>
                  <a:pt x="617330" y="1322721"/>
                </a:cubicBezTo>
                <a:cubicBezTo>
                  <a:pt x="536426" y="1172203"/>
                  <a:pt x="289952" y="746988"/>
                  <a:pt x="233508" y="667966"/>
                </a:cubicBezTo>
                <a:cubicBezTo>
                  <a:pt x="177064" y="588944"/>
                  <a:pt x="284308" y="878692"/>
                  <a:pt x="278664" y="848588"/>
                </a:cubicBezTo>
                <a:cubicBezTo>
                  <a:pt x="273020" y="818484"/>
                  <a:pt x="242916" y="620928"/>
                  <a:pt x="199642" y="487343"/>
                </a:cubicBezTo>
                <a:cubicBezTo>
                  <a:pt x="156368" y="353758"/>
                  <a:pt x="-41189" y="-80864"/>
                  <a:pt x="7730" y="1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02767A6C-D200-9802-07A2-D11E420D7488}"/>
              </a:ext>
            </a:extLst>
          </p:cNvPr>
          <p:cNvSpPr/>
          <p:nvPr/>
        </p:nvSpPr>
        <p:spPr>
          <a:xfrm>
            <a:off x="3575411" y="1801700"/>
            <a:ext cx="1067580" cy="538426"/>
          </a:xfrm>
          <a:custGeom>
            <a:avLst/>
            <a:gdLst>
              <a:gd name="connsiteX0" fmla="*/ 3167 w 1067580"/>
              <a:gd name="connsiteY0" fmla="*/ 535100 h 538426"/>
              <a:gd name="connsiteX1" fmla="*/ 770811 w 1067580"/>
              <a:gd name="connsiteY1" fmla="*/ 139989 h 538426"/>
              <a:gd name="connsiteX2" fmla="*/ 669211 w 1067580"/>
              <a:gd name="connsiteY2" fmla="*/ 309322 h 538426"/>
              <a:gd name="connsiteX3" fmla="*/ 1064322 w 1067580"/>
              <a:gd name="connsiteY3" fmla="*/ 4522 h 538426"/>
              <a:gd name="connsiteX4" fmla="*/ 838545 w 1067580"/>
              <a:gd name="connsiteY4" fmla="*/ 139989 h 538426"/>
              <a:gd name="connsiteX5" fmla="*/ 511167 w 1067580"/>
              <a:gd name="connsiteY5" fmla="*/ 320611 h 538426"/>
              <a:gd name="connsiteX6" fmla="*/ 3167 w 1067580"/>
              <a:gd name="connsiteY6" fmla="*/ 535100 h 53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580" h="538426">
                <a:moveTo>
                  <a:pt x="3167" y="535100"/>
                </a:moveTo>
                <a:cubicBezTo>
                  <a:pt x="46441" y="504996"/>
                  <a:pt x="659804" y="177619"/>
                  <a:pt x="770811" y="139989"/>
                </a:cubicBezTo>
                <a:cubicBezTo>
                  <a:pt x="881818" y="102359"/>
                  <a:pt x="620293" y="331900"/>
                  <a:pt x="669211" y="309322"/>
                </a:cubicBezTo>
                <a:cubicBezTo>
                  <a:pt x="718129" y="286744"/>
                  <a:pt x="1036100" y="32744"/>
                  <a:pt x="1064322" y="4522"/>
                </a:cubicBezTo>
                <a:cubicBezTo>
                  <a:pt x="1092544" y="-23700"/>
                  <a:pt x="930737" y="87308"/>
                  <a:pt x="838545" y="139989"/>
                </a:cubicBezTo>
                <a:cubicBezTo>
                  <a:pt x="746353" y="192670"/>
                  <a:pt x="650397" y="258522"/>
                  <a:pt x="511167" y="320611"/>
                </a:cubicBezTo>
                <a:cubicBezTo>
                  <a:pt x="371937" y="382700"/>
                  <a:pt x="-40107" y="565204"/>
                  <a:pt x="3167" y="53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93E0833-4E27-785E-09BC-4CE4F16EB86C}"/>
              </a:ext>
            </a:extLst>
          </p:cNvPr>
          <p:cNvSpPr/>
          <p:nvPr/>
        </p:nvSpPr>
        <p:spPr>
          <a:xfrm>
            <a:off x="3227974" y="2426496"/>
            <a:ext cx="116524" cy="930358"/>
          </a:xfrm>
          <a:custGeom>
            <a:avLst/>
            <a:gdLst>
              <a:gd name="connsiteX0" fmla="*/ 79670 w 116524"/>
              <a:gd name="connsiteY0" fmla="*/ 615 h 930358"/>
              <a:gd name="connsiteX1" fmla="*/ 113537 w 116524"/>
              <a:gd name="connsiteY1" fmla="*/ 553771 h 930358"/>
              <a:gd name="connsiteX2" fmla="*/ 648 w 116524"/>
              <a:gd name="connsiteY2" fmla="*/ 926304 h 930358"/>
              <a:gd name="connsiteX3" fmla="*/ 68382 w 116524"/>
              <a:gd name="connsiteY3" fmla="*/ 734393 h 930358"/>
              <a:gd name="connsiteX4" fmla="*/ 90959 w 116524"/>
              <a:gd name="connsiteY4" fmla="*/ 463460 h 930358"/>
              <a:gd name="connsiteX5" fmla="*/ 34515 w 116524"/>
              <a:gd name="connsiteY5" fmla="*/ 666660 h 930358"/>
              <a:gd name="connsiteX6" fmla="*/ 79670 w 116524"/>
              <a:gd name="connsiteY6" fmla="*/ 615 h 93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24" h="930358">
                <a:moveTo>
                  <a:pt x="79670" y="615"/>
                </a:moveTo>
                <a:cubicBezTo>
                  <a:pt x="92840" y="-18200"/>
                  <a:pt x="126707" y="399490"/>
                  <a:pt x="113537" y="553771"/>
                </a:cubicBezTo>
                <a:cubicBezTo>
                  <a:pt x="100367" y="708052"/>
                  <a:pt x="8174" y="896200"/>
                  <a:pt x="648" y="926304"/>
                </a:cubicBezTo>
                <a:cubicBezTo>
                  <a:pt x="-6878" y="956408"/>
                  <a:pt x="53330" y="811534"/>
                  <a:pt x="68382" y="734393"/>
                </a:cubicBezTo>
                <a:cubicBezTo>
                  <a:pt x="83434" y="657252"/>
                  <a:pt x="96603" y="474749"/>
                  <a:pt x="90959" y="463460"/>
                </a:cubicBezTo>
                <a:cubicBezTo>
                  <a:pt x="85315" y="452171"/>
                  <a:pt x="34515" y="738156"/>
                  <a:pt x="34515" y="666660"/>
                </a:cubicBezTo>
                <a:cubicBezTo>
                  <a:pt x="34515" y="595164"/>
                  <a:pt x="66500" y="19430"/>
                  <a:pt x="79670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BA5BFE8-0714-F96F-F403-F957188CD9C2}"/>
              </a:ext>
            </a:extLst>
          </p:cNvPr>
          <p:cNvSpPr/>
          <p:nvPr/>
        </p:nvSpPr>
        <p:spPr>
          <a:xfrm>
            <a:off x="5023014" y="1646900"/>
            <a:ext cx="554395" cy="2466985"/>
          </a:xfrm>
          <a:custGeom>
            <a:avLst/>
            <a:gdLst>
              <a:gd name="connsiteX0" fmla="*/ 418230 w 554395"/>
              <a:gd name="connsiteY0" fmla="*/ 125456 h 2466985"/>
              <a:gd name="connsiteX1" fmla="*/ 45697 w 554395"/>
              <a:gd name="connsiteY1" fmla="*/ 1830078 h 2466985"/>
              <a:gd name="connsiteX2" fmla="*/ 136008 w 554395"/>
              <a:gd name="connsiteY2" fmla="*/ 1355944 h 2466985"/>
              <a:gd name="connsiteX3" fmla="*/ 34408 w 554395"/>
              <a:gd name="connsiteY3" fmla="*/ 2405811 h 2466985"/>
              <a:gd name="connsiteX4" fmla="*/ 45697 w 554395"/>
              <a:gd name="connsiteY4" fmla="*/ 2168744 h 2466985"/>
              <a:gd name="connsiteX5" fmla="*/ 553697 w 554395"/>
              <a:gd name="connsiteY5" fmla="*/ 735056 h 2466985"/>
              <a:gd name="connsiteX6" fmla="*/ 158586 w 554395"/>
              <a:gd name="connsiteY6" fmla="*/ 1649456 h 2466985"/>
              <a:gd name="connsiteX7" fmla="*/ 271475 w 554395"/>
              <a:gd name="connsiteY7" fmla="*/ 610878 h 2466985"/>
              <a:gd name="connsiteX8" fmla="*/ 215030 w 554395"/>
              <a:gd name="connsiteY8" fmla="*/ 847944 h 2466985"/>
              <a:gd name="connsiteX9" fmla="*/ 418230 w 554395"/>
              <a:gd name="connsiteY9" fmla="*/ 204478 h 2466985"/>
              <a:gd name="connsiteX10" fmla="*/ 418230 w 554395"/>
              <a:gd name="connsiteY10" fmla="*/ 125456 h 24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395" h="2466985">
                <a:moveTo>
                  <a:pt x="418230" y="125456"/>
                </a:moveTo>
                <a:cubicBezTo>
                  <a:pt x="356141" y="396389"/>
                  <a:pt x="92734" y="1624997"/>
                  <a:pt x="45697" y="1830078"/>
                </a:cubicBezTo>
                <a:cubicBezTo>
                  <a:pt x="-1340" y="2035159"/>
                  <a:pt x="137889" y="1259989"/>
                  <a:pt x="136008" y="1355944"/>
                </a:cubicBezTo>
                <a:cubicBezTo>
                  <a:pt x="134127" y="1451899"/>
                  <a:pt x="49460" y="2270344"/>
                  <a:pt x="34408" y="2405811"/>
                </a:cubicBezTo>
                <a:cubicBezTo>
                  <a:pt x="19356" y="2541278"/>
                  <a:pt x="-40851" y="2447203"/>
                  <a:pt x="45697" y="2168744"/>
                </a:cubicBezTo>
                <a:cubicBezTo>
                  <a:pt x="132245" y="1890285"/>
                  <a:pt x="534882" y="821604"/>
                  <a:pt x="553697" y="735056"/>
                </a:cubicBezTo>
                <a:cubicBezTo>
                  <a:pt x="572512" y="648508"/>
                  <a:pt x="205623" y="1670152"/>
                  <a:pt x="158586" y="1649456"/>
                </a:cubicBezTo>
                <a:cubicBezTo>
                  <a:pt x="111549" y="1628760"/>
                  <a:pt x="262068" y="744463"/>
                  <a:pt x="271475" y="610878"/>
                </a:cubicBezTo>
                <a:cubicBezTo>
                  <a:pt x="280882" y="477293"/>
                  <a:pt x="190571" y="915677"/>
                  <a:pt x="215030" y="847944"/>
                </a:cubicBezTo>
                <a:cubicBezTo>
                  <a:pt x="239489" y="780211"/>
                  <a:pt x="382482" y="319248"/>
                  <a:pt x="418230" y="204478"/>
                </a:cubicBezTo>
                <a:cubicBezTo>
                  <a:pt x="453978" y="89708"/>
                  <a:pt x="480319" y="-145477"/>
                  <a:pt x="418230" y="125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CF5EA262-EE12-897E-3AFB-8B8AE8C10552}"/>
              </a:ext>
            </a:extLst>
          </p:cNvPr>
          <p:cNvSpPr/>
          <p:nvPr/>
        </p:nvSpPr>
        <p:spPr>
          <a:xfrm>
            <a:off x="3104080" y="1569156"/>
            <a:ext cx="757420" cy="2411957"/>
          </a:xfrm>
          <a:custGeom>
            <a:avLst/>
            <a:gdLst>
              <a:gd name="connsiteX0" fmla="*/ 372898 w 757420"/>
              <a:gd name="connsiteY0" fmla="*/ 0 h 2411957"/>
              <a:gd name="connsiteX1" fmla="*/ 79387 w 757420"/>
              <a:gd name="connsiteY1" fmla="*/ 903111 h 2411957"/>
              <a:gd name="connsiteX2" fmla="*/ 68098 w 757420"/>
              <a:gd name="connsiteY2" fmla="*/ 1715911 h 2411957"/>
              <a:gd name="connsiteX3" fmla="*/ 34231 w 757420"/>
              <a:gd name="connsiteY3" fmla="*/ 1241777 h 2411957"/>
              <a:gd name="connsiteX4" fmla="*/ 364 w 757420"/>
              <a:gd name="connsiteY4" fmla="*/ 2370666 h 2411957"/>
              <a:gd name="connsiteX5" fmla="*/ 56809 w 757420"/>
              <a:gd name="connsiteY5" fmla="*/ 2088444 h 2411957"/>
              <a:gd name="connsiteX6" fmla="*/ 101964 w 757420"/>
              <a:gd name="connsiteY6" fmla="*/ 1343377 h 2411957"/>
              <a:gd name="connsiteX7" fmla="*/ 756720 w 757420"/>
              <a:gd name="connsiteY7" fmla="*/ 225777 h 2411957"/>
              <a:gd name="connsiteX8" fmla="*/ 226142 w 757420"/>
              <a:gd name="connsiteY8" fmla="*/ 936977 h 2411957"/>
              <a:gd name="connsiteX9" fmla="*/ 113253 w 757420"/>
              <a:gd name="connsiteY9" fmla="*/ 1061155 h 2411957"/>
              <a:gd name="connsiteX10" fmla="*/ 158409 w 757420"/>
              <a:gd name="connsiteY10" fmla="*/ 745066 h 2411957"/>
              <a:gd name="connsiteX11" fmla="*/ 34231 w 757420"/>
              <a:gd name="connsiteY11" fmla="*/ 801511 h 2411957"/>
              <a:gd name="connsiteX12" fmla="*/ 68098 w 757420"/>
              <a:gd name="connsiteY12" fmla="*/ 722488 h 2411957"/>
              <a:gd name="connsiteX13" fmla="*/ 372898 w 757420"/>
              <a:gd name="connsiteY13" fmla="*/ 0 h 241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7420" h="2411957">
                <a:moveTo>
                  <a:pt x="372898" y="0"/>
                </a:moveTo>
                <a:cubicBezTo>
                  <a:pt x="251542" y="308563"/>
                  <a:pt x="130187" y="617126"/>
                  <a:pt x="79387" y="903111"/>
                </a:cubicBezTo>
                <a:cubicBezTo>
                  <a:pt x="28587" y="1189096"/>
                  <a:pt x="75624" y="1659467"/>
                  <a:pt x="68098" y="1715911"/>
                </a:cubicBezTo>
                <a:cubicBezTo>
                  <a:pt x="60572" y="1772355"/>
                  <a:pt x="45520" y="1132651"/>
                  <a:pt x="34231" y="1241777"/>
                </a:cubicBezTo>
                <a:cubicBezTo>
                  <a:pt x="22942" y="1350903"/>
                  <a:pt x="-3399" y="2229555"/>
                  <a:pt x="364" y="2370666"/>
                </a:cubicBezTo>
                <a:cubicBezTo>
                  <a:pt x="4127" y="2511777"/>
                  <a:pt x="39876" y="2259659"/>
                  <a:pt x="56809" y="2088444"/>
                </a:cubicBezTo>
                <a:cubicBezTo>
                  <a:pt x="73742" y="1917229"/>
                  <a:pt x="-14688" y="1653822"/>
                  <a:pt x="101964" y="1343377"/>
                </a:cubicBezTo>
                <a:cubicBezTo>
                  <a:pt x="218616" y="1032933"/>
                  <a:pt x="736024" y="293510"/>
                  <a:pt x="756720" y="225777"/>
                </a:cubicBezTo>
                <a:cubicBezTo>
                  <a:pt x="777416" y="158044"/>
                  <a:pt x="333386" y="797747"/>
                  <a:pt x="226142" y="936977"/>
                </a:cubicBezTo>
                <a:cubicBezTo>
                  <a:pt x="118897" y="1076207"/>
                  <a:pt x="124542" y="1093140"/>
                  <a:pt x="113253" y="1061155"/>
                </a:cubicBezTo>
                <a:cubicBezTo>
                  <a:pt x="101964" y="1029170"/>
                  <a:pt x="171579" y="788340"/>
                  <a:pt x="158409" y="745066"/>
                </a:cubicBezTo>
                <a:cubicBezTo>
                  <a:pt x="145239" y="701792"/>
                  <a:pt x="49283" y="805274"/>
                  <a:pt x="34231" y="801511"/>
                </a:cubicBezTo>
                <a:cubicBezTo>
                  <a:pt x="19179" y="797748"/>
                  <a:pt x="68098" y="722488"/>
                  <a:pt x="68098" y="722488"/>
                </a:cubicBezTo>
                <a:lnTo>
                  <a:pt x="3728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621D0EEF-0465-9046-5912-163D5AF99A46}"/>
              </a:ext>
            </a:extLst>
          </p:cNvPr>
          <p:cNvSpPr/>
          <p:nvPr/>
        </p:nvSpPr>
        <p:spPr>
          <a:xfrm>
            <a:off x="2156106" y="2023863"/>
            <a:ext cx="1084908" cy="3172077"/>
          </a:xfrm>
          <a:custGeom>
            <a:avLst/>
            <a:gdLst>
              <a:gd name="connsiteX0" fmla="*/ 1083805 w 1084908"/>
              <a:gd name="connsiteY0" fmla="*/ 19426 h 3172077"/>
              <a:gd name="connsiteX1" fmla="*/ 620961 w 1084908"/>
              <a:gd name="connsiteY1" fmla="*/ 1554715 h 3172077"/>
              <a:gd name="connsiteX2" fmla="*/ 598383 w 1084908"/>
              <a:gd name="connsiteY2" fmla="*/ 1949826 h 3172077"/>
              <a:gd name="connsiteX3" fmla="*/ 745138 w 1084908"/>
              <a:gd name="connsiteY3" fmla="*/ 1114448 h 3172077"/>
              <a:gd name="connsiteX4" fmla="*/ 779005 w 1084908"/>
              <a:gd name="connsiteY4" fmla="*/ 696759 h 3172077"/>
              <a:gd name="connsiteX5" fmla="*/ 406472 w 1084908"/>
              <a:gd name="connsiteY5" fmla="*/ 1961115 h 3172077"/>
              <a:gd name="connsiteX6" fmla="*/ 180694 w 1084908"/>
              <a:gd name="connsiteY6" fmla="*/ 2954537 h 3172077"/>
              <a:gd name="connsiteX7" fmla="*/ 350027 w 1084908"/>
              <a:gd name="connsiteY7" fmla="*/ 2119159 h 3172077"/>
              <a:gd name="connsiteX8" fmla="*/ 72 w 1084908"/>
              <a:gd name="connsiteY8" fmla="*/ 3169026 h 3172077"/>
              <a:gd name="connsiteX9" fmla="*/ 383894 w 1084908"/>
              <a:gd name="connsiteY9" fmla="*/ 1712759 h 3172077"/>
              <a:gd name="connsiteX10" fmla="*/ 666116 w 1084908"/>
              <a:gd name="connsiteY10" fmla="*/ 98448 h 3172077"/>
              <a:gd name="connsiteX11" fmla="*/ 248427 w 1084908"/>
              <a:gd name="connsiteY11" fmla="*/ 1780493 h 3172077"/>
              <a:gd name="connsiteX12" fmla="*/ 541938 w 1084908"/>
              <a:gd name="connsiteY12" fmla="*/ 1114448 h 3172077"/>
              <a:gd name="connsiteX13" fmla="*/ 553227 w 1084908"/>
              <a:gd name="connsiteY13" fmla="*/ 1486981 h 3172077"/>
              <a:gd name="connsiteX14" fmla="*/ 982205 w 1084908"/>
              <a:gd name="connsiteY14" fmla="*/ 98448 h 3172077"/>
              <a:gd name="connsiteX15" fmla="*/ 756427 w 1084908"/>
              <a:gd name="connsiteY15" fmla="*/ 651604 h 3172077"/>
              <a:gd name="connsiteX16" fmla="*/ 1083805 w 1084908"/>
              <a:gd name="connsiteY16" fmla="*/ 19426 h 317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4908" h="3172077">
                <a:moveTo>
                  <a:pt x="1083805" y="19426"/>
                </a:moveTo>
                <a:cubicBezTo>
                  <a:pt x="1061227" y="169945"/>
                  <a:pt x="701865" y="1232982"/>
                  <a:pt x="620961" y="1554715"/>
                </a:cubicBezTo>
                <a:cubicBezTo>
                  <a:pt x="540057" y="1876448"/>
                  <a:pt x="577687" y="2023204"/>
                  <a:pt x="598383" y="1949826"/>
                </a:cubicBezTo>
                <a:cubicBezTo>
                  <a:pt x="619079" y="1876448"/>
                  <a:pt x="715034" y="1323293"/>
                  <a:pt x="745138" y="1114448"/>
                </a:cubicBezTo>
                <a:cubicBezTo>
                  <a:pt x="775242" y="905603"/>
                  <a:pt x="835449" y="555648"/>
                  <a:pt x="779005" y="696759"/>
                </a:cubicBezTo>
                <a:cubicBezTo>
                  <a:pt x="722561" y="837870"/>
                  <a:pt x="506190" y="1584819"/>
                  <a:pt x="406472" y="1961115"/>
                </a:cubicBezTo>
                <a:cubicBezTo>
                  <a:pt x="306754" y="2337411"/>
                  <a:pt x="190101" y="2928196"/>
                  <a:pt x="180694" y="2954537"/>
                </a:cubicBezTo>
                <a:cubicBezTo>
                  <a:pt x="171287" y="2980878"/>
                  <a:pt x="380131" y="2083411"/>
                  <a:pt x="350027" y="2119159"/>
                </a:cubicBezTo>
                <a:cubicBezTo>
                  <a:pt x="319923" y="2154907"/>
                  <a:pt x="-5572" y="3236759"/>
                  <a:pt x="72" y="3169026"/>
                </a:cubicBezTo>
                <a:cubicBezTo>
                  <a:pt x="5716" y="3101293"/>
                  <a:pt x="272887" y="2224522"/>
                  <a:pt x="383894" y="1712759"/>
                </a:cubicBezTo>
                <a:cubicBezTo>
                  <a:pt x="494901" y="1200996"/>
                  <a:pt x="688694" y="87159"/>
                  <a:pt x="666116" y="98448"/>
                </a:cubicBezTo>
                <a:cubicBezTo>
                  <a:pt x="643538" y="109737"/>
                  <a:pt x="269123" y="1611160"/>
                  <a:pt x="248427" y="1780493"/>
                </a:cubicBezTo>
                <a:cubicBezTo>
                  <a:pt x="227731" y="1949826"/>
                  <a:pt x="491138" y="1163367"/>
                  <a:pt x="541938" y="1114448"/>
                </a:cubicBezTo>
                <a:cubicBezTo>
                  <a:pt x="592738" y="1065529"/>
                  <a:pt x="479849" y="1656314"/>
                  <a:pt x="553227" y="1486981"/>
                </a:cubicBezTo>
                <a:cubicBezTo>
                  <a:pt x="626605" y="1317648"/>
                  <a:pt x="948338" y="237677"/>
                  <a:pt x="982205" y="98448"/>
                </a:cubicBezTo>
                <a:cubicBezTo>
                  <a:pt x="1016072" y="-40781"/>
                  <a:pt x="737612" y="661011"/>
                  <a:pt x="756427" y="651604"/>
                </a:cubicBezTo>
                <a:cubicBezTo>
                  <a:pt x="775242" y="642197"/>
                  <a:pt x="1106383" y="-131093"/>
                  <a:pt x="1083805" y="19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28FE1B78-85A9-D021-E13F-320AECB0D481}"/>
              </a:ext>
            </a:extLst>
          </p:cNvPr>
          <p:cNvSpPr/>
          <p:nvPr/>
        </p:nvSpPr>
        <p:spPr>
          <a:xfrm>
            <a:off x="1399658" y="1782251"/>
            <a:ext cx="1459885" cy="4240863"/>
          </a:xfrm>
          <a:custGeom>
            <a:avLst/>
            <a:gdLst>
              <a:gd name="connsiteX0" fmla="*/ 1422564 w 1459885"/>
              <a:gd name="connsiteY0" fmla="*/ 215882 h 4240863"/>
              <a:gd name="connsiteX1" fmla="*/ 440431 w 1459885"/>
              <a:gd name="connsiteY1" fmla="*/ 2146282 h 4240863"/>
              <a:gd name="connsiteX2" fmla="*/ 22742 w 1459885"/>
              <a:gd name="connsiteY2" fmla="*/ 4099260 h 4240863"/>
              <a:gd name="connsiteX3" fmla="*/ 113053 w 1459885"/>
              <a:gd name="connsiteY3" fmla="*/ 3794460 h 4240863"/>
              <a:gd name="connsiteX4" fmla="*/ 598475 w 1459885"/>
              <a:gd name="connsiteY4" fmla="*/ 1446371 h 4240863"/>
              <a:gd name="connsiteX5" fmla="*/ 654920 w 1459885"/>
              <a:gd name="connsiteY5" fmla="*/ 1604416 h 4240863"/>
              <a:gd name="connsiteX6" fmla="*/ 1230653 w 1459885"/>
              <a:gd name="connsiteY6" fmla="*/ 1393 h 4240863"/>
              <a:gd name="connsiteX7" fmla="*/ 756520 w 1459885"/>
              <a:gd name="connsiteY7" fmla="*/ 1310905 h 4240863"/>
              <a:gd name="connsiteX8" fmla="*/ 1208075 w 1459885"/>
              <a:gd name="connsiteY8" fmla="*/ 622282 h 4240863"/>
              <a:gd name="connsiteX9" fmla="*/ 1422564 w 1459885"/>
              <a:gd name="connsiteY9" fmla="*/ 215882 h 424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885" h="4240863">
                <a:moveTo>
                  <a:pt x="1422564" y="215882"/>
                </a:moveTo>
                <a:cubicBezTo>
                  <a:pt x="1294623" y="469882"/>
                  <a:pt x="673735" y="1499052"/>
                  <a:pt x="440431" y="2146282"/>
                </a:cubicBezTo>
                <a:cubicBezTo>
                  <a:pt x="207127" y="2793512"/>
                  <a:pt x="77305" y="3824564"/>
                  <a:pt x="22742" y="4099260"/>
                </a:cubicBezTo>
                <a:cubicBezTo>
                  <a:pt x="-31821" y="4373956"/>
                  <a:pt x="17097" y="4236608"/>
                  <a:pt x="113053" y="3794460"/>
                </a:cubicBezTo>
                <a:cubicBezTo>
                  <a:pt x="209008" y="3352312"/>
                  <a:pt x="508164" y="1811378"/>
                  <a:pt x="598475" y="1446371"/>
                </a:cubicBezTo>
                <a:cubicBezTo>
                  <a:pt x="688786" y="1081364"/>
                  <a:pt x="549557" y="1845246"/>
                  <a:pt x="654920" y="1604416"/>
                </a:cubicBezTo>
                <a:cubicBezTo>
                  <a:pt x="760283" y="1363586"/>
                  <a:pt x="1213720" y="50311"/>
                  <a:pt x="1230653" y="1393"/>
                </a:cubicBezTo>
                <a:cubicBezTo>
                  <a:pt x="1247586" y="-47526"/>
                  <a:pt x="760283" y="1207424"/>
                  <a:pt x="756520" y="1310905"/>
                </a:cubicBezTo>
                <a:cubicBezTo>
                  <a:pt x="752757" y="1414386"/>
                  <a:pt x="1098949" y="804786"/>
                  <a:pt x="1208075" y="622282"/>
                </a:cubicBezTo>
                <a:cubicBezTo>
                  <a:pt x="1317201" y="439778"/>
                  <a:pt x="1550505" y="-38118"/>
                  <a:pt x="1422564" y="21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C2A54813-EEA5-7E21-5A49-4648A4A50943}"/>
              </a:ext>
            </a:extLst>
          </p:cNvPr>
          <p:cNvSpPr/>
          <p:nvPr/>
        </p:nvSpPr>
        <p:spPr>
          <a:xfrm>
            <a:off x="4093870" y="1378980"/>
            <a:ext cx="673231" cy="2733002"/>
          </a:xfrm>
          <a:custGeom>
            <a:avLst/>
            <a:gdLst>
              <a:gd name="connsiteX0" fmla="*/ 624886 w 673231"/>
              <a:gd name="connsiteY0" fmla="*/ 111153 h 2733002"/>
              <a:gd name="connsiteX1" fmla="*/ 624886 w 673231"/>
              <a:gd name="connsiteY1" fmla="*/ 190176 h 2733002"/>
              <a:gd name="connsiteX2" fmla="*/ 173330 w 673231"/>
              <a:gd name="connsiteY2" fmla="*/ 1578709 h 2733002"/>
              <a:gd name="connsiteX3" fmla="*/ 195908 w 673231"/>
              <a:gd name="connsiteY3" fmla="*/ 1601287 h 2733002"/>
              <a:gd name="connsiteX4" fmla="*/ 15286 w 673231"/>
              <a:gd name="connsiteY4" fmla="*/ 2368931 h 2733002"/>
              <a:gd name="connsiteX5" fmla="*/ 26574 w 673231"/>
              <a:gd name="connsiteY5" fmla="*/ 2662442 h 2733002"/>
              <a:gd name="connsiteX6" fmla="*/ 162041 w 673231"/>
              <a:gd name="connsiteY6" fmla="*/ 1939953 h 2733002"/>
              <a:gd name="connsiteX7" fmla="*/ 229774 w 673231"/>
              <a:gd name="connsiteY7" fmla="*/ 1612576 h 2733002"/>
              <a:gd name="connsiteX8" fmla="*/ 263641 w 673231"/>
              <a:gd name="connsiteY8" fmla="*/ 2402798 h 2733002"/>
              <a:gd name="connsiteX9" fmla="*/ 365241 w 673231"/>
              <a:gd name="connsiteY9" fmla="*/ 2707598 h 2733002"/>
              <a:gd name="connsiteX10" fmla="*/ 263641 w 673231"/>
              <a:gd name="connsiteY10" fmla="*/ 1793198 h 2733002"/>
              <a:gd name="connsiteX11" fmla="*/ 252352 w 673231"/>
              <a:gd name="connsiteY11" fmla="*/ 709464 h 2733002"/>
              <a:gd name="connsiteX12" fmla="*/ 308797 w 673231"/>
              <a:gd name="connsiteY12" fmla="*/ 1115864 h 2733002"/>
              <a:gd name="connsiteX13" fmla="*/ 624886 w 673231"/>
              <a:gd name="connsiteY13" fmla="*/ 111153 h 27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231" h="2733002">
                <a:moveTo>
                  <a:pt x="624886" y="111153"/>
                </a:moveTo>
                <a:cubicBezTo>
                  <a:pt x="677567" y="-43128"/>
                  <a:pt x="700145" y="-54417"/>
                  <a:pt x="624886" y="190176"/>
                </a:cubicBezTo>
                <a:cubicBezTo>
                  <a:pt x="549627" y="434769"/>
                  <a:pt x="244826" y="1343524"/>
                  <a:pt x="173330" y="1578709"/>
                </a:cubicBezTo>
                <a:cubicBezTo>
                  <a:pt x="101834" y="1813894"/>
                  <a:pt x="222249" y="1469583"/>
                  <a:pt x="195908" y="1601287"/>
                </a:cubicBezTo>
                <a:cubicBezTo>
                  <a:pt x="169567" y="1732991"/>
                  <a:pt x="43508" y="2192072"/>
                  <a:pt x="15286" y="2368931"/>
                </a:cubicBezTo>
                <a:cubicBezTo>
                  <a:pt x="-12936" y="2545790"/>
                  <a:pt x="2115" y="2733938"/>
                  <a:pt x="26574" y="2662442"/>
                </a:cubicBezTo>
                <a:cubicBezTo>
                  <a:pt x="51033" y="2590946"/>
                  <a:pt x="128174" y="2114931"/>
                  <a:pt x="162041" y="1939953"/>
                </a:cubicBezTo>
                <a:cubicBezTo>
                  <a:pt x="195908" y="1764975"/>
                  <a:pt x="212841" y="1535435"/>
                  <a:pt x="229774" y="1612576"/>
                </a:cubicBezTo>
                <a:cubicBezTo>
                  <a:pt x="246707" y="1689717"/>
                  <a:pt x="241063" y="2220294"/>
                  <a:pt x="263641" y="2402798"/>
                </a:cubicBezTo>
                <a:cubicBezTo>
                  <a:pt x="286219" y="2585302"/>
                  <a:pt x="365241" y="2809198"/>
                  <a:pt x="365241" y="2707598"/>
                </a:cubicBezTo>
                <a:cubicBezTo>
                  <a:pt x="365241" y="2605998"/>
                  <a:pt x="282456" y="2126220"/>
                  <a:pt x="263641" y="1793198"/>
                </a:cubicBezTo>
                <a:cubicBezTo>
                  <a:pt x="244826" y="1460176"/>
                  <a:pt x="244826" y="822353"/>
                  <a:pt x="252352" y="709464"/>
                </a:cubicBezTo>
                <a:cubicBezTo>
                  <a:pt x="259878" y="596575"/>
                  <a:pt x="241064" y="1219345"/>
                  <a:pt x="308797" y="1115864"/>
                </a:cubicBezTo>
                <a:cubicBezTo>
                  <a:pt x="376530" y="1012383"/>
                  <a:pt x="572205" y="265434"/>
                  <a:pt x="624886" y="11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4A28DB25-5DBC-1895-69A3-D341DB457656}"/>
              </a:ext>
            </a:extLst>
          </p:cNvPr>
          <p:cNvSpPr/>
          <p:nvPr/>
        </p:nvSpPr>
        <p:spPr>
          <a:xfrm>
            <a:off x="4482676" y="1585168"/>
            <a:ext cx="441122" cy="2449634"/>
          </a:xfrm>
          <a:custGeom>
            <a:avLst/>
            <a:gdLst>
              <a:gd name="connsiteX0" fmla="*/ 360257 w 441122"/>
              <a:gd name="connsiteY0" fmla="*/ 40432 h 2449634"/>
              <a:gd name="connsiteX1" fmla="*/ 179635 w 441122"/>
              <a:gd name="connsiteY1" fmla="*/ 1507988 h 2449634"/>
              <a:gd name="connsiteX2" fmla="*/ 439280 w 441122"/>
              <a:gd name="connsiteY2" fmla="*/ 2422388 h 2449634"/>
              <a:gd name="connsiteX3" fmla="*/ 281235 w 441122"/>
              <a:gd name="connsiteY3" fmla="*/ 2095010 h 2449634"/>
              <a:gd name="connsiteX4" fmla="*/ 10302 w 441122"/>
              <a:gd name="connsiteY4" fmla="*/ 943543 h 2449634"/>
              <a:gd name="connsiteX5" fmla="*/ 55457 w 441122"/>
              <a:gd name="connsiteY5" fmla="*/ 1609588 h 2449634"/>
              <a:gd name="connsiteX6" fmla="*/ 44168 w 441122"/>
              <a:gd name="connsiteY6" fmla="*/ 672610 h 2449634"/>
              <a:gd name="connsiteX7" fmla="*/ 66746 w 441122"/>
              <a:gd name="connsiteY7" fmla="*/ 1237054 h 2449634"/>
              <a:gd name="connsiteX8" fmla="*/ 224791 w 441122"/>
              <a:gd name="connsiteY8" fmla="*/ 480699 h 2449634"/>
              <a:gd name="connsiteX9" fmla="*/ 360257 w 441122"/>
              <a:gd name="connsiteY9" fmla="*/ 40432 h 24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1122" h="2449634">
                <a:moveTo>
                  <a:pt x="360257" y="40432"/>
                </a:moveTo>
                <a:cubicBezTo>
                  <a:pt x="352731" y="211647"/>
                  <a:pt x="166464" y="1110995"/>
                  <a:pt x="179635" y="1507988"/>
                </a:cubicBezTo>
                <a:cubicBezTo>
                  <a:pt x="192805" y="1904981"/>
                  <a:pt x="422347" y="2324551"/>
                  <a:pt x="439280" y="2422388"/>
                </a:cubicBezTo>
                <a:cubicBezTo>
                  <a:pt x="456213" y="2520225"/>
                  <a:pt x="352731" y="2341484"/>
                  <a:pt x="281235" y="2095010"/>
                </a:cubicBezTo>
                <a:cubicBezTo>
                  <a:pt x="209739" y="1848536"/>
                  <a:pt x="47932" y="1024447"/>
                  <a:pt x="10302" y="943543"/>
                </a:cubicBezTo>
                <a:cubicBezTo>
                  <a:pt x="-27328" y="862639"/>
                  <a:pt x="49813" y="1654744"/>
                  <a:pt x="55457" y="1609588"/>
                </a:cubicBezTo>
                <a:cubicBezTo>
                  <a:pt x="61101" y="1564433"/>
                  <a:pt x="42287" y="734699"/>
                  <a:pt x="44168" y="672610"/>
                </a:cubicBezTo>
                <a:cubicBezTo>
                  <a:pt x="46049" y="610521"/>
                  <a:pt x="36642" y="1269039"/>
                  <a:pt x="66746" y="1237054"/>
                </a:cubicBezTo>
                <a:cubicBezTo>
                  <a:pt x="96850" y="1205069"/>
                  <a:pt x="172109" y="676373"/>
                  <a:pt x="224791" y="480699"/>
                </a:cubicBezTo>
                <a:cubicBezTo>
                  <a:pt x="277473" y="285025"/>
                  <a:pt x="367783" y="-130783"/>
                  <a:pt x="360257" y="40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7DF2A5E-54AD-881E-8B39-C550BE90888F}"/>
              </a:ext>
            </a:extLst>
          </p:cNvPr>
          <p:cNvSpPr/>
          <p:nvPr/>
        </p:nvSpPr>
        <p:spPr>
          <a:xfrm>
            <a:off x="3247273" y="1615257"/>
            <a:ext cx="829238" cy="2384278"/>
          </a:xfrm>
          <a:custGeom>
            <a:avLst/>
            <a:gdLst>
              <a:gd name="connsiteX0" fmla="*/ 828016 w 829238"/>
              <a:gd name="connsiteY0" fmla="*/ 21632 h 2384278"/>
              <a:gd name="connsiteX1" fmla="*/ 523216 w 829238"/>
              <a:gd name="connsiteY1" fmla="*/ 969899 h 2384278"/>
              <a:gd name="connsiteX2" fmla="*/ 545794 w 829238"/>
              <a:gd name="connsiteY2" fmla="*/ 1365010 h 2384278"/>
              <a:gd name="connsiteX3" fmla="*/ 15216 w 829238"/>
              <a:gd name="connsiteY3" fmla="*/ 2347143 h 2384278"/>
              <a:gd name="connsiteX4" fmla="*/ 173260 w 829238"/>
              <a:gd name="connsiteY4" fmla="*/ 2098787 h 2384278"/>
              <a:gd name="connsiteX5" fmla="*/ 478060 w 829238"/>
              <a:gd name="connsiteY5" fmla="*/ 1353721 h 2384278"/>
              <a:gd name="connsiteX6" fmla="*/ 523216 w 829238"/>
              <a:gd name="connsiteY6" fmla="*/ 247410 h 2384278"/>
              <a:gd name="connsiteX7" fmla="*/ 523216 w 829238"/>
              <a:gd name="connsiteY7" fmla="*/ 1139232 h 2384278"/>
              <a:gd name="connsiteX8" fmla="*/ 624816 w 829238"/>
              <a:gd name="connsiteY8" fmla="*/ 371587 h 2384278"/>
              <a:gd name="connsiteX9" fmla="*/ 828016 w 829238"/>
              <a:gd name="connsiteY9" fmla="*/ 21632 h 23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9238" h="2384278">
                <a:moveTo>
                  <a:pt x="828016" y="21632"/>
                </a:moveTo>
                <a:cubicBezTo>
                  <a:pt x="811083" y="121351"/>
                  <a:pt x="570253" y="746003"/>
                  <a:pt x="523216" y="969899"/>
                </a:cubicBezTo>
                <a:cubicBezTo>
                  <a:pt x="476179" y="1193795"/>
                  <a:pt x="630461" y="1135469"/>
                  <a:pt x="545794" y="1365010"/>
                </a:cubicBezTo>
                <a:cubicBezTo>
                  <a:pt x="461127" y="1594551"/>
                  <a:pt x="77305" y="2224847"/>
                  <a:pt x="15216" y="2347143"/>
                </a:cubicBezTo>
                <a:cubicBezTo>
                  <a:pt x="-46873" y="2469439"/>
                  <a:pt x="96119" y="2264357"/>
                  <a:pt x="173260" y="2098787"/>
                </a:cubicBezTo>
                <a:cubicBezTo>
                  <a:pt x="250401" y="1933217"/>
                  <a:pt x="419734" y="1662284"/>
                  <a:pt x="478060" y="1353721"/>
                </a:cubicBezTo>
                <a:cubicBezTo>
                  <a:pt x="536386" y="1045158"/>
                  <a:pt x="515690" y="283158"/>
                  <a:pt x="523216" y="247410"/>
                </a:cubicBezTo>
                <a:cubicBezTo>
                  <a:pt x="530742" y="211662"/>
                  <a:pt x="506283" y="1118536"/>
                  <a:pt x="523216" y="1139232"/>
                </a:cubicBezTo>
                <a:cubicBezTo>
                  <a:pt x="540149" y="1159928"/>
                  <a:pt x="568372" y="554091"/>
                  <a:pt x="624816" y="371587"/>
                </a:cubicBezTo>
                <a:cubicBezTo>
                  <a:pt x="681260" y="189083"/>
                  <a:pt x="844949" y="-78087"/>
                  <a:pt x="828016" y="21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A74C551-0FE6-0A33-0228-92F6ED8D5CD5}"/>
              </a:ext>
            </a:extLst>
          </p:cNvPr>
          <p:cNvSpPr/>
          <p:nvPr/>
        </p:nvSpPr>
        <p:spPr>
          <a:xfrm>
            <a:off x="5098207" y="1477419"/>
            <a:ext cx="919943" cy="2496285"/>
          </a:xfrm>
          <a:custGeom>
            <a:avLst/>
            <a:gdLst>
              <a:gd name="connsiteX0" fmla="*/ 151126 w 919943"/>
              <a:gd name="connsiteY0" fmla="*/ 46581 h 2496285"/>
              <a:gd name="connsiteX1" fmla="*/ 534949 w 919943"/>
              <a:gd name="connsiteY1" fmla="*/ 2078581 h 2496285"/>
              <a:gd name="connsiteX2" fmla="*/ 613971 w 919943"/>
              <a:gd name="connsiteY2" fmla="*/ 1762492 h 2496285"/>
              <a:gd name="connsiteX3" fmla="*/ 918771 w 919943"/>
              <a:gd name="connsiteY3" fmla="*/ 2496270 h 2496285"/>
              <a:gd name="connsiteX4" fmla="*/ 715571 w 919943"/>
              <a:gd name="connsiteY4" fmla="*/ 1739914 h 2496285"/>
              <a:gd name="connsiteX5" fmla="*/ 625260 w 919943"/>
              <a:gd name="connsiteY5" fmla="*/ 532003 h 2496285"/>
              <a:gd name="connsiteX6" fmla="*/ 704282 w 919943"/>
              <a:gd name="connsiteY6" fmla="*/ 2010848 h 2496285"/>
              <a:gd name="connsiteX7" fmla="*/ 376904 w 919943"/>
              <a:gd name="connsiteY7" fmla="*/ 1378670 h 2496285"/>
              <a:gd name="connsiteX8" fmla="*/ 4371 w 919943"/>
              <a:gd name="connsiteY8" fmla="*/ 148181 h 2496285"/>
              <a:gd name="connsiteX9" fmla="*/ 173704 w 919943"/>
              <a:gd name="connsiteY9" fmla="*/ 611025 h 2496285"/>
              <a:gd name="connsiteX10" fmla="*/ 151126 w 919943"/>
              <a:gd name="connsiteY10" fmla="*/ 46581 h 249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9943" h="2496285">
                <a:moveTo>
                  <a:pt x="151126" y="46581"/>
                </a:moveTo>
                <a:cubicBezTo>
                  <a:pt x="211333" y="291174"/>
                  <a:pt x="457808" y="1792596"/>
                  <a:pt x="534949" y="2078581"/>
                </a:cubicBezTo>
                <a:cubicBezTo>
                  <a:pt x="612090" y="2364566"/>
                  <a:pt x="550001" y="1692877"/>
                  <a:pt x="613971" y="1762492"/>
                </a:cubicBezTo>
                <a:cubicBezTo>
                  <a:pt x="677941" y="1832107"/>
                  <a:pt x="901838" y="2500033"/>
                  <a:pt x="918771" y="2496270"/>
                </a:cubicBezTo>
                <a:cubicBezTo>
                  <a:pt x="935704" y="2492507"/>
                  <a:pt x="764489" y="2067292"/>
                  <a:pt x="715571" y="1739914"/>
                </a:cubicBezTo>
                <a:cubicBezTo>
                  <a:pt x="666653" y="1412536"/>
                  <a:pt x="627141" y="486847"/>
                  <a:pt x="625260" y="532003"/>
                </a:cubicBezTo>
                <a:cubicBezTo>
                  <a:pt x="623379" y="577159"/>
                  <a:pt x="745675" y="1869737"/>
                  <a:pt x="704282" y="2010848"/>
                </a:cubicBezTo>
                <a:cubicBezTo>
                  <a:pt x="662889" y="2151959"/>
                  <a:pt x="493556" y="1689115"/>
                  <a:pt x="376904" y="1378670"/>
                </a:cubicBezTo>
                <a:cubicBezTo>
                  <a:pt x="260252" y="1068226"/>
                  <a:pt x="38238" y="276122"/>
                  <a:pt x="4371" y="148181"/>
                </a:cubicBezTo>
                <a:cubicBezTo>
                  <a:pt x="-29496" y="20240"/>
                  <a:pt x="143600" y="622314"/>
                  <a:pt x="173704" y="611025"/>
                </a:cubicBezTo>
                <a:cubicBezTo>
                  <a:pt x="203808" y="599736"/>
                  <a:pt x="90919" y="-198012"/>
                  <a:pt x="151126" y="46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18D5A8D6-1F28-0D0D-1AB5-444F47487E17}"/>
              </a:ext>
            </a:extLst>
          </p:cNvPr>
          <p:cNvSpPr/>
          <p:nvPr/>
        </p:nvSpPr>
        <p:spPr>
          <a:xfrm>
            <a:off x="4315259" y="2118352"/>
            <a:ext cx="523350" cy="2169247"/>
          </a:xfrm>
          <a:custGeom>
            <a:avLst/>
            <a:gdLst>
              <a:gd name="connsiteX0" fmla="*/ 132563 w 523350"/>
              <a:gd name="connsiteY0" fmla="*/ 15248 h 2169247"/>
              <a:gd name="connsiteX1" fmla="*/ 268030 w 523350"/>
              <a:gd name="connsiteY1" fmla="*/ 1392492 h 2169247"/>
              <a:gd name="connsiteX2" fmla="*/ 516385 w 523350"/>
              <a:gd name="connsiteY2" fmla="*/ 2126270 h 2169247"/>
              <a:gd name="connsiteX3" fmla="*/ 414785 w 523350"/>
              <a:gd name="connsiteY3" fmla="*/ 1956937 h 2169247"/>
              <a:gd name="connsiteX4" fmla="*/ 8385 w 523350"/>
              <a:gd name="connsiteY4" fmla="*/ 918359 h 2169247"/>
              <a:gd name="connsiteX5" fmla="*/ 143852 w 523350"/>
              <a:gd name="connsiteY5" fmla="*/ 1121559 h 2169247"/>
              <a:gd name="connsiteX6" fmla="*/ 189008 w 523350"/>
              <a:gd name="connsiteY6" fmla="*/ 681292 h 2169247"/>
              <a:gd name="connsiteX7" fmla="*/ 132563 w 523350"/>
              <a:gd name="connsiteY7" fmla="*/ 15248 h 216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350" h="2169247">
                <a:moveTo>
                  <a:pt x="132563" y="15248"/>
                </a:moveTo>
                <a:cubicBezTo>
                  <a:pt x="145733" y="133781"/>
                  <a:pt x="204060" y="1040655"/>
                  <a:pt x="268030" y="1392492"/>
                </a:cubicBezTo>
                <a:cubicBezTo>
                  <a:pt x="332000" y="1744329"/>
                  <a:pt x="491926" y="2032196"/>
                  <a:pt x="516385" y="2126270"/>
                </a:cubicBezTo>
                <a:cubicBezTo>
                  <a:pt x="540844" y="2220344"/>
                  <a:pt x="499452" y="2158255"/>
                  <a:pt x="414785" y="1956937"/>
                </a:cubicBezTo>
                <a:cubicBezTo>
                  <a:pt x="330118" y="1755619"/>
                  <a:pt x="53540" y="1057589"/>
                  <a:pt x="8385" y="918359"/>
                </a:cubicBezTo>
                <a:cubicBezTo>
                  <a:pt x="-36771" y="779129"/>
                  <a:pt x="113748" y="1161070"/>
                  <a:pt x="143852" y="1121559"/>
                </a:cubicBezTo>
                <a:cubicBezTo>
                  <a:pt x="173956" y="1082048"/>
                  <a:pt x="189008" y="860033"/>
                  <a:pt x="189008" y="681292"/>
                </a:cubicBezTo>
                <a:cubicBezTo>
                  <a:pt x="189008" y="502551"/>
                  <a:pt x="119393" y="-103285"/>
                  <a:pt x="132563" y="15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2BE12838-3793-BE46-246A-C912F8E3CB9D}"/>
              </a:ext>
            </a:extLst>
          </p:cNvPr>
          <p:cNvSpPr/>
          <p:nvPr/>
        </p:nvSpPr>
        <p:spPr>
          <a:xfrm>
            <a:off x="2876635" y="4863101"/>
            <a:ext cx="157821" cy="581698"/>
          </a:xfrm>
          <a:custGeom>
            <a:avLst/>
            <a:gdLst>
              <a:gd name="connsiteX0" fmla="*/ 157666 w 157821"/>
              <a:gd name="connsiteY0" fmla="*/ 0 h 581698"/>
              <a:gd name="connsiteX1" fmla="*/ 61774 w 157821"/>
              <a:gd name="connsiteY1" fmla="*/ 150688 h 581698"/>
              <a:gd name="connsiteX2" fmla="*/ 3554 w 157821"/>
              <a:gd name="connsiteY2" fmla="*/ 366445 h 581698"/>
              <a:gd name="connsiteX3" fmla="*/ 17253 w 157821"/>
              <a:gd name="connsiteY3" fmla="*/ 304800 h 581698"/>
              <a:gd name="connsiteX4" fmla="*/ 34376 w 157821"/>
              <a:gd name="connsiteY4" fmla="*/ 561654 h 581698"/>
              <a:gd name="connsiteX5" fmla="*/ 34376 w 157821"/>
              <a:gd name="connsiteY5" fmla="*/ 534256 h 581698"/>
              <a:gd name="connsiteX6" fmla="*/ 10403 w 157821"/>
              <a:gd name="connsiteY6" fmla="*/ 291101 h 581698"/>
              <a:gd name="connsiteX7" fmla="*/ 129 w 157821"/>
              <a:gd name="connsiteY7" fmla="*/ 174661 h 581698"/>
              <a:gd name="connsiteX8" fmla="*/ 6978 w 157821"/>
              <a:gd name="connsiteY8" fmla="*/ 260279 h 581698"/>
              <a:gd name="connsiteX9" fmla="*/ 37801 w 157821"/>
              <a:gd name="connsiteY9" fmla="*/ 150688 h 581698"/>
              <a:gd name="connsiteX10" fmla="*/ 157666 w 157821"/>
              <a:gd name="connsiteY10" fmla="*/ 0 h 5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821" h="581698">
                <a:moveTo>
                  <a:pt x="157666" y="0"/>
                </a:moveTo>
                <a:cubicBezTo>
                  <a:pt x="161661" y="0"/>
                  <a:pt x="87459" y="89614"/>
                  <a:pt x="61774" y="150688"/>
                </a:cubicBezTo>
                <a:cubicBezTo>
                  <a:pt x="36089" y="211762"/>
                  <a:pt x="10974" y="340760"/>
                  <a:pt x="3554" y="366445"/>
                </a:cubicBezTo>
                <a:cubicBezTo>
                  <a:pt x="-3866" y="392130"/>
                  <a:pt x="12116" y="272265"/>
                  <a:pt x="17253" y="304800"/>
                </a:cubicBezTo>
                <a:cubicBezTo>
                  <a:pt x="22390" y="337335"/>
                  <a:pt x="31522" y="523411"/>
                  <a:pt x="34376" y="561654"/>
                </a:cubicBezTo>
                <a:cubicBezTo>
                  <a:pt x="37230" y="599897"/>
                  <a:pt x="38371" y="579348"/>
                  <a:pt x="34376" y="534256"/>
                </a:cubicBezTo>
                <a:cubicBezTo>
                  <a:pt x="30380" y="489164"/>
                  <a:pt x="16111" y="351033"/>
                  <a:pt x="10403" y="291101"/>
                </a:cubicBezTo>
                <a:cubicBezTo>
                  <a:pt x="4695" y="231169"/>
                  <a:pt x="700" y="179798"/>
                  <a:pt x="129" y="174661"/>
                </a:cubicBezTo>
                <a:cubicBezTo>
                  <a:pt x="-442" y="169524"/>
                  <a:pt x="700" y="264274"/>
                  <a:pt x="6978" y="260279"/>
                </a:cubicBezTo>
                <a:cubicBezTo>
                  <a:pt x="13256" y="256284"/>
                  <a:pt x="17253" y="193497"/>
                  <a:pt x="37801" y="150688"/>
                </a:cubicBezTo>
                <a:cubicBezTo>
                  <a:pt x="58349" y="107879"/>
                  <a:pt x="153671" y="0"/>
                  <a:pt x="1576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6B98147-E00C-84DA-60BC-4CF4ADC9DF35}"/>
              </a:ext>
            </a:extLst>
          </p:cNvPr>
          <p:cNvSpPr/>
          <p:nvPr/>
        </p:nvSpPr>
        <p:spPr>
          <a:xfrm>
            <a:off x="2880073" y="5614482"/>
            <a:ext cx="99608" cy="264064"/>
          </a:xfrm>
          <a:custGeom>
            <a:avLst/>
            <a:gdLst>
              <a:gd name="connsiteX0" fmla="*/ 116 w 99608"/>
              <a:gd name="connsiteY0" fmla="*/ 2057 h 264064"/>
              <a:gd name="connsiteX1" fmla="*/ 58336 w 99608"/>
              <a:gd name="connsiteY1" fmla="*/ 104799 h 264064"/>
              <a:gd name="connsiteX2" fmla="*/ 99433 w 99608"/>
              <a:gd name="connsiteY2" fmla="*/ 262336 h 264064"/>
              <a:gd name="connsiteX3" fmla="*/ 72035 w 99608"/>
              <a:gd name="connsiteY3" fmla="*/ 180143 h 264064"/>
              <a:gd name="connsiteX4" fmla="*/ 44637 w 99608"/>
              <a:gd name="connsiteY4" fmla="*/ 46579 h 264064"/>
              <a:gd name="connsiteX5" fmla="*/ 116 w 99608"/>
              <a:gd name="connsiteY5" fmla="*/ 2057 h 2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08" h="264064">
                <a:moveTo>
                  <a:pt x="116" y="2057"/>
                </a:moveTo>
                <a:cubicBezTo>
                  <a:pt x="2399" y="11760"/>
                  <a:pt x="41783" y="61419"/>
                  <a:pt x="58336" y="104799"/>
                </a:cubicBezTo>
                <a:cubicBezTo>
                  <a:pt x="74889" y="148179"/>
                  <a:pt x="97150" y="249779"/>
                  <a:pt x="99433" y="262336"/>
                </a:cubicBezTo>
                <a:cubicBezTo>
                  <a:pt x="101716" y="274893"/>
                  <a:pt x="81168" y="216102"/>
                  <a:pt x="72035" y="180143"/>
                </a:cubicBezTo>
                <a:cubicBezTo>
                  <a:pt x="62902" y="144184"/>
                  <a:pt x="59477" y="74548"/>
                  <a:pt x="44637" y="46579"/>
                </a:cubicBezTo>
                <a:cubicBezTo>
                  <a:pt x="29797" y="18610"/>
                  <a:pt x="-2167" y="-7646"/>
                  <a:pt x="116" y="2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4A7D82EE-5241-2983-FC94-E0D254EBE721}"/>
              </a:ext>
            </a:extLst>
          </p:cNvPr>
          <p:cNvSpPr/>
          <p:nvPr/>
        </p:nvSpPr>
        <p:spPr>
          <a:xfrm>
            <a:off x="3163732" y="5804830"/>
            <a:ext cx="45230" cy="127882"/>
          </a:xfrm>
          <a:custGeom>
            <a:avLst/>
            <a:gdLst>
              <a:gd name="connsiteX0" fmla="*/ 41805 w 45230"/>
              <a:gd name="connsiteY0" fmla="*/ 69 h 127882"/>
              <a:gd name="connsiteX1" fmla="*/ 14407 w 45230"/>
              <a:gd name="connsiteY1" fmla="*/ 51440 h 127882"/>
              <a:gd name="connsiteX2" fmla="*/ 45230 w 45230"/>
              <a:gd name="connsiteY2" fmla="*/ 126783 h 127882"/>
              <a:gd name="connsiteX3" fmla="*/ 14407 w 45230"/>
              <a:gd name="connsiteY3" fmla="*/ 92536 h 127882"/>
              <a:gd name="connsiteX4" fmla="*/ 708 w 45230"/>
              <a:gd name="connsiteY4" fmla="*/ 41166 h 127882"/>
              <a:gd name="connsiteX5" fmla="*/ 41805 w 45230"/>
              <a:gd name="connsiteY5" fmla="*/ 69 h 12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30" h="127882">
                <a:moveTo>
                  <a:pt x="41805" y="69"/>
                </a:moveTo>
                <a:cubicBezTo>
                  <a:pt x="44088" y="1781"/>
                  <a:pt x="13836" y="30321"/>
                  <a:pt x="14407" y="51440"/>
                </a:cubicBezTo>
                <a:cubicBezTo>
                  <a:pt x="14978" y="72559"/>
                  <a:pt x="45230" y="119934"/>
                  <a:pt x="45230" y="126783"/>
                </a:cubicBezTo>
                <a:cubicBezTo>
                  <a:pt x="45230" y="133632"/>
                  <a:pt x="21827" y="106806"/>
                  <a:pt x="14407" y="92536"/>
                </a:cubicBezTo>
                <a:cubicBezTo>
                  <a:pt x="6987" y="78267"/>
                  <a:pt x="-2717" y="53723"/>
                  <a:pt x="708" y="41166"/>
                </a:cubicBezTo>
                <a:cubicBezTo>
                  <a:pt x="4133" y="28609"/>
                  <a:pt x="39522" y="-1643"/>
                  <a:pt x="4180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DEAF4CE2-DAB4-9E64-97C0-262E5F44C571}"/>
              </a:ext>
            </a:extLst>
          </p:cNvPr>
          <p:cNvSpPr/>
          <p:nvPr/>
        </p:nvSpPr>
        <p:spPr>
          <a:xfrm>
            <a:off x="3091583" y="6369949"/>
            <a:ext cx="52317" cy="165126"/>
          </a:xfrm>
          <a:custGeom>
            <a:avLst/>
            <a:gdLst>
              <a:gd name="connsiteX0" fmla="*/ 38610 w 52317"/>
              <a:gd name="connsiteY0" fmla="*/ 29 h 165126"/>
              <a:gd name="connsiteX1" fmla="*/ 21487 w 52317"/>
              <a:gd name="connsiteY1" fmla="*/ 102770 h 165126"/>
              <a:gd name="connsiteX2" fmla="*/ 52309 w 52317"/>
              <a:gd name="connsiteY2" fmla="*/ 164415 h 165126"/>
              <a:gd name="connsiteX3" fmla="*/ 18062 w 52317"/>
              <a:gd name="connsiteY3" fmla="*/ 133593 h 165126"/>
              <a:gd name="connsiteX4" fmla="*/ 938 w 52317"/>
              <a:gd name="connsiteY4" fmla="*/ 92496 h 165126"/>
              <a:gd name="connsiteX5" fmla="*/ 38610 w 52317"/>
              <a:gd name="connsiteY5" fmla="*/ 29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17" h="165126">
                <a:moveTo>
                  <a:pt x="38610" y="29"/>
                </a:moveTo>
                <a:cubicBezTo>
                  <a:pt x="42035" y="1741"/>
                  <a:pt x="19204" y="75372"/>
                  <a:pt x="21487" y="102770"/>
                </a:cubicBezTo>
                <a:cubicBezTo>
                  <a:pt x="23770" y="130168"/>
                  <a:pt x="52880" y="159278"/>
                  <a:pt x="52309" y="164415"/>
                </a:cubicBezTo>
                <a:cubicBezTo>
                  <a:pt x="51738" y="169552"/>
                  <a:pt x="26624" y="145580"/>
                  <a:pt x="18062" y="133593"/>
                </a:cubicBezTo>
                <a:cubicBezTo>
                  <a:pt x="9500" y="121607"/>
                  <a:pt x="-3628" y="114186"/>
                  <a:pt x="938" y="92496"/>
                </a:cubicBezTo>
                <a:cubicBezTo>
                  <a:pt x="5504" y="70806"/>
                  <a:pt x="35185" y="-1683"/>
                  <a:pt x="3861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89AF7D6-ECB7-9356-979B-AA18C4830DDB}"/>
              </a:ext>
            </a:extLst>
          </p:cNvPr>
          <p:cNvSpPr/>
          <p:nvPr/>
        </p:nvSpPr>
        <p:spPr>
          <a:xfrm>
            <a:off x="3608409" y="6133623"/>
            <a:ext cx="367691" cy="151175"/>
          </a:xfrm>
          <a:custGeom>
            <a:avLst/>
            <a:gdLst>
              <a:gd name="connsiteX0" fmla="*/ 367690 w 367691"/>
              <a:gd name="connsiteY0" fmla="*/ 49 h 151175"/>
              <a:gd name="connsiteX1" fmla="*/ 100562 w 367691"/>
              <a:gd name="connsiteY1" fmla="*/ 102790 h 151175"/>
              <a:gd name="connsiteX2" fmla="*/ 134809 w 367691"/>
              <a:gd name="connsiteY2" fmla="*/ 113065 h 151175"/>
              <a:gd name="connsiteX3" fmla="*/ 1245 w 367691"/>
              <a:gd name="connsiteY3" fmla="*/ 150737 h 151175"/>
              <a:gd name="connsiteX4" fmla="*/ 227276 w 367691"/>
              <a:gd name="connsiteY4" fmla="*/ 133613 h 151175"/>
              <a:gd name="connsiteX5" fmla="*/ 261524 w 367691"/>
              <a:gd name="connsiteY5" fmla="*/ 133613 h 151175"/>
              <a:gd name="connsiteX6" fmla="*/ 110836 w 367691"/>
              <a:gd name="connsiteY6" fmla="*/ 140462 h 151175"/>
              <a:gd name="connsiteX7" fmla="*/ 162207 w 367691"/>
              <a:gd name="connsiteY7" fmla="*/ 85667 h 151175"/>
              <a:gd name="connsiteX8" fmla="*/ 97137 w 367691"/>
              <a:gd name="connsiteY8" fmla="*/ 89092 h 151175"/>
              <a:gd name="connsiteX9" fmla="*/ 367690 w 367691"/>
              <a:gd name="connsiteY9" fmla="*/ 49 h 1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691" h="151175">
                <a:moveTo>
                  <a:pt x="367690" y="49"/>
                </a:moveTo>
                <a:cubicBezTo>
                  <a:pt x="368261" y="2332"/>
                  <a:pt x="139375" y="83954"/>
                  <a:pt x="100562" y="102790"/>
                </a:cubicBezTo>
                <a:cubicBezTo>
                  <a:pt x="61749" y="121626"/>
                  <a:pt x="151362" y="105074"/>
                  <a:pt x="134809" y="113065"/>
                </a:cubicBezTo>
                <a:cubicBezTo>
                  <a:pt x="118256" y="121056"/>
                  <a:pt x="-14166" y="147312"/>
                  <a:pt x="1245" y="150737"/>
                </a:cubicBezTo>
                <a:cubicBezTo>
                  <a:pt x="16656" y="154162"/>
                  <a:pt x="183896" y="136467"/>
                  <a:pt x="227276" y="133613"/>
                </a:cubicBezTo>
                <a:cubicBezTo>
                  <a:pt x="270656" y="130759"/>
                  <a:pt x="280931" y="132472"/>
                  <a:pt x="261524" y="133613"/>
                </a:cubicBezTo>
                <a:cubicBezTo>
                  <a:pt x="242117" y="134754"/>
                  <a:pt x="127389" y="148453"/>
                  <a:pt x="110836" y="140462"/>
                </a:cubicBezTo>
                <a:cubicBezTo>
                  <a:pt x="94283" y="132471"/>
                  <a:pt x="164490" y="94229"/>
                  <a:pt x="162207" y="85667"/>
                </a:cubicBezTo>
                <a:cubicBezTo>
                  <a:pt x="159924" y="77105"/>
                  <a:pt x="68598" y="103362"/>
                  <a:pt x="97137" y="89092"/>
                </a:cubicBezTo>
                <a:cubicBezTo>
                  <a:pt x="125676" y="74822"/>
                  <a:pt x="367119" y="-2234"/>
                  <a:pt x="36769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61C23988-B476-13E8-7BE4-23FEC00DC643}"/>
              </a:ext>
            </a:extLst>
          </p:cNvPr>
          <p:cNvSpPr/>
          <p:nvPr/>
        </p:nvSpPr>
        <p:spPr>
          <a:xfrm>
            <a:off x="3342031" y="6000080"/>
            <a:ext cx="41670" cy="121421"/>
          </a:xfrm>
          <a:custGeom>
            <a:avLst/>
            <a:gdLst>
              <a:gd name="connsiteX0" fmla="*/ 10769 w 41670"/>
              <a:gd name="connsiteY0" fmla="*/ 28 h 121421"/>
              <a:gd name="connsiteX1" fmla="*/ 17618 w 41670"/>
              <a:gd name="connsiteY1" fmla="*/ 99345 h 121421"/>
              <a:gd name="connsiteX2" fmla="*/ 41591 w 41670"/>
              <a:gd name="connsiteY2" fmla="*/ 119893 h 121421"/>
              <a:gd name="connsiteX3" fmla="*/ 24468 w 41670"/>
              <a:gd name="connsiteY3" fmla="*/ 116468 h 121421"/>
              <a:gd name="connsiteX4" fmla="*/ 495 w 41670"/>
              <a:gd name="connsiteY4" fmla="*/ 89071 h 121421"/>
              <a:gd name="connsiteX5" fmla="*/ 10769 w 41670"/>
              <a:gd name="connsiteY5" fmla="*/ 28 h 12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70" h="121421">
                <a:moveTo>
                  <a:pt x="10769" y="28"/>
                </a:moveTo>
                <a:cubicBezTo>
                  <a:pt x="13623" y="1740"/>
                  <a:pt x="12481" y="79368"/>
                  <a:pt x="17618" y="99345"/>
                </a:cubicBezTo>
                <a:cubicBezTo>
                  <a:pt x="22755" y="119323"/>
                  <a:pt x="41591" y="119893"/>
                  <a:pt x="41591" y="119893"/>
                </a:cubicBezTo>
                <a:cubicBezTo>
                  <a:pt x="42733" y="122747"/>
                  <a:pt x="31317" y="121605"/>
                  <a:pt x="24468" y="116468"/>
                </a:cubicBezTo>
                <a:cubicBezTo>
                  <a:pt x="17619" y="111331"/>
                  <a:pt x="3349" y="104482"/>
                  <a:pt x="495" y="89071"/>
                </a:cubicBezTo>
                <a:cubicBezTo>
                  <a:pt x="-2359" y="73660"/>
                  <a:pt x="7915" y="-1684"/>
                  <a:pt x="1076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F1568249-262F-1FD3-4366-611C5B156BC2}"/>
              </a:ext>
            </a:extLst>
          </p:cNvPr>
          <p:cNvSpPr/>
          <p:nvPr/>
        </p:nvSpPr>
        <p:spPr>
          <a:xfrm>
            <a:off x="3400746" y="6625868"/>
            <a:ext cx="47570" cy="124850"/>
          </a:xfrm>
          <a:custGeom>
            <a:avLst/>
            <a:gdLst>
              <a:gd name="connsiteX0" fmla="*/ 0 w 47570"/>
              <a:gd name="connsiteY0" fmla="*/ 963 h 124850"/>
              <a:gd name="connsiteX1" fmla="*/ 44521 w 47570"/>
              <a:gd name="connsiteY1" fmla="*/ 72883 h 124850"/>
              <a:gd name="connsiteX2" fmla="*/ 37672 w 47570"/>
              <a:gd name="connsiteY2" fmla="*/ 124253 h 124850"/>
              <a:gd name="connsiteX3" fmla="*/ 44521 w 47570"/>
              <a:gd name="connsiteY3" fmla="*/ 38635 h 124850"/>
              <a:gd name="connsiteX4" fmla="*/ 0 w 47570"/>
              <a:gd name="connsiteY4" fmla="*/ 963 h 12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70" h="124850">
                <a:moveTo>
                  <a:pt x="0" y="963"/>
                </a:moveTo>
                <a:cubicBezTo>
                  <a:pt x="0" y="6671"/>
                  <a:pt x="38242" y="52335"/>
                  <a:pt x="44521" y="72883"/>
                </a:cubicBezTo>
                <a:cubicBezTo>
                  <a:pt x="50800" y="93431"/>
                  <a:pt x="37672" y="129961"/>
                  <a:pt x="37672" y="124253"/>
                </a:cubicBezTo>
                <a:cubicBezTo>
                  <a:pt x="37672" y="118545"/>
                  <a:pt x="54224" y="61466"/>
                  <a:pt x="44521" y="38635"/>
                </a:cubicBezTo>
                <a:cubicBezTo>
                  <a:pt x="34818" y="15804"/>
                  <a:pt x="0" y="-4745"/>
                  <a:pt x="0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7A491DA8-1647-8789-467C-6EDC4CA7FC3C}"/>
              </a:ext>
            </a:extLst>
          </p:cNvPr>
          <p:cNvSpPr/>
          <p:nvPr/>
        </p:nvSpPr>
        <p:spPr>
          <a:xfrm>
            <a:off x="6171337" y="5565169"/>
            <a:ext cx="43439" cy="130247"/>
          </a:xfrm>
          <a:custGeom>
            <a:avLst/>
            <a:gdLst>
              <a:gd name="connsiteX0" fmla="*/ 3432 w 43439"/>
              <a:gd name="connsiteY0" fmla="*/ 0 h 130247"/>
              <a:gd name="connsiteX1" fmla="*/ 30829 w 43439"/>
              <a:gd name="connsiteY1" fmla="*/ 61644 h 130247"/>
              <a:gd name="connsiteX2" fmla="*/ 7 w 43439"/>
              <a:gd name="connsiteY2" fmla="*/ 130139 h 130247"/>
              <a:gd name="connsiteX3" fmla="*/ 34254 w 43439"/>
              <a:gd name="connsiteY3" fmla="*/ 78768 h 130247"/>
              <a:gd name="connsiteX4" fmla="*/ 41103 w 43439"/>
              <a:gd name="connsiteY4" fmla="*/ 61644 h 130247"/>
              <a:gd name="connsiteX5" fmla="*/ 3432 w 43439"/>
              <a:gd name="connsiteY5" fmla="*/ 0 h 13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9" h="130247">
                <a:moveTo>
                  <a:pt x="3432" y="0"/>
                </a:moveTo>
                <a:cubicBezTo>
                  <a:pt x="1720" y="0"/>
                  <a:pt x="31400" y="39954"/>
                  <a:pt x="30829" y="61644"/>
                </a:cubicBezTo>
                <a:cubicBezTo>
                  <a:pt x="30258" y="83334"/>
                  <a:pt x="-564" y="127285"/>
                  <a:pt x="7" y="130139"/>
                </a:cubicBezTo>
                <a:cubicBezTo>
                  <a:pt x="578" y="132993"/>
                  <a:pt x="34254" y="78768"/>
                  <a:pt x="34254" y="78768"/>
                </a:cubicBezTo>
                <a:cubicBezTo>
                  <a:pt x="41103" y="67352"/>
                  <a:pt x="46811" y="72489"/>
                  <a:pt x="41103" y="61644"/>
                </a:cubicBezTo>
                <a:cubicBezTo>
                  <a:pt x="35395" y="50799"/>
                  <a:pt x="5144" y="0"/>
                  <a:pt x="34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5280FE44-DA6F-1DED-4C92-13EC5D76FEBD}"/>
              </a:ext>
            </a:extLst>
          </p:cNvPr>
          <p:cNvSpPr/>
          <p:nvPr/>
        </p:nvSpPr>
        <p:spPr>
          <a:xfrm>
            <a:off x="6580849" y="4889535"/>
            <a:ext cx="91668" cy="932028"/>
          </a:xfrm>
          <a:custGeom>
            <a:avLst/>
            <a:gdLst>
              <a:gd name="connsiteX0" fmla="*/ 73380 w 91668"/>
              <a:gd name="connsiteY0" fmla="*/ 964 h 932028"/>
              <a:gd name="connsiteX1" fmla="*/ 90504 w 91668"/>
              <a:gd name="connsiteY1" fmla="*/ 637962 h 932028"/>
              <a:gd name="connsiteX2" fmla="*/ 80230 w 91668"/>
              <a:gd name="connsiteY2" fmla="*/ 631112 h 932028"/>
              <a:gd name="connsiteX3" fmla="*/ 1461 w 91668"/>
              <a:gd name="connsiteY3" fmla="*/ 929063 h 932028"/>
              <a:gd name="connsiteX4" fmla="*/ 32284 w 91668"/>
              <a:gd name="connsiteY4" fmla="*/ 778375 h 932028"/>
              <a:gd name="connsiteX5" fmla="*/ 73380 w 91668"/>
              <a:gd name="connsiteY5" fmla="*/ 685908 h 932028"/>
              <a:gd name="connsiteX6" fmla="*/ 35708 w 91668"/>
              <a:gd name="connsiteY6" fmla="*/ 415355 h 932028"/>
              <a:gd name="connsiteX7" fmla="*/ 49407 w 91668"/>
              <a:gd name="connsiteY7" fmla="*/ 514672 h 932028"/>
              <a:gd name="connsiteX8" fmla="*/ 80230 w 91668"/>
              <a:gd name="connsiteY8" fmla="*/ 401656 h 932028"/>
              <a:gd name="connsiteX9" fmla="*/ 83654 w 91668"/>
              <a:gd name="connsiteY9" fmla="*/ 490699 h 932028"/>
              <a:gd name="connsiteX10" fmla="*/ 73380 w 91668"/>
              <a:gd name="connsiteY10" fmla="*/ 964 h 9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68" h="932028">
                <a:moveTo>
                  <a:pt x="73380" y="964"/>
                </a:moveTo>
                <a:cubicBezTo>
                  <a:pt x="74522" y="25508"/>
                  <a:pt x="89362" y="532937"/>
                  <a:pt x="90504" y="637962"/>
                </a:cubicBezTo>
                <a:cubicBezTo>
                  <a:pt x="91646" y="742987"/>
                  <a:pt x="95071" y="582595"/>
                  <a:pt x="80230" y="631112"/>
                </a:cubicBezTo>
                <a:cubicBezTo>
                  <a:pt x="65389" y="679629"/>
                  <a:pt x="9452" y="904519"/>
                  <a:pt x="1461" y="929063"/>
                </a:cubicBezTo>
                <a:cubicBezTo>
                  <a:pt x="-6530" y="953607"/>
                  <a:pt x="20297" y="818901"/>
                  <a:pt x="32284" y="778375"/>
                </a:cubicBezTo>
                <a:cubicBezTo>
                  <a:pt x="44271" y="737849"/>
                  <a:pt x="72809" y="746411"/>
                  <a:pt x="73380" y="685908"/>
                </a:cubicBezTo>
                <a:cubicBezTo>
                  <a:pt x="73951" y="625405"/>
                  <a:pt x="39704" y="443894"/>
                  <a:pt x="35708" y="415355"/>
                </a:cubicBezTo>
                <a:cubicBezTo>
                  <a:pt x="31712" y="386816"/>
                  <a:pt x="41987" y="516955"/>
                  <a:pt x="49407" y="514672"/>
                </a:cubicBezTo>
                <a:cubicBezTo>
                  <a:pt x="56827" y="512389"/>
                  <a:pt x="74522" y="405651"/>
                  <a:pt x="80230" y="401656"/>
                </a:cubicBezTo>
                <a:cubicBezTo>
                  <a:pt x="85938" y="397661"/>
                  <a:pt x="84796" y="553485"/>
                  <a:pt x="83654" y="490699"/>
                </a:cubicBezTo>
                <a:cubicBezTo>
                  <a:pt x="82512" y="427913"/>
                  <a:pt x="72238" y="-23580"/>
                  <a:pt x="73380" y="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9AF5887-51C9-88F7-91EA-D24B7915F766}"/>
              </a:ext>
            </a:extLst>
          </p:cNvPr>
          <p:cNvSpPr/>
          <p:nvPr/>
        </p:nvSpPr>
        <p:spPr>
          <a:xfrm>
            <a:off x="6256908" y="5482954"/>
            <a:ext cx="55808" cy="126761"/>
          </a:xfrm>
          <a:custGeom>
            <a:avLst/>
            <a:gdLst>
              <a:gd name="connsiteX0" fmla="*/ 54 w 55808"/>
              <a:gd name="connsiteY0" fmla="*/ 21 h 126761"/>
              <a:gd name="connsiteX1" fmla="*/ 44575 w 55808"/>
              <a:gd name="connsiteY1" fmla="*/ 68516 h 126761"/>
              <a:gd name="connsiteX2" fmla="*/ 44575 w 55808"/>
              <a:gd name="connsiteY2" fmla="*/ 126736 h 126761"/>
              <a:gd name="connsiteX3" fmla="*/ 54849 w 55808"/>
              <a:gd name="connsiteY3" fmla="*/ 61666 h 126761"/>
              <a:gd name="connsiteX4" fmla="*/ 54 w 55808"/>
              <a:gd name="connsiteY4" fmla="*/ 21 h 12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8" h="126761">
                <a:moveTo>
                  <a:pt x="54" y="21"/>
                </a:moveTo>
                <a:cubicBezTo>
                  <a:pt x="-1658" y="1163"/>
                  <a:pt x="37155" y="47397"/>
                  <a:pt x="44575" y="68516"/>
                </a:cubicBezTo>
                <a:cubicBezTo>
                  <a:pt x="51995" y="89635"/>
                  <a:pt x="42863" y="127878"/>
                  <a:pt x="44575" y="126736"/>
                </a:cubicBezTo>
                <a:cubicBezTo>
                  <a:pt x="46287" y="125594"/>
                  <a:pt x="59415" y="79360"/>
                  <a:pt x="54849" y="61666"/>
                </a:cubicBezTo>
                <a:cubicBezTo>
                  <a:pt x="50283" y="43972"/>
                  <a:pt x="1766" y="-1121"/>
                  <a:pt x="5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746A9C3-3A25-6519-DD80-A6C20F0A41EE}"/>
              </a:ext>
            </a:extLst>
          </p:cNvPr>
          <p:cNvSpPr/>
          <p:nvPr/>
        </p:nvSpPr>
        <p:spPr>
          <a:xfrm>
            <a:off x="6292111" y="5184936"/>
            <a:ext cx="74480" cy="148583"/>
          </a:xfrm>
          <a:custGeom>
            <a:avLst/>
            <a:gdLst>
              <a:gd name="connsiteX0" fmla="*/ 74442 w 74480"/>
              <a:gd name="connsiteY0" fmla="*/ 89 h 148583"/>
              <a:gd name="connsiteX1" fmla="*/ 12797 w 74480"/>
              <a:gd name="connsiteY1" fmla="*/ 51460 h 148583"/>
              <a:gd name="connsiteX2" fmla="*/ 33345 w 74480"/>
              <a:gd name="connsiteY2" fmla="*/ 68583 h 148583"/>
              <a:gd name="connsiteX3" fmla="*/ 43619 w 74480"/>
              <a:gd name="connsiteY3" fmla="*/ 147352 h 148583"/>
              <a:gd name="connsiteX4" fmla="*/ 23071 w 74480"/>
              <a:gd name="connsiteY4" fmla="*/ 113104 h 148583"/>
              <a:gd name="connsiteX5" fmla="*/ 2523 w 74480"/>
              <a:gd name="connsiteY5" fmla="*/ 65158 h 148583"/>
              <a:gd name="connsiteX6" fmla="*/ 74442 w 74480"/>
              <a:gd name="connsiteY6" fmla="*/ 89 h 1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80" h="148583">
                <a:moveTo>
                  <a:pt x="74442" y="89"/>
                </a:moveTo>
                <a:cubicBezTo>
                  <a:pt x="76154" y="-2194"/>
                  <a:pt x="19646" y="40044"/>
                  <a:pt x="12797" y="51460"/>
                </a:cubicBezTo>
                <a:cubicBezTo>
                  <a:pt x="5948" y="62876"/>
                  <a:pt x="28208" y="52601"/>
                  <a:pt x="33345" y="68583"/>
                </a:cubicBezTo>
                <a:cubicBezTo>
                  <a:pt x="38482" y="84565"/>
                  <a:pt x="45331" y="139932"/>
                  <a:pt x="43619" y="147352"/>
                </a:cubicBezTo>
                <a:cubicBezTo>
                  <a:pt x="41907" y="154772"/>
                  <a:pt x="29920" y="126803"/>
                  <a:pt x="23071" y="113104"/>
                </a:cubicBezTo>
                <a:cubicBezTo>
                  <a:pt x="16222" y="99405"/>
                  <a:pt x="-7751" y="84565"/>
                  <a:pt x="2523" y="65158"/>
                </a:cubicBezTo>
                <a:cubicBezTo>
                  <a:pt x="12797" y="45751"/>
                  <a:pt x="72730" y="2372"/>
                  <a:pt x="74442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B7CDE35-7706-74FE-A577-1F2B0394114A}"/>
              </a:ext>
            </a:extLst>
          </p:cNvPr>
          <p:cNvSpPr/>
          <p:nvPr/>
        </p:nvSpPr>
        <p:spPr>
          <a:xfrm>
            <a:off x="6363019" y="5448707"/>
            <a:ext cx="51906" cy="116490"/>
          </a:xfrm>
          <a:custGeom>
            <a:avLst/>
            <a:gdLst>
              <a:gd name="connsiteX0" fmla="*/ 109 w 51906"/>
              <a:gd name="connsiteY0" fmla="*/ 21 h 116490"/>
              <a:gd name="connsiteX1" fmla="*/ 37781 w 51906"/>
              <a:gd name="connsiteY1" fmla="*/ 65091 h 116490"/>
              <a:gd name="connsiteX2" fmla="*/ 34356 w 51906"/>
              <a:gd name="connsiteY2" fmla="*/ 116462 h 116490"/>
              <a:gd name="connsiteX3" fmla="*/ 51480 w 51906"/>
              <a:gd name="connsiteY3" fmla="*/ 58241 h 116490"/>
              <a:gd name="connsiteX4" fmla="*/ 109 w 51906"/>
              <a:gd name="connsiteY4" fmla="*/ 21 h 11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06" h="116490">
                <a:moveTo>
                  <a:pt x="109" y="21"/>
                </a:moveTo>
                <a:cubicBezTo>
                  <a:pt x="-2174" y="1163"/>
                  <a:pt x="32073" y="45684"/>
                  <a:pt x="37781" y="65091"/>
                </a:cubicBezTo>
                <a:cubicBezTo>
                  <a:pt x="43489" y="84498"/>
                  <a:pt x="32073" y="117604"/>
                  <a:pt x="34356" y="116462"/>
                </a:cubicBezTo>
                <a:cubicBezTo>
                  <a:pt x="36639" y="115320"/>
                  <a:pt x="54905" y="73081"/>
                  <a:pt x="51480" y="58241"/>
                </a:cubicBezTo>
                <a:cubicBezTo>
                  <a:pt x="48055" y="43401"/>
                  <a:pt x="2392" y="-1121"/>
                  <a:pt x="10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6ACED166-039D-598B-5DF6-37CFCDBCFEB5}"/>
              </a:ext>
            </a:extLst>
          </p:cNvPr>
          <p:cNvSpPr/>
          <p:nvPr/>
        </p:nvSpPr>
        <p:spPr>
          <a:xfrm>
            <a:off x="5832177" y="5520508"/>
            <a:ext cx="34458" cy="116778"/>
          </a:xfrm>
          <a:custGeom>
            <a:avLst/>
            <a:gdLst>
              <a:gd name="connsiteX0" fmla="*/ 34367 w 34458"/>
              <a:gd name="connsiteY0" fmla="*/ 139 h 116778"/>
              <a:gd name="connsiteX1" fmla="*/ 10394 w 34458"/>
              <a:gd name="connsiteY1" fmla="*/ 58359 h 116778"/>
              <a:gd name="connsiteX2" fmla="*/ 17243 w 34458"/>
              <a:gd name="connsiteY2" fmla="*/ 116580 h 116778"/>
              <a:gd name="connsiteX3" fmla="*/ 120 w 34458"/>
              <a:gd name="connsiteY3" fmla="*/ 75483 h 116778"/>
              <a:gd name="connsiteX4" fmla="*/ 34367 w 34458"/>
              <a:gd name="connsiteY4" fmla="*/ 139 h 11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58" h="116778">
                <a:moveTo>
                  <a:pt x="34367" y="139"/>
                </a:moveTo>
                <a:cubicBezTo>
                  <a:pt x="36079" y="-2715"/>
                  <a:pt x="13248" y="38952"/>
                  <a:pt x="10394" y="58359"/>
                </a:cubicBezTo>
                <a:cubicBezTo>
                  <a:pt x="7540" y="77766"/>
                  <a:pt x="18955" y="113726"/>
                  <a:pt x="17243" y="116580"/>
                </a:cubicBezTo>
                <a:cubicBezTo>
                  <a:pt x="15531" y="119434"/>
                  <a:pt x="-1592" y="90894"/>
                  <a:pt x="120" y="75483"/>
                </a:cubicBezTo>
                <a:cubicBezTo>
                  <a:pt x="1832" y="60072"/>
                  <a:pt x="32655" y="2993"/>
                  <a:pt x="3436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EDCB68B-70B3-D372-1C74-D5E668929A25}"/>
              </a:ext>
            </a:extLst>
          </p:cNvPr>
          <p:cNvSpPr/>
          <p:nvPr/>
        </p:nvSpPr>
        <p:spPr>
          <a:xfrm>
            <a:off x="5552426" y="4725709"/>
            <a:ext cx="934823" cy="62937"/>
          </a:xfrm>
          <a:custGeom>
            <a:avLst/>
            <a:gdLst>
              <a:gd name="connsiteX0" fmla="*/ 16167 w 934823"/>
              <a:gd name="connsiteY0" fmla="*/ 24376 h 62937"/>
              <a:gd name="connsiteX1" fmla="*/ 502477 w 934823"/>
              <a:gd name="connsiteY1" fmla="*/ 38075 h 62937"/>
              <a:gd name="connsiteX2" fmla="*/ 406585 w 934823"/>
              <a:gd name="connsiteY2" fmla="*/ 62048 h 62937"/>
              <a:gd name="connsiteX3" fmla="*/ 687412 w 934823"/>
              <a:gd name="connsiteY3" fmla="*/ 3828 h 62937"/>
              <a:gd name="connsiteX4" fmla="*/ 933992 w 934823"/>
              <a:gd name="connsiteY4" fmla="*/ 7253 h 62937"/>
              <a:gd name="connsiteX5" fmla="*/ 601794 w 934823"/>
              <a:gd name="connsiteY5" fmla="*/ 20952 h 62937"/>
              <a:gd name="connsiteX6" fmla="*/ 344940 w 934823"/>
              <a:gd name="connsiteY6" fmla="*/ 41500 h 62937"/>
              <a:gd name="connsiteX7" fmla="*/ 136032 w 934823"/>
              <a:gd name="connsiteY7" fmla="*/ 38075 h 62937"/>
              <a:gd name="connsiteX8" fmla="*/ 16167 w 934823"/>
              <a:gd name="connsiteY8" fmla="*/ 24376 h 6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4823" h="62937">
                <a:moveTo>
                  <a:pt x="16167" y="24376"/>
                </a:moveTo>
                <a:cubicBezTo>
                  <a:pt x="77241" y="24376"/>
                  <a:pt x="437407" y="31796"/>
                  <a:pt x="502477" y="38075"/>
                </a:cubicBezTo>
                <a:cubicBezTo>
                  <a:pt x="567547" y="44354"/>
                  <a:pt x="375763" y="67756"/>
                  <a:pt x="406585" y="62048"/>
                </a:cubicBezTo>
                <a:cubicBezTo>
                  <a:pt x="437407" y="56340"/>
                  <a:pt x="599511" y="12960"/>
                  <a:pt x="687412" y="3828"/>
                </a:cubicBezTo>
                <a:cubicBezTo>
                  <a:pt x="775313" y="-5304"/>
                  <a:pt x="948262" y="4399"/>
                  <a:pt x="933992" y="7253"/>
                </a:cubicBezTo>
                <a:cubicBezTo>
                  <a:pt x="919722" y="10107"/>
                  <a:pt x="699969" y="15244"/>
                  <a:pt x="601794" y="20952"/>
                </a:cubicBezTo>
                <a:cubicBezTo>
                  <a:pt x="503619" y="26660"/>
                  <a:pt x="422567" y="38646"/>
                  <a:pt x="344940" y="41500"/>
                </a:cubicBezTo>
                <a:cubicBezTo>
                  <a:pt x="267313" y="44354"/>
                  <a:pt x="189115" y="39787"/>
                  <a:pt x="136032" y="38075"/>
                </a:cubicBezTo>
                <a:cubicBezTo>
                  <a:pt x="82949" y="36363"/>
                  <a:pt x="-44907" y="24376"/>
                  <a:pt x="16167" y="24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BEBFDF7-E2B6-6E2E-689B-D38FF9DC8CC9}"/>
              </a:ext>
            </a:extLst>
          </p:cNvPr>
          <p:cNvSpPr/>
          <p:nvPr/>
        </p:nvSpPr>
        <p:spPr>
          <a:xfrm>
            <a:off x="5469244" y="5033614"/>
            <a:ext cx="80785" cy="154485"/>
          </a:xfrm>
          <a:custGeom>
            <a:avLst/>
            <a:gdLst>
              <a:gd name="connsiteX0" fmla="*/ 30855 w 80785"/>
              <a:gd name="connsiteY0" fmla="*/ 723 h 154485"/>
              <a:gd name="connsiteX1" fmla="*/ 13731 w 80785"/>
              <a:gd name="connsiteY1" fmla="*/ 55519 h 154485"/>
              <a:gd name="connsiteX2" fmla="*/ 78801 w 80785"/>
              <a:gd name="connsiteY2" fmla="*/ 151411 h 154485"/>
              <a:gd name="connsiteX3" fmla="*/ 58253 w 80785"/>
              <a:gd name="connsiteY3" fmla="*/ 127438 h 154485"/>
              <a:gd name="connsiteX4" fmla="*/ 32 w 80785"/>
              <a:gd name="connsiteY4" fmla="*/ 93190 h 154485"/>
              <a:gd name="connsiteX5" fmla="*/ 30855 w 80785"/>
              <a:gd name="connsiteY5" fmla="*/ 723 h 15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85" h="154485">
                <a:moveTo>
                  <a:pt x="30855" y="723"/>
                </a:moveTo>
                <a:cubicBezTo>
                  <a:pt x="33138" y="-5555"/>
                  <a:pt x="5740" y="30404"/>
                  <a:pt x="13731" y="55519"/>
                </a:cubicBezTo>
                <a:cubicBezTo>
                  <a:pt x="21722" y="80634"/>
                  <a:pt x="78801" y="151411"/>
                  <a:pt x="78801" y="151411"/>
                </a:cubicBezTo>
                <a:cubicBezTo>
                  <a:pt x="86221" y="163397"/>
                  <a:pt x="71381" y="137142"/>
                  <a:pt x="58253" y="127438"/>
                </a:cubicBezTo>
                <a:cubicBezTo>
                  <a:pt x="45125" y="117735"/>
                  <a:pt x="1174" y="114309"/>
                  <a:pt x="32" y="93190"/>
                </a:cubicBezTo>
                <a:cubicBezTo>
                  <a:pt x="-1110" y="72071"/>
                  <a:pt x="28572" y="7001"/>
                  <a:pt x="30855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FCBDB23E-E6C8-54EC-D918-59B4D44B14AC}"/>
              </a:ext>
            </a:extLst>
          </p:cNvPr>
          <p:cNvSpPr/>
          <p:nvPr/>
        </p:nvSpPr>
        <p:spPr>
          <a:xfrm>
            <a:off x="5716003" y="5609685"/>
            <a:ext cx="92919" cy="117951"/>
          </a:xfrm>
          <a:custGeom>
            <a:avLst/>
            <a:gdLst>
              <a:gd name="connsiteX0" fmla="*/ 20401 w 92919"/>
              <a:gd name="connsiteY0" fmla="*/ 5 h 117951"/>
              <a:gd name="connsiteX1" fmla="*/ 16977 w 92919"/>
              <a:gd name="connsiteY1" fmla="*/ 61650 h 117951"/>
              <a:gd name="connsiteX2" fmla="*/ 88896 w 92919"/>
              <a:gd name="connsiteY2" fmla="*/ 116445 h 117951"/>
              <a:gd name="connsiteX3" fmla="*/ 75197 w 92919"/>
              <a:gd name="connsiteY3" fmla="*/ 99322 h 117951"/>
              <a:gd name="connsiteX4" fmla="*/ 3278 w 92919"/>
              <a:gd name="connsiteY4" fmla="*/ 65075 h 117951"/>
              <a:gd name="connsiteX5" fmla="*/ 20401 w 92919"/>
              <a:gd name="connsiteY5" fmla="*/ 5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19" h="117951">
                <a:moveTo>
                  <a:pt x="20401" y="5"/>
                </a:moveTo>
                <a:cubicBezTo>
                  <a:pt x="22684" y="-566"/>
                  <a:pt x="5561" y="42243"/>
                  <a:pt x="16977" y="61650"/>
                </a:cubicBezTo>
                <a:cubicBezTo>
                  <a:pt x="28393" y="81057"/>
                  <a:pt x="88896" y="116445"/>
                  <a:pt x="88896" y="116445"/>
                </a:cubicBezTo>
                <a:cubicBezTo>
                  <a:pt x="98599" y="122724"/>
                  <a:pt x="89467" y="107884"/>
                  <a:pt x="75197" y="99322"/>
                </a:cubicBezTo>
                <a:cubicBezTo>
                  <a:pt x="60927" y="90760"/>
                  <a:pt x="15835" y="79345"/>
                  <a:pt x="3278" y="65075"/>
                </a:cubicBezTo>
                <a:cubicBezTo>
                  <a:pt x="-9279" y="50805"/>
                  <a:pt x="18118" y="576"/>
                  <a:pt x="2040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12CB038-FFF9-38F6-60DA-2EEEE96BB39C}"/>
              </a:ext>
            </a:extLst>
          </p:cNvPr>
          <p:cNvSpPr/>
          <p:nvPr/>
        </p:nvSpPr>
        <p:spPr>
          <a:xfrm>
            <a:off x="5890093" y="6523771"/>
            <a:ext cx="127361" cy="134079"/>
          </a:xfrm>
          <a:custGeom>
            <a:avLst/>
            <a:gdLst>
              <a:gd name="connsiteX0" fmla="*/ 127138 w 127361"/>
              <a:gd name="connsiteY0" fmla="*/ 319 h 134079"/>
              <a:gd name="connsiteX1" fmla="*/ 24397 w 127361"/>
              <a:gd name="connsiteY1" fmla="*/ 55114 h 134079"/>
              <a:gd name="connsiteX2" fmla="*/ 424 w 127361"/>
              <a:gd name="connsiteY2" fmla="*/ 133883 h 134079"/>
              <a:gd name="connsiteX3" fmla="*/ 10698 w 127361"/>
              <a:gd name="connsiteY3" fmla="*/ 75663 h 134079"/>
              <a:gd name="connsiteX4" fmla="*/ 31246 w 127361"/>
              <a:gd name="connsiteY4" fmla="*/ 17442 h 134079"/>
              <a:gd name="connsiteX5" fmla="*/ 51795 w 127361"/>
              <a:gd name="connsiteY5" fmla="*/ 31141 h 134079"/>
              <a:gd name="connsiteX6" fmla="*/ 127138 w 127361"/>
              <a:gd name="connsiteY6" fmla="*/ 319 h 13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61" h="134079">
                <a:moveTo>
                  <a:pt x="127138" y="319"/>
                </a:moveTo>
                <a:cubicBezTo>
                  <a:pt x="122572" y="4314"/>
                  <a:pt x="45516" y="32853"/>
                  <a:pt x="24397" y="55114"/>
                </a:cubicBezTo>
                <a:cubicBezTo>
                  <a:pt x="3278" y="77375"/>
                  <a:pt x="2707" y="130458"/>
                  <a:pt x="424" y="133883"/>
                </a:cubicBezTo>
                <a:cubicBezTo>
                  <a:pt x="-1859" y="137308"/>
                  <a:pt x="5561" y="95070"/>
                  <a:pt x="10698" y="75663"/>
                </a:cubicBezTo>
                <a:cubicBezTo>
                  <a:pt x="15835" y="56256"/>
                  <a:pt x="31246" y="17442"/>
                  <a:pt x="31246" y="17442"/>
                </a:cubicBezTo>
                <a:cubicBezTo>
                  <a:pt x="38095" y="10022"/>
                  <a:pt x="38667" y="31141"/>
                  <a:pt x="51795" y="31141"/>
                </a:cubicBezTo>
                <a:cubicBezTo>
                  <a:pt x="64923" y="31141"/>
                  <a:pt x="131704" y="-3676"/>
                  <a:pt x="127138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92FA946A-A033-08CF-88D6-019FA4673FA1}"/>
              </a:ext>
            </a:extLst>
          </p:cNvPr>
          <p:cNvSpPr/>
          <p:nvPr/>
        </p:nvSpPr>
        <p:spPr>
          <a:xfrm>
            <a:off x="2778672" y="3169953"/>
            <a:ext cx="571307" cy="2080086"/>
          </a:xfrm>
          <a:custGeom>
            <a:avLst/>
            <a:gdLst>
              <a:gd name="connsiteX0" fmla="*/ 570170 w 571307"/>
              <a:gd name="connsiteY0" fmla="*/ 12634 h 2080086"/>
              <a:gd name="connsiteX1" fmla="*/ 83281 w 571307"/>
              <a:gd name="connsiteY1" fmla="*/ 1568302 h 2080086"/>
              <a:gd name="connsiteX2" fmla="*/ 107032 w 571307"/>
              <a:gd name="connsiteY2" fmla="*/ 1378296 h 2080086"/>
              <a:gd name="connsiteX3" fmla="*/ 154 w 571307"/>
              <a:gd name="connsiteY3" fmla="*/ 2067065 h 2080086"/>
              <a:gd name="connsiteX4" fmla="*/ 83281 w 571307"/>
              <a:gd name="connsiteY4" fmla="*/ 1758307 h 2080086"/>
              <a:gd name="connsiteX5" fmla="*/ 83281 w 571307"/>
              <a:gd name="connsiteY5" fmla="*/ 903283 h 2080086"/>
              <a:gd name="connsiteX6" fmla="*/ 83281 w 571307"/>
              <a:gd name="connsiteY6" fmla="*/ 1307044 h 2080086"/>
              <a:gd name="connsiteX7" fmla="*/ 213910 w 571307"/>
              <a:gd name="connsiteY7" fmla="*/ 855782 h 2080086"/>
              <a:gd name="connsiteX8" fmla="*/ 570170 w 571307"/>
              <a:gd name="connsiteY8" fmla="*/ 12634 h 208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307" h="2080086">
                <a:moveTo>
                  <a:pt x="570170" y="12634"/>
                </a:moveTo>
                <a:cubicBezTo>
                  <a:pt x="548399" y="131387"/>
                  <a:pt x="160471" y="1340692"/>
                  <a:pt x="83281" y="1568302"/>
                </a:cubicBezTo>
                <a:cubicBezTo>
                  <a:pt x="6091" y="1795912"/>
                  <a:pt x="120886" y="1295169"/>
                  <a:pt x="107032" y="1378296"/>
                </a:cubicBezTo>
                <a:cubicBezTo>
                  <a:pt x="93178" y="1461423"/>
                  <a:pt x="4112" y="2003730"/>
                  <a:pt x="154" y="2067065"/>
                </a:cubicBezTo>
                <a:cubicBezTo>
                  <a:pt x="-3805" y="2130400"/>
                  <a:pt x="69427" y="1952271"/>
                  <a:pt x="83281" y="1758307"/>
                </a:cubicBezTo>
                <a:cubicBezTo>
                  <a:pt x="97135" y="1564343"/>
                  <a:pt x="83281" y="903283"/>
                  <a:pt x="83281" y="903283"/>
                </a:cubicBezTo>
                <a:cubicBezTo>
                  <a:pt x="83281" y="828073"/>
                  <a:pt x="61510" y="1314961"/>
                  <a:pt x="83281" y="1307044"/>
                </a:cubicBezTo>
                <a:cubicBezTo>
                  <a:pt x="105052" y="1299127"/>
                  <a:pt x="132762" y="1065579"/>
                  <a:pt x="213910" y="855782"/>
                </a:cubicBezTo>
                <a:cubicBezTo>
                  <a:pt x="295058" y="645985"/>
                  <a:pt x="591941" y="-106119"/>
                  <a:pt x="570170" y="1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B8EC744E-C981-F1EF-3E8F-0D97E2948793}"/>
              </a:ext>
            </a:extLst>
          </p:cNvPr>
          <p:cNvSpPr/>
          <p:nvPr/>
        </p:nvSpPr>
        <p:spPr>
          <a:xfrm>
            <a:off x="6055884" y="3222672"/>
            <a:ext cx="704988" cy="1909773"/>
          </a:xfrm>
          <a:custGeom>
            <a:avLst/>
            <a:gdLst>
              <a:gd name="connsiteX0" fmla="*/ 532 w 704988"/>
              <a:gd name="connsiteY0" fmla="*/ 7416 h 1909773"/>
              <a:gd name="connsiteX1" fmla="*/ 309290 w 704988"/>
              <a:gd name="connsiteY1" fmla="*/ 1242450 h 1909773"/>
              <a:gd name="connsiteX2" fmla="*/ 380542 w 704988"/>
              <a:gd name="connsiteY2" fmla="*/ 1159323 h 1909773"/>
              <a:gd name="connsiteX3" fmla="*/ 416168 w 704988"/>
              <a:gd name="connsiteY3" fmla="*/ 1503707 h 1909773"/>
              <a:gd name="connsiteX4" fmla="*/ 368667 w 704988"/>
              <a:gd name="connsiteY4" fmla="*/ 1848092 h 1909773"/>
              <a:gd name="connsiteX5" fmla="*/ 404293 w 704988"/>
              <a:gd name="connsiteY5" fmla="*/ 1479957 h 1909773"/>
              <a:gd name="connsiteX6" fmla="*/ 701176 w 704988"/>
              <a:gd name="connsiteY6" fmla="*/ 1907468 h 1909773"/>
              <a:gd name="connsiteX7" fmla="*/ 558672 w 704988"/>
              <a:gd name="connsiteY7" fmla="*/ 1622460 h 1909773"/>
              <a:gd name="connsiteX8" fmla="*/ 356791 w 704988"/>
              <a:gd name="connsiteY8" fmla="*/ 1040570 h 1909773"/>
              <a:gd name="connsiteX9" fmla="*/ 356791 w 704988"/>
              <a:gd name="connsiteY9" fmla="*/ 1135572 h 1909773"/>
              <a:gd name="connsiteX10" fmla="*/ 238038 w 704988"/>
              <a:gd name="connsiteY10" fmla="*/ 743686 h 1909773"/>
              <a:gd name="connsiteX11" fmla="*/ 532 w 704988"/>
              <a:gd name="connsiteY11" fmla="*/ 7416 h 190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4988" h="1909773">
                <a:moveTo>
                  <a:pt x="532" y="7416"/>
                </a:moveTo>
                <a:cubicBezTo>
                  <a:pt x="12407" y="90543"/>
                  <a:pt x="245955" y="1050466"/>
                  <a:pt x="309290" y="1242450"/>
                </a:cubicBezTo>
                <a:cubicBezTo>
                  <a:pt x="372625" y="1434434"/>
                  <a:pt x="362729" y="1115780"/>
                  <a:pt x="380542" y="1159323"/>
                </a:cubicBezTo>
                <a:cubicBezTo>
                  <a:pt x="398355" y="1202866"/>
                  <a:pt x="418147" y="1388912"/>
                  <a:pt x="416168" y="1503707"/>
                </a:cubicBezTo>
                <a:cubicBezTo>
                  <a:pt x="414189" y="1618502"/>
                  <a:pt x="370646" y="1852050"/>
                  <a:pt x="368667" y="1848092"/>
                </a:cubicBezTo>
                <a:cubicBezTo>
                  <a:pt x="366688" y="1844134"/>
                  <a:pt x="348875" y="1470061"/>
                  <a:pt x="404293" y="1479957"/>
                </a:cubicBezTo>
                <a:cubicBezTo>
                  <a:pt x="459711" y="1489853"/>
                  <a:pt x="675446" y="1883718"/>
                  <a:pt x="701176" y="1907468"/>
                </a:cubicBezTo>
                <a:cubicBezTo>
                  <a:pt x="726906" y="1931218"/>
                  <a:pt x="616069" y="1766943"/>
                  <a:pt x="558672" y="1622460"/>
                </a:cubicBezTo>
                <a:cubicBezTo>
                  <a:pt x="501275" y="1477977"/>
                  <a:pt x="390438" y="1121718"/>
                  <a:pt x="356791" y="1040570"/>
                </a:cubicBezTo>
                <a:cubicBezTo>
                  <a:pt x="323144" y="959422"/>
                  <a:pt x="376583" y="1185053"/>
                  <a:pt x="356791" y="1135572"/>
                </a:cubicBezTo>
                <a:cubicBezTo>
                  <a:pt x="336999" y="1086091"/>
                  <a:pt x="297415" y="923795"/>
                  <a:pt x="238038" y="743686"/>
                </a:cubicBezTo>
                <a:cubicBezTo>
                  <a:pt x="178662" y="563577"/>
                  <a:pt x="-11343" y="-75711"/>
                  <a:pt x="532" y="7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63C530C-FB0F-1126-F6BB-381B73B9E254}"/>
              </a:ext>
            </a:extLst>
          </p:cNvPr>
          <p:cNvSpPr/>
          <p:nvPr/>
        </p:nvSpPr>
        <p:spPr>
          <a:xfrm>
            <a:off x="2718463" y="5045321"/>
            <a:ext cx="476163" cy="1130004"/>
          </a:xfrm>
          <a:custGeom>
            <a:avLst/>
            <a:gdLst>
              <a:gd name="connsiteX0" fmla="*/ 143490 w 476163"/>
              <a:gd name="connsiteY0" fmla="*/ 1692 h 1130004"/>
              <a:gd name="connsiteX1" fmla="*/ 95989 w 476163"/>
              <a:gd name="connsiteY1" fmla="*/ 571708 h 1130004"/>
              <a:gd name="connsiteX2" fmla="*/ 60363 w 476163"/>
              <a:gd name="connsiteY2" fmla="*/ 476705 h 1130004"/>
              <a:gd name="connsiteX3" fmla="*/ 167241 w 476163"/>
              <a:gd name="connsiteY3" fmla="*/ 999219 h 1130004"/>
              <a:gd name="connsiteX4" fmla="*/ 274119 w 476163"/>
              <a:gd name="connsiteY4" fmla="*/ 868591 h 1130004"/>
              <a:gd name="connsiteX5" fmla="*/ 475999 w 476163"/>
              <a:gd name="connsiteY5" fmla="*/ 1129848 h 1130004"/>
              <a:gd name="connsiteX6" fmla="*/ 238493 w 476163"/>
              <a:gd name="connsiteY6" fmla="*/ 904217 h 1130004"/>
              <a:gd name="connsiteX7" fmla="*/ 107864 w 476163"/>
              <a:gd name="connsiteY7" fmla="*/ 726087 h 1130004"/>
              <a:gd name="connsiteX8" fmla="*/ 986 w 476163"/>
              <a:gd name="connsiteY8" fmla="*/ 334201 h 1130004"/>
              <a:gd name="connsiteX9" fmla="*/ 60363 w 476163"/>
              <a:gd name="connsiteY9" fmla="*/ 393578 h 1130004"/>
              <a:gd name="connsiteX10" fmla="*/ 143490 w 476163"/>
              <a:gd name="connsiteY10" fmla="*/ 1692 h 113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163" h="1130004">
                <a:moveTo>
                  <a:pt x="143490" y="1692"/>
                </a:moveTo>
                <a:cubicBezTo>
                  <a:pt x="149428" y="31380"/>
                  <a:pt x="109843" y="492539"/>
                  <a:pt x="95989" y="571708"/>
                </a:cubicBezTo>
                <a:cubicBezTo>
                  <a:pt x="82135" y="650877"/>
                  <a:pt x="48488" y="405453"/>
                  <a:pt x="60363" y="476705"/>
                </a:cubicBezTo>
                <a:cubicBezTo>
                  <a:pt x="72238" y="547957"/>
                  <a:pt x="131615" y="933905"/>
                  <a:pt x="167241" y="999219"/>
                </a:cubicBezTo>
                <a:cubicBezTo>
                  <a:pt x="202867" y="1064533"/>
                  <a:pt x="222659" y="846820"/>
                  <a:pt x="274119" y="868591"/>
                </a:cubicBezTo>
                <a:cubicBezTo>
                  <a:pt x="325579" y="890362"/>
                  <a:pt x="481937" y="1123910"/>
                  <a:pt x="475999" y="1129848"/>
                </a:cubicBezTo>
                <a:cubicBezTo>
                  <a:pt x="470061" y="1135786"/>
                  <a:pt x="299849" y="971511"/>
                  <a:pt x="238493" y="904217"/>
                </a:cubicBezTo>
                <a:cubicBezTo>
                  <a:pt x="177137" y="836924"/>
                  <a:pt x="147449" y="821090"/>
                  <a:pt x="107864" y="726087"/>
                </a:cubicBezTo>
                <a:cubicBezTo>
                  <a:pt x="68279" y="631084"/>
                  <a:pt x="986" y="334201"/>
                  <a:pt x="986" y="334201"/>
                </a:cubicBezTo>
                <a:cubicBezTo>
                  <a:pt x="-6931" y="278783"/>
                  <a:pt x="34633" y="445038"/>
                  <a:pt x="60363" y="393578"/>
                </a:cubicBezTo>
                <a:cubicBezTo>
                  <a:pt x="86093" y="342118"/>
                  <a:pt x="137552" y="-27996"/>
                  <a:pt x="143490" y="1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E179D250-BE89-61AE-2FC4-25790149026C}"/>
              </a:ext>
            </a:extLst>
          </p:cNvPr>
          <p:cNvSpPr/>
          <p:nvPr/>
        </p:nvSpPr>
        <p:spPr>
          <a:xfrm>
            <a:off x="6257841" y="5189510"/>
            <a:ext cx="214237" cy="731792"/>
          </a:xfrm>
          <a:custGeom>
            <a:avLst/>
            <a:gdLst>
              <a:gd name="connsiteX0" fmla="*/ 119208 w 214237"/>
              <a:gd name="connsiteY0" fmla="*/ 7 h 731792"/>
              <a:gd name="connsiteX1" fmla="*/ 119208 w 214237"/>
              <a:gd name="connsiteY1" fmla="*/ 391893 h 731792"/>
              <a:gd name="connsiteX2" fmla="*/ 119208 w 214237"/>
              <a:gd name="connsiteY2" fmla="*/ 308765 h 731792"/>
              <a:gd name="connsiteX3" fmla="*/ 455 w 214237"/>
              <a:gd name="connsiteY3" fmla="*/ 724402 h 731792"/>
              <a:gd name="connsiteX4" fmla="*/ 83582 w 214237"/>
              <a:gd name="connsiteY4" fmla="*/ 558147 h 731792"/>
              <a:gd name="connsiteX5" fmla="*/ 214211 w 214237"/>
              <a:gd name="connsiteY5" fmla="*/ 344391 h 731792"/>
              <a:gd name="connsiteX6" fmla="*/ 95458 w 214237"/>
              <a:gd name="connsiteY6" fmla="*/ 403768 h 731792"/>
              <a:gd name="connsiteX7" fmla="*/ 119208 w 214237"/>
              <a:gd name="connsiteY7" fmla="*/ 7 h 7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237" h="731792">
                <a:moveTo>
                  <a:pt x="119208" y="7"/>
                </a:moveTo>
                <a:cubicBezTo>
                  <a:pt x="123166" y="-1972"/>
                  <a:pt x="119208" y="391893"/>
                  <a:pt x="119208" y="391893"/>
                </a:cubicBezTo>
                <a:cubicBezTo>
                  <a:pt x="119208" y="443353"/>
                  <a:pt x="139000" y="253347"/>
                  <a:pt x="119208" y="308765"/>
                </a:cubicBezTo>
                <a:cubicBezTo>
                  <a:pt x="99416" y="364183"/>
                  <a:pt x="6393" y="682838"/>
                  <a:pt x="455" y="724402"/>
                </a:cubicBezTo>
                <a:cubicBezTo>
                  <a:pt x="-5483" y="765966"/>
                  <a:pt x="47956" y="621482"/>
                  <a:pt x="83582" y="558147"/>
                </a:cubicBezTo>
                <a:cubicBezTo>
                  <a:pt x="119208" y="494812"/>
                  <a:pt x="212232" y="370121"/>
                  <a:pt x="214211" y="344391"/>
                </a:cubicBezTo>
                <a:cubicBezTo>
                  <a:pt x="216190" y="318661"/>
                  <a:pt x="107333" y="459186"/>
                  <a:pt x="95458" y="403768"/>
                </a:cubicBezTo>
                <a:cubicBezTo>
                  <a:pt x="83583" y="348350"/>
                  <a:pt x="115250" y="1986"/>
                  <a:pt x="11920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92EB800-A102-1D7D-DBEA-0E38D90D0F4E}"/>
              </a:ext>
            </a:extLst>
          </p:cNvPr>
          <p:cNvSpPr/>
          <p:nvPr/>
        </p:nvSpPr>
        <p:spPr>
          <a:xfrm>
            <a:off x="3667408" y="6941284"/>
            <a:ext cx="821851" cy="480824"/>
          </a:xfrm>
          <a:custGeom>
            <a:avLst/>
            <a:gdLst>
              <a:gd name="connsiteX0" fmla="*/ 13943 w 821851"/>
              <a:gd name="connsiteY0" fmla="*/ 5781 h 480824"/>
              <a:gd name="connsiteX1" fmla="*/ 61444 w 821851"/>
              <a:gd name="connsiteY1" fmla="*/ 41407 h 480824"/>
              <a:gd name="connsiteX2" fmla="*/ 500831 w 821851"/>
              <a:gd name="connsiteY2" fmla="*/ 314539 h 480824"/>
              <a:gd name="connsiteX3" fmla="*/ 417704 w 821851"/>
              <a:gd name="connsiteY3" fmla="*/ 480794 h 480824"/>
              <a:gd name="connsiteX4" fmla="*/ 500831 w 821851"/>
              <a:gd name="connsiteY4" fmla="*/ 302664 h 480824"/>
              <a:gd name="connsiteX5" fmla="*/ 821465 w 821851"/>
              <a:gd name="connsiteY5" fmla="*/ 290789 h 480824"/>
              <a:gd name="connsiteX6" fmla="*/ 429579 w 821851"/>
              <a:gd name="connsiteY6" fmla="*/ 267038 h 480824"/>
              <a:gd name="connsiteX7" fmla="*/ 298950 w 821851"/>
              <a:gd name="connsiteY7" fmla="*/ 183911 h 480824"/>
              <a:gd name="connsiteX8" fmla="*/ 13943 w 821851"/>
              <a:gd name="connsiteY8" fmla="*/ 5781 h 48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851" h="480824">
                <a:moveTo>
                  <a:pt x="13943" y="5781"/>
                </a:moveTo>
                <a:cubicBezTo>
                  <a:pt x="-2881" y="-2136"/>
                  <a:pt x="-19704" y="-10053"/>
                  <a:pt x="61444" y="41407"/>
                </a:cubicBezTo>
                <a:cubicBezTo>
                  <a:pt x="142592" y="92867"/>
                  <a:pt x="441454" y="241308"/>
                  <a:pt x="500831" y="314539"/>
                </a:cubicBezTo>
                <a:cubicBezTo>
                  <a:pt x="560208" y="387770"/>
                  <a:pt x="417704" y="482773"/>
                  <a:pt x="417704" y="480794"/>
                </a:cubicBezTo>
                <a:cubicBezTo>
                  <a:pt x="417704" y="478815"/>
                  <a:pt x="433538" y="334331"/>
                  <a:pt x="500831" y="302664"/>
                </a:cubicBezTo>
                <a:cubicBezTo>
                  <a:pt x="568124" y="270997"/>
                  <a:pt x="833340" y="296727"/>
                  <a:pt x="821465" y="290789"/>
                </a:cubicBezTo>
                <a:cubicBezTo>
                  <a:pt x="809590" y="284851"/>
                  <a:pt x="516665" y="284851"/>
                  <a:pt x="429579" y="267038"/>
                </a:cubicBezTo>
                <a:cubicBezTo>
                  <a:pt x="342493" y="249225"/>
                  <a:pt x="298950" y="183911"/>
                  <a:pt x="298950" y="183911"/>
                </a:cubicBezTo>
                <a:lnTo>
                  <a:pt x="13943" y="57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1975BEE8-1950-71F1-A589-A7FFDD614E10}"/>
              </a:ext>
            </a:extLst>
          </p:cNvPr>
          <p:cNvSpPr/>
          <p:nvPr/>
        </p:nvSpPr>
        <p:spPr>
          <a:xfrm>
            <a:off x="5414835" y="6174232"/>
            <a:ext cx="350676" cy="145774"/>
          </a:xfrm>
          <a:custGeom>
            <a:avLst/>
            <a:gdLst>
              <a:gd name="connsiteX0" fmla="*/ 313 w 350676"/>
              <a:gd name="connsiteY0" fmla="*/ 937 h 145774"/>
              <a:gd name="connsiteX1" fmla="*/ 332822 w 350676"/>
              <a:gd name="connsiteY1" fmla="*/ 143441 h 145774"/>
              <a:gd name="connsiteX2" fmla="*/ 273446 w 350676"/>
              <a:gd name="connsiteY2" fmla="*/ 84064 h 145774"/>
              <a:gd name="connsiteX3" fmla="*/ 313 w 350676"/>
              <a:gd name="connsiteY3" fmla="*/ 937 h 14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676" h="145774">
                <a:moveTo>
                  <a:pt x="313" y="937"/>
                </a:moveTo>
                <a:cubicBezTo>
                  <a:pt x="10209" y="10833"/>
                  <a:pt x="332822" y="143441"/>
                  <a:pt x="332822" y="143441"/>
                </a:cubicBezTo>
                <a:cubicBezTo>
                  <a:pt x="378344" y="157296"/>
                  <a:pt x="328864" y="105835"/>
                  <a:pt x="273446" y="84064"/>
                </a:cubicBezTo>
                <a:cubicBezTo>
                  <a:pt x="218028" y="62293"/>
                  <a:pt x="-9583" y="-8959"/>
                  <a:pt x="313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ABB57A0-6AEF-4876-9DDF-C38A987D47AE}"/>
              </a:ext>
            </a:extLst>
          </p:cNvPr>
          <p:cNvSpPr/>
          <p:nvPr/>
        </p:nvSpPr>
        <p:spPr>
          <a:xfrm>
            <a:off x="5659706" y="6625869"/>
            <a:ext cx="242437" cy="610937"/>
          </a:xfrm>
          <a:custGeom>
            <a:avLst/>
            <a:gdLst>
              <a:gd name="connsiteX0" fmla="*/ 242330 w 242437"/>
              <a:gd name="connsiteY0" fmla="*/ 562 h 610937"/>
              <a:gd name="connsiteX1" fmla="*/ 99826 w 242437"/>
              <a:gd name="connsiteY1" fmla="*/ 214318 h 610937"/>
              <a:gd name="connsiteX2" fmla="*/ 4824 w 242437"/>
              <a:gd name="connsiteY2" fmla="*/ 606204 h 610937"/>
              <a:gd name="connsiteX3" fmla="*/ 16699 w 242437"/>
              <a:gd name="connsiteY3" fmla="*/ 416199 h 610937"/>
              <a:gd name="connsiteX4" fmla="*/ 40450 w 242437"/>
              <a:gd name="connsiteY4" fmla="*/ 190567 h 610937"/>
              <a:gd name="connsiteX5" fmla="*/ 76076 w 242437"/>
              <a:gd name="connsiteY5" fmla="*/ 273695 h 610937"/>
              <a:gd name="connsiteX6" fmla="*/ 242330 w 242437"/>
              <a:gd name="connsiteY6" fmla="*/ 562 h 6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37" h="610937">
                <a:moveTo>
                  <a:pt x="242330" y="562"/>
                </a:moveTo>
                <a:cubicBezTo>
                  <a:pt x="246288" y="-9334"/>
                  <a:pt x="139410" y="113378"/>
                  <a:pt x="99826" y="214318"/>
                </a:cubicBezTo>
                <a:cubicBezTo>
                  <a:pt x="60242" y="315258"/>
                  <a:pt x="18678" y="572557"/>
                  <a:pt x="4824" y="606204"/>
                </a:cubicBezTo>
                <a:cubicBezTo>
                  <a:pt x="-9031" y="639851"/>
                  <a:pt x="10761" y="485472"/>
                  <a:pt x="16699" y="416199"/>
                </a:cubicBezTo>
                <a:cubicBezTo>
                  <a:pt x="22637" y="346926"/>
                  <a:pt x="30554" y="214318"/>
                  <a:pt x="40450" y="190567"/>
                </a:cubicBezTo>
                <a:cubicBezTo>
                  <a:pt x="50346" y="166816"/>
                  <a:pt x="42429" y="313279"/>
                  <a:pt x="76076" y="273695"/>
                </a:cubicBezTo>
                <a:cubicBezTo>
                  <a:pt x="109723" y="234111"/>
                  <a:pt x="238372" y="10458"/>
                  <a:pt x="242330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EE377276-53B9-4F70-FD58-7CA2E880CAD8}"/>
              </a:ext>
            </a:extLst>
          </p:cNvPr>
          <p:cNvSpPr/>
          <p:nvPr/>
        </p:nvSpPr>
        <p:spPr>
          <a:xfrm>
            <a:off x="4880758" y="6743844"/>
            <a:ext cx="727124" cy="381364"/>
          </a:xfrm>
          <a:custGeom>
            <a:avLst/>
            <a:gdLst>
              <a:gd name="connsiteX0" fmla="*/ 0 w 727124"/>
              <a:gd name="connsiteY0" fmla="*/ 381351 h 381364"/>
              <a:gd name="connsiteX1" fmla="*/ 581891 w 727124"/>
              <a:gd name="connsiteY1" fmla="*/ 131969 h 381364"/>
              <a:gd name="connsiteX2" fmla="*/ 498764 w 727124"/>
              <a:gd name="connsiteY2" fmla="*/ 191346 h 381364"/>
              <a:gd name="connsiteX3" fmla="*/ 724395 w 727124"/>
              <a:gd name="connsiteY3" fmla="*/ 1340 h 381364"/>
              <a:gd name="connsiteX4" fmla="*/ 581891 w 727124"/>
              <a:gd name="connsiteY4" fmla="*/ 120094 h 381364"/>
              <a:gd name="connsiteX5" fmla="*/ 0 w 727124"/>
              <a:gd name="connsiteY5" fmla="*/ 381351 h 38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124" h="381364">
                <a:moveTo>
                  <a:pt x="0" y="381351"/>
                </a:moveTo>
                <a:cubicBezTo>
                  <a:pt x="0" y="383330"/>
                  <a:pt x="498764" y="163636"/>
                  <a:pt x="581891" y="131969"/>
                </a:cubicBezTo>
                <a:cubicBezTo>
                  <a:pt x="665018" y="100302"/>
                  <a:pt x="475013" y="213117"/>
                  <a:pt x="498764" y="191346"/>
                </a:cubicBezTo>
                <a:cubicBezTo>
                  <a:pt x="522515" y="169574"/>
                  <a:pt x="710541" y="13215"/>
                  <a:pt x="724395" y="1340"/>
                </a:cubicBezTo>
                <a:cubicBezTo>
                  <a:pt x="738250" y="-10535"/>
                  <a:pt x="700644" y="58738"/>
                  <a:pt x="581891" y="120094"/>
                </a:cubicBezTo>
                <a:cubicBezTo>
                  <a:pt x="463138" y="181450"/>
                  <a:pt x="0" y="379372"/>
                  <a:pt x="0" y="38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82895713-BF66-9BF2-5F6E-CD2C8FD5B276}"/>
              </a:ext>
            </a:extLst>
          </p:cNvPr>
          <p:cNvSpPr/>
          <p:nvPr/>
        </p:nvSpPr>
        <p:spPr>
          <a:xfrm>
            <a:off x="3823855" y="6768935"/>
            <a:ext cx="689552" cy="429833"/>
          </a:xfrm>
          <a:custGeom>
            <a:avLst/>
            <a:gdLst>
              <a:gd name="connsiteX0" fmla="*/ 0 w 689552"/>
              <a:gd name="connsiteY0" fmla="*/ 0 h 429833"/>
              <a:gd name="connsiteX1" fmla="*/ 118753 w 689552"/>
              <a:gd name="connsiteY1" fmla="*/ 71252 h 429833"/>
              <a:gd name="connsiteX2" fmla="*/ 665018 w 689552"/>
              <a:gd name="connsiteY2" fmla="*/ 415636 h 429833"/>
              <a:gd name="connsiteX3" fmla="*/ 570015 w 689552"/>
              <a:gd name="connsiteY3" fmla="*/ 356260 h 429833"/>
              <a:gd name="connsiteX4" fmla="*/ 344384 w 689552"/>
              <a:gd name="connsiteY4" fmla="*/ 285008 h 429833"/>
              <a:gd name="connsiteX5" fmla="*/ 605641 w 689552"/>
              <a:gd name="connsiteY5" fmla="*/ 380010 h 429833"/>
              <a:gd name="connsiteX6" fmla="*/ 0 w 689552"/>
              <a:gd name="connsiteY6" fmla="*/ 0 h 42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552" h="429833">
                <a:moveTo>
                  <a:pt x="0" y="0"/>
                </a:moveTo>
                <a:cubicBezTo>
                  <a:pt x="3958" y="989"/>
                  <a:pt x="118753" y="71252"/>
                  <a:pt x="118753" y="71252"/>
                </a:cubicBezTo>
                <a:lnTo>
                  <a:pt x="665018" y="415636"/>
                </a:lnTo>
                <a:cubicBezTo>
                  <a:pt x="740228" y="463137"/>
                  <a:pt x="623454" y="378031"/>
                  <a:pt x="570015" y="356260"/>
                </a:cubicBezTo>
                <a:cubicBezTo>
                  <a:pt x="516576" y="334489"/>
                  <a:pt x="338446" y="281050"/>
                  <a:pt x="344384" y="285008"/>
                </a:cubicBezTo>
                <a:cubicBezTo>
                  <a:pt x="350322" y="288966"/>
                  <a:pt x="659080" y="423553"/>
                  <a:pt x="605641" y="380010"/>
                </a:cubicBezTo>
                <a:cubicBezTo>
                  <a:pt x="552202" y="336467"/>
                  <a:pt x="287976" y="1801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B0460E7-4CB7-7A77-C0D9-BEB75904D030}"/>
              </a:ext>
            </a:extLst>
          </p:cNvPr>
          <p:cNvSpPr/>
          <p:nvPr/>
        </p:nvSpPr>
        <p:spPr>
          <a:xfrm>
            <a:off x="4719135" y="7064256"/>
            <a:ext cx="613150" cy="683087"/>
          </a:xfrm>
          <a:custGeom>
            <a:avLst/>
            <a:gdLst>
              <a:gd name="connsiteX0" fmla="*/ 7244 w 613150"/>
              <a:gd name="connsiteY0" fmla="*/ 678456 h 683087"/>
              <a:gd name="connsiteX1" fmla="*/ 197249 w 613150"/>
              <a:gd name="connsiteY1" fmla="*/ 310321 h 683087"/>
              <a:gd name="connsiteX2" fmla="*/ 422881 w 613150"/>
              <a:gd name="connsiteY2" fmla="*/ 144066 h 683087"/>
              <a:gd name="connsiteX3" fmla="*/ 327878 w 613150"/>
              <a:gd name="connsiteY3" fmla="*/ 227193 h 683087"/>
              <a:gd name="connsiteX4" fmla="*/ 612886 w 613150"/>
              <a:gd name="connsiteY4" fmla="*/ 1562 h 683087"/>
              <a:gd name="connsiteX5" fmla="*/ 375379 w 613150"/>
              <a:gd name="connsiteY5" fmla="*/ 132191 h 683087"/>
              <a:gd name="connsiteX6" fmla="*/ 173499 w 613150"/>
              <a:gd name="connsiteY6" fmla="*/ 227193 h 683087"/>
              <a:gd name="connsiteX7" fmla="*/ 7244 w 613150"/>
              <a:gd name="connsiteY7" fmla="*/ 215318 h 683087"/>
              <a:gd name="connsiteX8" fmla="*/ 185374 w 613150"/>
              <a:gd name="connsiteY8" fmla="*/ 239069 h 683087"/>
              <a:gd name="connsiteX9" fmla="*/ 54746 w 613150"/>
              <a:gd name="connsiteY9" fmla="*/ 500326 h 683087"/>
              <a:gd name="connsiteX10" fmla="*/ 7244 w 613150"/>
              <a:gd name="connsiteY10" fmla="*/ 678456 h 6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150" h="683087">
                <a:moveTo>
                  <a:pt x="7244" y="678456"/>
                </a:moveTo>
                <a:cubicBezTo>
                  <a:pt x="30995" y="646788"/>
                  <a:pt x="127976" y="399386"/>
                  <a:pt x="197249" y="310321"/>
                </a:cubicBezTo>
                <a:cubicBezTo>
                  <a:pt x="266522" y="221256"/>
                  <a:pt x="401110" y="157921"/>
                  <a:pt x="422881" y="144066"/>
                </a:cubicBezTo>
                <a:cubicBezTo>
                  <a:pt x="444653" y="130211"/>
                  <a:pt x="296211" y="250944"/>
                  <a:pt x="327878" y="227193"/>
                </a:cubicBezTo>
                <a:cubicBezTo>
                  <a:pt x="359545" y="203442"/>
                  <a:pt x="604969" y="17396"/>
                  <a:pt x="612886" y="1562"/>
                </a:cubicBezTo>
                <a:cubicBezTo>
                  <a:pt x="620803" y="-14272"/>
                  <a:pt x="448610" y="94586"/>
                  <a:pt x="375379" y="132191"/>
                </a:cubicBezTo>
                <a:cubicBezTo>
                  <a:pt x="302148" y="169796"/>
                  <a:pt x="234855" y="213339"/>
                  <a:pt x="173499" y="227193"/>
                </a:cubicBezTo>
                <a:cubicBezTo>
                  <a:pt x="112143" y="241047"/>
                  <a:pt x="5265" y="213339"/>
                  <a:pt x="7244" y="215318"/>
                </a:cubicBezTo>
                <a:cubicBezTo>
                  <a:pt x="9223" y="217297"/>
                  <a:pt x="177457" y="191568"/>
                  <a:pt x="185374" y="239069"/>
                </a:cubicBezTo>
                <a:cubicBezTo>
                  <a:pt x="193291" y="286570"/>
                  <a:pt x="86413" y="429074"/>
                  <a:pt x="54746" y="500326"/>
                </a:cubicBezTo>
                <a:cubicBezTo>
                  <a:pt x="23079" y="571578"/>
                  <a:pt x="-16507" y="710124"/>
                  <a:pt x="7244" y="678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0FC44D1-4611-9292-4CEB-873CD2A5687B}"/>
              </a:ext>
            </a:extLst>
          </p:cNvPr>
          <p:cNvSpPr/>
          <p:nvPr/>
        </p:nvSpPr>
        <p:spPr>
          <a:xfrm>
            <a:off x="3704558" y="5235522"/>
            <a:ext cx="141408" cy="156857"/>
          </a:xfrm>
          <a:custGeom>
            <a:avLst/>
            <a:gdLst>
              <a:gd name="connsiteX0" fmla="*/ 68 w 141408"/>
              <a:gd name="connsiteY0" fmla="*/ 71 h 156857"/>
              <a:gd name="connsiteX1" fmla="*/ 94121 w 141408"/>
              <a:gd name="connsiteY1" fmla="*/ 62773 h 156857"/>
              <a:gd name="connsiteX2" fmla="*/ 141147 w 141408"/>
              <a:gd name="connsiteY2" fmla="*/ 156825 h 156857"/>
              <a:gd name="connsiteX3" fmla="*/ 109796 w 141408"/>
              <a:gd name="connsiteY3" fmla="*/ 52323 h 156857"/>
              <a:gd name="connsiteX4" fmla="*/ 68 w 141408"/>
              <a:gd name="connsiteY4" fmla="*/ 71 h 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08" h="156857">
                <a:moveTo>
                  <a:pt x="68" y="71"/>
                </a:moveTo>
                <a:cubicBezTo>
                  <a:pt x="-2544" y="1813"/>
                  <a:pt x="70608" y="36647"/>
                  <a:pt x="94121" y="62773"/>
                </a:cubicBezTo>
                <a:cubicBezTo>
                  <a:pt x="117634" y="88899"/>
                  <a:pt x="138535" y="158567"/>
                  <a:pt x="141147" y="156825"/>
                </a:cubicBezTo>
                <a:cubicBezTo>
                  <a:pt x="143759" y="155083"/>
                  <a:pt x="126342" y="75836"/>
                  <a:pt x="109796" y="52323"/>
                </a:cubicBezTo>
                <a:cubicBezTo>
                  <a:pt x="93250" y="28810"/>
                  <a:pt x="2680" y="-1671"/>
                  <a:pt x="68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251DC7E5-1E1E-F64C-6404-651AA384E0C6}"/>
              </a:ext>
            </a:extLst>
          </p:cNvPr>
          <p:cNvSpPr/>
          <p:nvPr/>
        </p:nvSpPr>
        <p:spPr>
          <a:xfrm>
            <a:off x="3777767" y="4874978"/>
            <a:ext cx="84559" cy="133718"/>
          </a:xfrm>
          <a:custGeom>
            <a:avLst/>
            <a:gdLst>
              <a:gd name="connsiteX0" fmla="*/ 78388 w 84559"/>
              <a:gd name="connsiteY0" fmla="*/ 80 h 133718"/>
              <a:gd name="connsiteX1" fmla="*/ 36587 w 84559"/>
              <a:gd name="connsiteY1" fmla="*/ 47107 h 133718"/>
              <a:gd name="connsiteX2" fmla="*/ 83614 w 84559"/>
              <a:gd name="connsiteY2" fmla="*/ 130709 h 133718"/>
              <a:gd name="connsiteX3" fmla="*/ 62713 w 84559"/>
              <a:gd name="connsiteY3" fmla="*/ 109808 h 133718"/>
              <a:gd name="connsiteX4" fmla="*/ 11 w 84559"/>
              <a:gd name="connsiteY4" fmla="*/ 57557 h 133718"/>
              <a:gd name="connsiteX5" fmla="*/ 78388 w 84559"/>
              <a:gd name="connsiteY5" fmla="*/ 80 h 1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59" h="133718">
                <a:moveTo>
                  <a:pt x="78388" y="80"/>
                </a:moveTo>
                <a:cubicBezTo>
                  <a:pt x="84484" y="-1662"/>
                  <a:pt x="35716" y="25336"/>
                  <a:pt x="36587" y="47107"/>
                </a:cubicBezTo>
                <a:cubicBezTo>
                  <a:pt x="37458" y="68878"/>
                  <a:pt x="83614" y="130709"/>
                  <a:pt x="83614" y="130709"/>
                </a:cubicBezTo>
                <a:cubicBezTo>
                  <a:pt x="87968" y="141159"/>
                  <a:pt x="76647" y="122000"/>
                  <a:pt x="62713" y="109808"/>
                </a:cubicBezTo>
                <a:cubicBezTo>
                  <a:pt x="48779" y="97616"/>
                  <a:pt x="-860" y="75845"/>
                  <a:pt x="11" y="57557"/>
                </a:cubicBezTo>
                <a:cubicBezTo>
                  <a:pt x="882" y="39269"/>
                  <a:pt x="72292" y="1822"/>
                  <a:pt x="7838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89F7EEFF-AD1D-5090-1010-DD04B269E973}"/>
              </a:ext>
            </a:extLst>
          </p:cNvPr>
          <p:cNvSpPr/>
          <p:nvPr/>
        </p:nvSpPr>
        <p:spPr>
          <a:xfrm>
            <a:off x="3589665" y="5005538"/>
            <a:ext cx="85954" cy="125662"/>
          </a:xfrm>
          <a:custGeom>
            <a:avLst/>
            <a:gdLst>
              <a:gd name="connsiteX0" fmla="*/ 8 w 85954"/>
              <a:gd name="connsiteY0" fmla="*/ 149 h 125662"/>
              <a:gd name="connsiteX1" fmla="*/ 78385 w 85954"/>
              <a:gd name="connsiteY1" fmla="*/ 62851 h 125662"/>
              <a:gd name="connsiteX2" fmla="*/ 73160 w 85954"/>
              <a:gd name="connsiteY2" fmla="*/ 125552 h 125662"/>
              <a:gd name="connsiteX3" fmla="*/ 83610 w 85954"/>
              <a:gd name="connsiteY3" fmla="*/ 47175 h 125662"/>
              <a:gd name="connsiteX4" fmla="*/ 8 w 85954"/>
              <a:gd name="connsiteY4" fmla="*/ 149 h 12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4" h="125662">
                <a:moveTo>
                  <a:pt x="8" y="149"/>
                </a:moveTo>
                <a:cubicBezTo>
                  <a:pt x="-863" y="2762"/>
                  <a:pt x="66193" y="41950"/>
                  <a:pt x="78385" y="62851"/>
                </a:cubicBezTo>
                <a:cubicBezTo>
                  <a:pt x="90577" y="83752"/>
                  <a:pt x="72289" y="128165"/>
                  <a:pt x="73160" y="125552"/>
                </a:cubicBezTo>
                <a:cubicBezTo>
                  <a:pt x="74031" y="122939"/>
                  <a:pt x="92318" y="64592"/>
                  <a:pt x="83610" y="47175"/>
                </a:cubicBezTo>
                <a:cubicBezTo>
                  <a:pt x="74902" y="29758"/>
                  <a:pt x="879" y="-2464"/>
                  <a:pt x="8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01B003C-3C21-D5B8-FCCE-02F715C30C4D}"/>
              </a:ext>
            </a:extLst>
          </p:cNvPr>
          <p:cNvSpPr/>
          <p:nvPr/>
        </p:nvSpPr>
        <p:spPr>
          <a:xfrm>
            <a:off x="5951017" y="4927310"/>
            <a:ext cx="219887" cy="183052"/>
          </a:xfrm>
          <a:custGeom>
            <a:avLst/>
            <a:gdLst>
              <a:gd name="connsiteX0" fmla="*/ 421 w 219887"/>
              <a:gd name="connsiteY0" fmla="*/ 182880 h 183052"/>
              <a:gd name="connsiteX1" fmla="*/ 178076 w 219887"/>
              <a:gd name="connsiteY1" fmla="*/ 52251 h 183052"/>
              <a:gd name="connsiteX2" fmla="*/ 125824 w 219887"/>
              <a:gd name="connsiteY2" fmla="*/ 78377 h 183052"/>
              <a:gd name="connsiteX3" fmla="*/ 219877 w 219887"/>
              <a:gd name="connsiteY3" fmla="*/ 0 h 183052"/>
              <a:gd name="connsiteX4" fmla="*/ 131049 w 219887"/>
              <a:gd name="connsiteY4" fmla="*/ 78377 h 183052"/>
              <a:gd name="connsiteX5" fmla="*/ 421 w 219887"/>
              <a:gd name="connsiteY5" fmla="*/ 182880 h 18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887" h="183052">
                <a:moveTo>
                  <a:pt x="421" y="182880"/>
                </a:moveTo>
                <a:cubicBezTo>
                  <a:pt x="8259" y="178526"/>
                  <a:pt x="157176" y="69668"/>
                  <a:pt x="178076" y="52251"/>
                </a:cubicBezTo>
                <a:cubicBezTo>
                  <a:pt x="198976" y="34834"/>
                  <a:pt x="118857" y="87085"/>
                  <a:pt x="125824" y="78377"/>
                </a:cubicBezTo>
                <a:cubicBezTo>
                  <a:pt x="132791" y="69669"/>
                  <a:pt x="219006" y="0"/>
                  <a:pt x="219877" y="0"/>
                </a:cubicBezTo>
                <a:cubicBezTo>
                  <a:pt x="220748" y="0"/>
                  <a:pt x="165883" y="48768"/>
                  <a:pt x="131049" y="78377"/>
                </a:cubicBezTo>
                <a:cubicBezTo>
                  <a:pt x="96215" y="107986"/>
                  <a:pt x="-7417" y="187234"/>
                  <a:pt x="421" y="18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3B308A9-4993-5C72-B505-4B5FDC78FB95}"/>
              </a:ext>
            </a:extLst>
          </p:cNvPr>
          <p:cNvSpPr/>
          <p:nvPr/>
        </p:nvSpPr>
        <p:spPr>
          <a:xfrm>
            <a:off x="3536655" y="5439203"/>
            <a:ext cx="47793" cy="157108"/>
          </a:xfrm>
          <a:custGeom>
            <a:avLst/>
            <a:gdLst>
              <a:gd name="connsiteX0" fmla="*/ 26892 w 47793"/>
              <a:gd name="connsiteY0" fmla="*/ 171 h 157108"/>
              <a:gd name="connsiteX1" fmla="*/ 767 w 47793"/>
              <a:gd name="connsiteY1" fmla="*/ 73323 h 157108"/>
              <a:gd name="connsiteX2" fmla="*/ 47793 w 47793"/>
              <a:gd name="connsiteY2" fmla="*/ 156925 h 157108"/>
              <a:gd name="connsiteX3" fmla="*/ 767 w 47793"/>
              <a:gd name="connsiteY3" fmla="*/ 94223 h 157108"/>
              <a:gd name="connsiteX4" fmla="*/ 26892 w 47793"/>
              <a:gd name="connsiteY4" fmla="*/ 171 h 15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93" h="157108">
                <a:moveTo>
                  <a:pt x="26892" y="171"/>
                </a:moveTo>
                <a:cubicBezTo>
                  <a:pt x="26892" y="-3312"/>
                  <a:pt x="-2716" y="47197"/>
                  <a:pt x="767" y="73323"/>
                </a:cubicBezTo>
                <a:cubicBezTo>
                  <a:pt x="4250" y="99449"/>
                  <a:pt x="47793" y="153442"/>
                  <a:pt x="47793" y="156925"/>
                </a:cubicBezTo>
                <a:cubicBezTo>
                  <a:pt x="47793" y="160408"/>
                  <a:pt x="6863" y="113382"/>
                  <a:pt x="767" y="94223"/>
                </a:cubicBezTo>
                <a:cubicBezTo>
                  <a:pt x="-5329" y="75064"/>
                  <a:pt x="26892" y="3654"/>
                  <a:pt x="26892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E966BBFB-DFBA-FB0D-FB20-DB12C3ACBA43}"/>
              </a:ext>
            </a:extLst>
          </p:cNvPr>
          <p:cNvSpPr/>
          <p:nvPr/>
        </p:nvSpPr>
        <p:spPr>
          <a:xfrm>
            <a:off x="3427688" y="4958429"/>
            <a:ext cx="110862" cy="94823"/>
          </a:xfrm>
          <a:custGeom>
            <a:avLst/>
            <a:gdLst>
              <a:gd name="connsiteX0" fmla="*/ 6 w 110862"/>
              <a:gd name="connsiteY0" fmla="*/ 232 h 94823"/>
              <a:gd name="connsiteX1" fmla="*/ 104509 w 110862"/>
              <a:gd name="connsiteY1" fmla="*/ 68158 h 94823"/>
              <a:gd name="connsiteX2" fmla="*/ 99283 w 110862"/>
              <a:gd name="connsiteY2" fmla="*/ 94284 h 94823"/>
              <a:gd name="connsiteX3" fmla="*/ 99283 w 110862"/>
              <a:gd name="connsiteY3" fmla="*/ 47258 h 94823"/>
              <a:gd name="connsiteX4" fmla="*/ 6 w 110862"/>
              <a:gd name="connsiteY4" fmla="*/ 232 h 9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62" h="94823">
                <a:moveTo>
                  <a:pt x="6" y="232"/>
                </a:moveTo>
                <a:cubicBezTo>
                  <a:pt x="877" y="3715"/>
                  <a:pt x="104509" y="68158"/>
                  <a:pt x="104509" y="68158"/>
                </a:cubicBezTo>
                <a:cubicBezTo>
                  <a:pt x="121055" y="83833"/>
                  <a:pt x="100154" y="97767"/>
                  <a:pt x="99283" y="94284"/>
                </a:cubicBezTo>
                <a:cubicBezTo>
                  <a:pt x="98412" y="90801"/>
                  <a:pt x="115829" y="61192"/>
                  <a:pt x="99283" y="47258"/>
                </a:cubicBezTo>
                <a:cubicBezTo>
                  <a:pt x="82737" y="33324"/>
                  <a:pt x="-865" y="-3251"/>
                  <a:pt x="6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2FF25F9-CB58-8687-9421-3BE1EE645A69}"/>
              </a:ext>
            </a:extLst>
          </p:cNvPr>
          <p:cNvSpPr/>
          <p:nvPr/>
        </p:nvSpPr>
        <p:spPr>
          <a:xfrm>
            <a:off x="5308548" y="4894694"/>
            <a:ext cx="108338" cy="170977"/>
          </a:xfrm>
          <a:custGeom>
            <a:avLst/>
            <a:gdLst>
              <a:gd name="connsiteX0" fmla="*/ 197 w 108338"/>
              <a:gd name="connsiteY0" fmla="*/ 1265 h 170977"/>
              <a:gd name="connsiteX1" fmla="*/ 104700 w 108338"/>
              <a:gd name="connsiteY1" fmla="*/ 168469 h 170977"/>
              <a:gd name="connsiteX2" fmla="*/ 78574 w 108338"/>
              <a:gd name="connsiteY2" fmla="*/ 95317 h 170977"/>
              <a:gd name="connsiteX3" fmla="*/ 197 w 108338"/>
              <a:gd name="connsiteY3" fmla="*/ 1265 h 17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38" h="170977">
                <a:moveTo>
                  <a:pt x="197" y="1265"/>
                </a:moveTo>
                <a:cubicBezTo>
                  <a:pt x="4551" y="13457"/>
                  <a:pt x="91637" y="152794"/>
                  <a:pt x="104700" y="168469"/>
                </a:cubicBezTo>
                <a:cubicBezTo>
                  <a:pt x="117763" y="184144"/>
                  <a:pt x="92508" y="122314"/>
                  <a:pt x="78574" y="95317"/>
                </a:cubicBezTo>
                <a:cubicBezTo>
                  <a:pt x="64640" y="68321"/>
                  <a:pt x="-4157" y="-10927"/>
                  <a:pt x="197" y="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B69FA0F-8154-7F05-9CA8-C5E18649E4EE}"/>
              </a:ext>
            </a:extLst>
          </p:cNvPr>
          <p:cNvSpPr/>
          <p:nvPr/>
        </p:nvSpPr>
        <p:spPr>
          <a:xfrm>
            <a:off x="4226853" y="5036901"/>
            <a:ext cx="73601" cy="279848"/>
          </a:xfrm>
          <a:custGeom>
            <a:avLst/>
            <a:gdLst>
              <a:gd name="connsiteX0" fmla="*/ 73440 w 73601"/>
              <a:gd name="connsiteY0" fmla="*/ 137 h 279848"/>
              <a:gd name="connsiteX1" fmla="*/ 21188 w 73601"/>
              <a:gd name="connsiteY1" fmla="*/ 162116 h 279848"/>
              <a:gd name="connsiteX2" fmla="*/ 62989 w 73601"/>
              <a:gd name="connsiteY2" fmla="*/ 277069 h 279848"/>
              <a:gd name="connsiteX3" fmla="*/ 52539 w 73601"/>
              <a:gd name="connsiteY3" fmla="*/ 235268 h 279848"/>
              <a:gd name="connsiteX4" fmla="*/ 288 w 73601"/>
              <a:gd name="connsiteY4" fmla="*/ 135990 h 279848"/>
              <a:gd name="connsiteX5" fmla="*/ 73440 w 73601"/>
              <a:gd name="connsiteY5" fmla="*/ 137 h 27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1" h="279848">
                <a:moveTo>
                  <a:pt x="73440" y="137"/>
                </a:moveTo>
                <a:cubicBezTo>
                  <a:pt x="76923" y="4491"/>
                  <a:pt x="22930" y="115961"/>
                  <a:pt x="21188" y="162116"/>
                </a:cubicBezTo>
                <a:cubicBezTo>
                  <a:pt x="19446" y="208271"/>
                  <a:pt x="62989" y="277069"/>
                  <a:pt x="62989" y="277069"/>
                </a:cubicBezTo>
                <a:cubicBezTo>
                  <a:pt x="68214" y="289261"/>
                  <a:pt x="62989" y="258781"/>
                  <a:pt x="52539" y="235268"/>
                </a:cubicBezTo>
                <a:cubicBezTo>
                  <a:pt x="42089" y="211755"/>
                  <a:pt x="-4066" y="176049"/>
                  <a:pt x="288" y="135990"/>
                </a:cubicBezTo>
                <a:cubicBezTo>
                  <a:pt x="4642" y="95931"/>
                  <a:pt x="69957" y="-4217"/>
                  <a:pt x="7344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C8B76F3-7B0E-DB59-FB2B-555D69CC0D0D}"/>
              </a:ext>
            </a:extLst>
          </p:cNvPr>
          <p:cNvSpPr/>
          <p:nvPr/>
        </p:nvSpPr>
        <p:spPr>
          <a:xfrm>
            <a:off x="4216690" y="5982461"/>
            <a:ext cx="387541" cy="282485"/>
          </a:xfrm>
          <a:custGeom>
            <a:avLst/>
            <a:gdLst>
              <a:gd name="connsiteX0" fmla="*/ 339635 w 387541"/>
              <a:gd name="connsiteY0" fmla="*/ 328 h 282485"/>
              <a:gd name="connsiteX1" fmla="*/ 266483 w 387541"/>
              <a:gd name="connsiteY1" fmla="*/ 183208 h 282485"/>
              <a:gd name="connsiteX2" fmla="*/ 297833 w 387541"/>
              <a:gd name="connsiteY2" fmla="*/ 240684 h 282485"/>
              <a:gd name="connsiteX3" fmla="*/ 161980 w 387541"/>
              <a:gd name="connsiteY3" fmla="*/ 214558 h 282485"/>
              <a:gd name="connsiteX4" fmla="*/ 0 w 387541"/>
              <a:gd name="connsiteY4" fmla="*/ 214558 h 282485"/>
              <a:gd name="connsiteX5" fmla="*/ 329184 w 387541"/>
              <a:gd name="connsiteY5" fmla="*/ 214558 h 282485"/>
              <a:gd name="connsiteX6" fmla="*/ 381436 w 387541"/>
              <a:gd name="connsiteY6" fmla="*/ 282485 h 282485"/>
              <a:gd name="connsiteX7" fmla="*/ 256032 w 387541"/>
              <a:gd name="connsiteY7" fmla="*/ 214558 h 282485"/>
              <a:gd name="connsiteX8" fmla="*/ 235132 w 387541"/>
              <a:gd name="connsiteY8" fmla="*/ 120506 h 282485"/>
              <a:gd name="connsiteX9" fmla="*/ 177655 w 387541"/>
              <a:gd name="connsiteY9" fmla="*/ 68254 h 282485"/>
              <a:gd name="connsiteX10" fmla="*/ 266483 w 387541"/>
              <a:gd name="connsiteY10" fmla="*/ 136181 h 282485"/>
              <a:gd name="connsiteX11" fmla="*/ 339635 w 387541"/>
              <a:gd name="connsiteY11" fmla="*/ 328 h 28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541" h="282485">
                <a:moveTo>
                  <a:pt x="339635" y="328"/>
                </a:moveTo>
                <a:cubicBezTo>
                  <a:pt x="339635" y="8166"/>
                  <a:pt x="273450" y="143149"/>
                  <a:pt x="266483" y="183208"/>
                </a:cubicBezTo>
                <a:cubicBezTo>
                  <a:pt x="259516" y="223267"/>
                  <a:pt x="315250" y="235459"/>
                  <a:pt x="297833" y="240684"/>
                </a:cubicBezTo>
                <a:cubicBezTo>
                  <a:pt x="280416" y="245909"/>
                  <a:pt x="211619" y="218912"/>
                  <a:pt x="161980" y="214558"/>
                </a:cubicBezTo>
                <a:cubicBezTo>
                  <a:pt x="112341" y="210204"/>
                  <a:pt x="0" y="214558"/>
                  <a:pt x="0" y="214558"/>
                </a:cubicBezTo>
                <a:cubicBezTo>
                  <a:pt x="27867" y="214558"/>
                  <a:pt x="265611" y="203237"/>
                  <a:pt x="329184" y="214558"/>
                </a:cubicBezTo>
                <a:cubicBezTo>
                  <a:pt x="392757" y="225879"/>
                  <a:pt x="393628" y="282485"/>
                  <a:pt x="381436" y="282485"/>
                </a:cubicBezTo>
                <a:cubicBezTo>
                  <a:pt x="369244" y="282485"/>
                  <a:pt x="280416" y="241555"/>
                  <a:pt x="256032" y="214558"/>
                </a:cubicBezTo>
                <a:cubicBezTo>
                  <a:pt x="231648" y="187562"/>
                  <a:pt x="248195" y="144890"/>
                  <a:pt x="235132" y="120506"/>
                </a:cubicBezTo>
                <a:cubicBezTo>
                  <a:pt x="222069" y="96122"/>
                  <a:pt x="172430" y="65642"/>
                  <a:pt x="177655" y="68254"/>
                </a:cubicBezTo>
                <a:cubicBezTo>
                  <a:pt x="182880" y="70866"/>
                  <a:pt x="238615" y="144890"/>
                  <a:pt x="266483" y="136181"/>
                </a:cubicBezTo>
                <a:cubicBezTo>
                  <a:pt x="294350" y="127473"/>
                  <a:pt x="339635" y="-7510"/>
                  <a:pt x="339635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BFD446D-2A63-4356-E9DA-8A13F56548EC}"/>
              </a:ext>
            </a:extLst>
          </p:cNvPr>
          <p:cNvSpPr/>
          <p:nvPr/>
        </p:nvSpPr>
        <p:spPr>
          <a:xfrm>
            <a:off x="4990002" y="5998149"/>
            <a:ext cx="512859" cy="308699"/>
          </a:xfrm>
          <a:custGeom>
            <a:avLst/>
            <a:gdLst>
              <a:gd name="connsiteX0" fmla="*/ 62711 w 512859"/>
              <a:gd name="connsiteY0" fmla="*/ 315 h 308699"/>
              <a:gd name="connsiteX1" fmla="*/ 9 w 512859"/>
              <a:gd name="connsiteY1" fmla="*/ 83917 h 308699"/>
              <a:gd name="connsiteX2" fmla="*/ 67936 w 512859"/>
              <a:gd name="connsiteY2" fmla="*/ 198870 h 308699"/>
              <a:gd name="connsiteX3" fmla="*/ 130638 w 512859"/>
              <a:gd name="connsiteY3" fmla="*/ 188420 h 308699"/>
              <a:gd name="connsiteX4" fmla="*/ 245591 w 512859"/>
              <a:gd name="connsiteY4" fmla="*/ 214546 h 308699"/>
              <a:gd name="connsiteX5" fmla="*/ 203790 w 512859"/>
              <a:gd name="connsiteY5" fmla="*/ 230221 h 308699"/>
              <a:gd name="connsiteX6" fmla="*/ 512073 w 512859"/>
              <a:gd name="connsiteY6" fmla="*/ 308598 h 308699"/>
              <a:gd name="connsiteX7" fmla="*/ 287392 w 512859"/>
              <a:gd name="connsiteY7" fmla="*/ 245897 h 308699"/>
              <a:gd name="connsiteX8" fmla="*/ 130638 w 512859"/>
              <a:gd name="connsiteY8" fmla="*/ 209321 h 308699"/>
              <a:gd name="connsiteX9" fmla="*/ 67936 w 512859"/>
              <a:gd name="connsiteY9" fmla="*/ 198870 h 308699"/>
              <a:gd name="connsiteX10" fmla="*/ 36585 w 512859"/>
              <a:gd name="connsiteY10" fmla="*/ 151844 h 308699"/>
              <a:gd name="connsiteX11" fmla="*/ 36585 w 512859"/>
              <a:gd name="connsiteY11" fmla="*/ 57792 h 308699"/>
              <a:gd name="connsiteX12" fmla="*/ 62711 w 512859"/>
              <a:gd name="connsiteY12" fmla="*/ 315 h 3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859" h="308699">
                <a:moveTo>
                  <a:pt x="62711" y="315"/>
                </a:moveTo>
                <a:cubicBezTo>
                  <a:pt x="56615" y="4669"/>
                  <a:pt x="-862" y="50825"/>
                  <a:pt x="9" y="83917"/>
                </a:cubicBezTo>
                <a:cubicBezTo>
                  <a:pt x="880" y="117009"/>
                  <a:pt x="46164" y="181453"/>
                  <a:pt x="67936" y="198870"/>
                </a:cubicBezTo>
                <a:cubicBezTo>
                  <a:pt x="89708" y="216287"/>
                  <a:pt x="101029" y="185807"/>
                  <a:pt x="130638" y="188420"/>
                </a:cubicBezTo>
                <a:cubicBezTo>
                  <a:pt x="160247" y="191033"/>
                  <a:pt x="233399" y="207579"/>
                  <a:pt x="245591" y="214546"/>
                </a:cubicBezTo>
                <a:cubicBezTo>
                  <a:pt x="257783" y="221513"/>
                  <a:pt x="159376" y="214546"/>
                  <a:pt x="203790" y="230221"/>
                </a:cubicBezTo>
                <a:cubicBezTo>
                  <a:pt x="248204" y="245896"/>
                  <a:pt x="498139" y="305985"/>
                  <a:pt x="512073" y="308598"/>
                </a:cubicBezTo>
                <a:cubicBezTo>
                  <a:pt x="526007" y="311211"/>
                  <a:pt x="350964" y="262443"/>
                  <a:pt x="287392" y="245897"/>
                </a:cubicBezTo>
                <a:cubicBezTo>
                  <a:pt x="223820" y="229351"/>
                  <a:pt x="167214" y="217159"/>
                  <a:pt x="130638" y="209321"/>
                </a:cubicBezTo>
                <a:cubicBezTo>
                  <a:pt x="94062" y="201483"/>
                  <a:pt x="83611" y="208449"/>
                  <a:pt x="67936" y="198870"/>
                </a:cubicBezTo>
                <a:cubicBezTo>
                  <a:pt x="52261" y="189291"/>
                  <a:pt x="41810" y="175357"/>
                  <a:pt x="36585" y="151844"/>
                </a:cubicBezTo>
                <a:cubicBezTo>
                  <a:pt x="31360" y="128331"/>
                  <a:pt x="36585" y="57792"/>
                  <a:pt x="36585" y="57792"/>
                </a:cubicBezTo>
                <a:cubicBezTo>
                  <a:pt x="38327" y="37762"/>
                  <a:pt x="68807" y="-4039"/>
                  <a:pt x="62711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D3F4916-96FA-9678-0776-434616190556}"/>
              </a:ext>
            </a:extLst>
          </p:cNvPr>
          <p:cNvSpPr/>
          <p:nvPr/>
        </p:nvSpPr>
        <p:spPr>
          <a:xfrm>
            <a:off x="5622194" y="6699133"/>
            <a:ext cx="142167" cy="529409"/>
          </a:xfrm>
          <a:custGeom>
            <a:avLst/>
            <a:gdLst>
              <a:gd name="connsiteX0" fmla="*/ 88887 w 142167"/>
              <a:gd name="connsiteY0" fmla="*/ 15176 h 529409"/>
              <a:gd name="connsiteX1" fmla="*/ 15735 w 142167"/>
              <a:gd name="connsiteY1" fmla="*/ 349585 h 529409"/>
              <a:gd name="connsiteX2" fmla="*/ 10510 w 142167"/>
              <a:gd name="connsiteY2" fmla="*/ 527240 h 529409"/>
              <a:gd name="connsiteX3" fmla="*/ 60 w 142167"/>
              <a:gd name="connsiteY3" fmla="*/ 433187 h 529409"/>
              <a:gd name="connsiteX4" fmla="*/ 15735 w 142167"/>
              <a:gd name="connsiteY4" fmla="*/ 213731 h 529409"/>
              <a:gd name="connsiteX5" fmla="*/ 52311 w 142167"/>
              <a:gd name="connsiteY5" fmla="*/ 229406 h 529409"/>
              <a:gd name="connsiteX6" fmla="*/ 141139 w 142167"/>
              <a:gd name="connsiteY6" fmla="*/ 4725 h 529409"/>
              <a:gd name="connsiteX7" fmla="*/ 99337 w 142167"/>
              <a:gd name="connsiteY7" fmla="*/ 72652 h 529409"/>
              <a:gd name="connsiteX8" fmla="*/ 88887 w 142167"/>
              <a:gd name="connsiteY8" fmla="*/ 15176 h 52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167" h="529409">
                <a:moveTo>
                  <a:pt x="88887" y="15176"/>
                </a:moveTo>
                <a:cubicBezTo>
                  <a:pt x="74953" y="61331"/>
                  <a:pt x="28798" y="264241"/>
                  <a:pt x="15735" y="349585"/>
                </a:cubicBezTo>
                <a:cubicBezTo>
                  <a:pt x="2672" y="434929"/>
                  <a:pt x="13122" y="513306"/>
                  <a:pt x="10510" y="527240"/>
                </a:cubicBezTo>
                <a:cubicBezTo>
                  <a:pt x="7898" y="541174"/>
                  <a:pt x="-811" y="485438"/>
                  <a:pt x="60" y="433187"/>
                </a:cubicBezTo>
                <a:cubicBezTo>
                  <a:pt x="931" y="380936"/>
                  <a:pt x="7027" y="247694"/>
                  <a:pt x="15735" y="213731"/>
                </a:cubicBezTo>
                <a:cubicBezTo>
                  <a:pt x="24443" y="179768"/>
                  <a:pt x="31410" y="264240"/>
                  <a:pt x="52311" y="229406"/>
                </a:cubicBezTo>
                <a:cubicBezTo>
                  <a:pt x="73212" y="194572"/>
                  <a:pt x="133301" y="30851"/>
                  <a:pt x="141139" y="4725"/>
                </a:cubicBezTo>
                <a:cubicBezTo>
                  <a:pt x="148977" y="-21401"/>
                  <a:pt x="109787" y="69169"/>
                  <a:pt x="99337" y="72652"/>
                </a:cubicBezTo>
                <a:cubicBezTo>
                  <a:pt x="88887" y="76135"/>
                  <a:pt x="102821" y="-30979"/>
                  <a:pt x="88887" y="15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2E4F1DFC-5ED6-4C97-CDDB-79829149585C}"/>
              </a:ext>
            </a:extLst>
          </p:cNvPr>
          <p:cNvSpPr/>
          <p:nvPr/>
        </p:nvSpPr>
        <p:spPr>
          <a:xfrm>
            <a:off x="3797060" y="6812847"/>
            <a:ext cx="467215" cy="289585"/>
          </a:xfrm>
          <a:custGeom>
            <a:avLst/>
            <a:gdLst>
              <a:gd name="connsiteX0" fmla="*/ 1619 w 467215"/>
              <a:gd name="connsiteY0" fmla="*/ 739 h 289585"/>
              <a:gd name="connsiteX1" fmla="*/ 450981 w 467215"/>
              <a:gd name="connsiteY1" fmla="*/ 282897 h 289585"/>
              <a:gd name="connsiteX2" fmla="*/ 356929 w 467215"/>
              <a:gd name="connsiteY2" fmla="*/ 194070 h 289585"/>
              <a:gd name="connsiteX3" fmla="*/ 247201 w 467215"/>
              <a:gd name="connsiteY3" fmla="*/ 115692 h 289585"/>
              <a:gd name="connsiteX4" fmla="*/ 299452 w 467215"/>
              <a:gd name="connsiteY4" fmla="*/ 199295 h 289585"/>
              <a:gd name="connsiteX5" fmla="*/ 1619 w 467215"/>
              <a:gd name="connsiteY5" fmla="*/ 739 h 2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215" h="289585">
                <a:moveTo>
                  <a:pt x="1619" y="739"/>
                </a:moveTo>
                <a:cubicBezTo>
                  <a:pt x="26874" y="14673"/>
                  <a:pt x="391763" y="250675"/>
                  <a:pt x="450981" y="282897"/>
                </a:cubicBezTo>
                <a:cubicBezTo>
                  <a:pt x="510199" y="315119"/>
                  <a:pt x="390892" y="221937"/>
                  <a:pt x="356929" y="194070"/>
                </a:cubicBezTo>
                <a:cubicBezTo>
                  <a:pt x="322966" y="166203"/>
                  <a:pt x="256780" y="114821"/>
                  <a:pt x="247201" y="115692"/>
                </a:cubicBezTo>
                <a:cubicBezTo>
                  <a:pt x="237622" y="116563"/>
                  <a:pt x="344736" y="224550"/>
                  <a:pt x="299452" y="199295"/>
                </a:cubicBezTo>
                <a:cubicBezTo>
                  <a:pt x="254168" y="174040"/>
                  <a:pt x="-23636" y="-13195"/>
                  <a:pt x="1619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3C3557C-C19E-59EA-F2D4-A00AD8F53FF6}"/>
              </a:ext>
            </a:extLst>
          </p:cNvPr>
          <p:cNvSpPr/>
          <p:nvPr/>
        </p:nvSpPr>
        <p:spPr>
          <a:xfrm>
            <a:off x="5564777" y="6092495"/>
            <a:ext cx="285484" cy="188192"/>
          </a:xfrm>
          <a:custGeom>
            <a:avLst/>
            <a:gdLst>
              <a:gd name="connsiteX0" fmla="*/ 0 w 285484"/>
              <a:gd name="connsiteY0" fmla="*/ 36598 h 188192"/>
              <a:gd name="connsiteX1" fmla="*/ 193330 w 285484"/>
              <a:gd name="connsiteY1" fmla="*/ 114975 h 188192"/>
              <a:gd name="connsiteX2" fmla="*/ 282158 w 285484"/>
              <a:gd name="connsiteY2" fmla="*/ 188127 h 188192"/>
              <a:gd name="connsiteX3" fmla="*/ 256032 w 285484"/>
              <a:gd name="connsiteY3" fmla="*/ 125425 h 188192"/>
              <a:gd name="connsiteX4" fmla="*/ 156754 w 285484"/>
              <a:gd name="connsiteY4" fmla="*/ 22 h 188192"/>
              <a:gd name="connsiteX5" fmla="*/ 245582 w 285484"/>
              <a:gd name="connsiteY5" fmla="*/ 114975 h 188192"/>
              <a:gd name="connsiteX6" fmla="*/ 161980 w 285484"/>
              <a:gd name="connsiteY6" fmla="*/ 99299 h 188192"/>
              <a:gd name="connsiteX7" fmla="*/ 0 w 285484"/>
              <a:gd name="connsiteY7" fmla="*/ 36598 h 18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484" h="188192">
                <a:moveTo>
                  <a:pt x="0" y="36598"/>
                </a:moveTo>
                <a:cubicBezTo>
                  <a:pt x="5225" y="39211"/>
                  <a:pt x="146304" y="89720"/>
                  <a:pt x="193330" y="114975"/>
                </a:cubicBezTo>
                <a:cubicBezTo>
                  <a:pt x="240356" y="140230"/>
                  <a:pt x="271708" y="186385"/>
                  <a:pt x="282158" y="188127"/>
                </a:cubicBezTo>
                <a:cubicBezTo>
                  <a:pt x="292608" y="189869"/>
                  <a:pt x="276933" y="156776"/>
                  <a:pt x="256032" y="125425"/>
                </a:cubicBezTo>
                <a:cubicBezTo>
                  <a:pt x="235131" y="94074"/>
                  <a:pt x="158496" y="1764"/>
                  <a:pt x="156754" y="22"/>
                </a:cubicBezTo>
                <a:cubicBezTo>
                  <a:pt x="155012" y="-1720"/>
                  <a:pt x="244711" y="98429"/>
                  <a:pt x="245582" y="114975"/>
                </a:cubicBezTo>
                <a:cubicBezTo>
                  <a:pt x="246453" y="131521"/>
                  <a:pt x="198556" y="113233"/>
                  <a:pt x="161980" y="99299"/>
                </a:cubicBezTo>
                <a:lnTo>
                  <a:pt x="0" y="365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B5E768B6-4037-ACDC-7F0D-31FDC7B05FC6}"/>
              </a:ext>
            </a:extLst>
          </p:cNvPr>
          <p:cNvSpPr/>
          <p:nvPr/>
        </p:nvSpPr>
        <p:spPr>
          <a:xfrm>
            <a:off x="4374263" y="5898715"/>
            <a:ext cx="297392" cy="79311"/>
          </a:xfrm>
          <a:custGeom>
            <a:avLst/>
            <a:gdLst>
              <a:gd name="connsiteX0" fmla="*/ 51433 w 297392"/>
              <a:gd name="connsiteY0" fmla="*/ 471 h 79311"/>
              <a:gd name="connsiteX1" fmla="*/ 176836 w 297392"/>
              <a:gd name="connsiteY1" fmla="*/ 57948 h 79311"/>
              <a:gd name="connsiteX2" fmla="*/ 4407 w 297392"/>
              <a:gd name="connsiteY2" fmla="*/ 73623 h 79311"/>
              <a:gd name="connsiteX3" fmla="*/ 72334 w 297392"/>
              <a:gd name="connsiteY3" fmla="*/ 78848 h 79311"/>
              <a:gd name="connsiteX4" fmla="*/ 297015 w 297392"/>
              <a:gd name="connsiteY4" fmla="*/ 63173 h 79311"/>
              <a:gd name="connsiteX5" fmla="*/ 124585 w 297392"/>
              <a:gd name="connsiteY5" fmla="*/ 31822 h 79311"/>
              <a:gd name="connsiteX6" fmla="*/ 51433 w 297392"/>
              <a:gd name="connsiteY6" fmla="*/ 471 h 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392" h="79311">
                <a:moveTo>
                  <a:pt x="51433" y="471"/>
                </a:moveTo>
                <a:cubicBezTo>
                  <a:pt x="60141" y="4825"/>
                  <a:pt x="184674" y="45756"/>
                  <a:pt x="176836" y="57948"/>
                </a:cubicBezTo>
                <a:cubicBezTo>
                  <a:pt x="168998" y="70140"/>
                  <a:pt x="21824" y="70140"/>
                  <a:pt x="4407" y="73623"/>
                </a:cubicBezTo>
                <a:cubicBezTo>
                  <a:pt x="-13010" y="77106"/>
                  <a:pt x="23566" y="80590"/>
                  <a:pt x="72334" y="78848"/>
                </a:cubicBezTo>
                <a:cubicBezTo>
                  <a:pt x="121102" y="77106"/>
                  <a:pt x="288307" y="71011"/>
                  <a:pt x="297015" y="63173"/>
                </a:cubicBezTo>
                <a:cubicBezTo>
                  <a:pt x="305724" y="55335"/>
                  <a:pt x="161161" y="40531"/>
                  <a:pt x="124585" y="31822"/>
                </a:cubicBezTo>
                <a:cubicBezTo>
                  <a:pt x="88009" y="23114"/>
                  <a:pt x="42725" y="-3883"/>
                  <a:pt x="51433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8381600C-B4F4-2C3B-590A-D97537B637B2}"/>
              </a:ext>
            </a:extLst>
          </p:cNvPr>
          <p:cNvSpPr/>
          <p:nvPr/>
        </p:nvSpPr>
        <p:spPr>
          <a:xfrm>
            <a:off x="4295018" y="5993097"/>
            <a:ext cx="63713" cy="130882"/>
          </a:xfrm>
          <a:custGeom>
            <a:avLst/>
            <a:gdLst>
              <a:gd name="connsiteX0" fmla="*/ 49 w 63713"/>
              <a:gd name="connsiteY0" fmla="*/ 142 h 130882"/>
              <a:gd name="connsiteX1" fmla="*/ 52301 w 63713"/>
              <a:gd name="connsiteY1" fmla="*/ 68069 h 130882"/>
              <a:gd name="connsiteX2" fmla="*/ 57526 w 63713"/>
              <a:gd name="connsiteY2" fmla="*/ 130770 h 130882"/>
              <a:gd name="connsiteX3" fmla="*/ 62751 w 63713"/>
              <a:gd name="connsiteY3" fmla="*/ 52393 h 130882"/>
              <a:gd name="connsiteX4" fmla="*/ 49 w 63713"/>
              <a:gd name="connsiteY4" fmla="*/ 142 h 13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13" h="130882">
                <a:moveTo>
                  <a:pt x="49" y="142"/>
                </a:moveTo>
                <a:cubicBezTo>
                  <a:pt x="-1693" y="2755"/>
                  <a:pt x="42722" y="46298"/>
                  <a:pt x="52301" y="68069"/>
                </a:cubicBezTo>
                <a:cubicBezTo>
                  <a:pt x="61880" y="89840"/>
                  <a:pt x="55784" y="133383"/>
                  <a:pt x="57526" y="130770"/>
                </a:cubicBezTo>
                <a:cubicBezTo>
                  <a:pt x="59268" y="128157"/>
                  <a:pt x="66235" y="73294"/>
                  <a:pt x="62751" y="52393"/>
                </a:cubicBezTo>
                <a:cubicBezTo>
                  <a:pt x="59267" y="31492"/>
                  <a:pt x="1791" y="-2471"/>
                  <a:pt x="4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AAF14F03-87AE-1948-E476-8F52B8D0DBD0}"/>
              </a:ext>
            </a:extLst>
          </p:cNvPr>
          <p:cNvSpPr/>
          <p:nvPr/>
        </p:nvSpPr>
        <p:spPr>
          <a:xfrm>
            <a:off x="4930616" y="7635896"/>
            <a:ext cx="541871" cy="541976"/>
          </a:xfrm>
          <a:custGeom>
            <a:avLst/>
            <a:gdLst>
              <a:gd name="connsiteX0" fmla="*/ 7144 w 541871"/>
              <a:gd name="connsiteY0" fmla="*/ 3263 h 541976"/>
              <a:gd name="connsiteX1" fmla="*/ 200474 w 541871"/>
              <a:gd name="connsiteY1" fmla="*/ 274970 h 541976"/>
              <a:gd name="connsiteX2" fmla="*/ 7144 w 541871"/>
              <a:gd name="connsiteY2" fmla="*/ 536227 h 541976"/>
              <a:gd name="connsiteX3" fmla="*/ 90746 w 541871"/>
              <a:gd name="connsiteY3" fmla="*/ 426499 h 541976"/>
              <a:gd name="connsiteX4" fmla="*/ 540109 w 541871"/>
              <a:gd name="connsiteY4" fmla="*/ 97315 h 541976"/>
              <a:gd name="connsiteX5" fmla="*/ 242275 w 541871"/>
              <a:gd name="connsiteY5" fmla="*/ 274970 h 541976"/>
              <a:gd name="connsiteX6" fmla="*/ 122097 w 541871"/>
              <a:gd name="connsiteY6" fmla="*/ 133891 h 541976"/>
              <a:gd name="connsiteX7" fmla="*/ 7144 w 541871"/>
              <a:gd name="connsiteY7" fmla="*/ 3263 h 54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871" h="541976">
                <a:moveTo>
                  <a:pt x="7144" y="3263"/>
                </a:moveTo>
                <a:cubicBezTo>
                  <a:pt x="20207" y="26776"/>
                  <a:pt x="200474" y="186143"/>
                  <a:pt x="200474" y="274970"/>
                </a:cubicBezTo>
                <a:cubicBezTo>
                  <a:pt x="200474" y="363797"/>
                  <a:pt x="25432" y="510972"/>
                  <a:pt x="7144" y="536227"/>
                </a:cubicBezTo>
                <a:cubicBezTo>
                  <a:pt x="-11144" y="561482"/>
                  <a:pt x="1918" y="499651"/>
                  <a:pt x="90746" y="426499"/>
                </a:cubicBezTo>
                <a:cubicBezTo>
                  <a:pt x="179574" y="353347"/>
                  <a:pt x="514854" y="122570"/>
                  <a:pt x="540109" y="97315"/>
                </a:cubicBezTo>
                <a:cubicBezTo>
                  <a:pt x="565364" y="72060"/>
                  <a:pt x="311944" y="268874"/>
                  <a:pt x="242275" y="274970"/>
                </a:cubicBezTo>
                <a:cubicBezTo>
                  <a:pt x="172606" y="281066"/>
                  <a:pt x="159544" y="178305"/>
                  <a:pt x="122097" y="133891"/>
                </a:cubicBezTo>
                <a:cubicBezTo>
                  <a:pt x="84650" y="89477"/>
                  <a:pt x="-5919" y="-20250"/>
                  <a:pt x="7144" y="3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165CA74-AB46-6EE2-C305-F864AC1B522A}"/>
              </a:ext>
            </a:extLst>
          </p:cNvPr>
          <p:cNvSpPr/>
          <p:nvPr/>
        </p:nvSpPr>
        <p:spPr>
          <a:xfrm>
            <a:off x="4350915" y="7497437"/>
            <a:ext cx="550578" cy="679933"/>
          </a:xfrm>
          <a:custGeom>
            <a:avLst/>
            <a:gdLst>
              <a:gd name="connsiteX0" fmla="*/ 372614 w 550578"/>
              <a:gd name="connsiteY0" fmla="*/ 21544 h 679933"/>
              <a:gd name="connsiteX1" fmla="*/ 121807 w 550578"/>
              <a:gd name="connsiteY1" fmla="*/ 444780 h 679933"/>
              <a:gd name="connsiteX2" fmla="*/ 236760 w 550578"/>
              <a:gd name="connsiteY2" fmla="*/ 502257 h 679933"/>
              <a:gd name="connsiteX3" fmla="*/ 6854 w 550578"/>
              <a:gd name="connsiteY3" fmla="*/ 517932 h 679933"/>
              <a:gd name="connsiteX4" fmla="*/ 550269 w 550578"/>
              <a:gd name="connsiteY4" fmla="*/ 549283 h 679933"/>
              <a:gd name="connsiteX5" fmla="*/ 90456 w 550578"/>
              <a:gd name="connsiteY5" fmla="*/ 679912 h 679933"/>
              <a:gd name="connsiteX6" fmla="*/ 471892 w 550578"/>
              <a:gd name="connsiteY6" fmla="*/ 538833 h 679933"/>
              <a:gd name="connsiteX7" fmla="*/ 372614 w 550578"/>
              <a:gd name="connsiteY7" fmla="*/ 455230 h 679933"/>
              <a:gd name="connsiteX8" fmla="*/ 362164 w 550578"/>
              <a:gd name="connsiteY8" fmla="*/ 324602 h 679933"/>
              <a:gd name="connsiteX9" fmla="*/ 388290 w 550578"/>
              <a:gd name="connsiteY9" fmla="*/ 460456 h 679933"/>
              <a:gd name="connsiteX10" fmla="*/ 48655 w 550578"/>
              <a:gd name="connsiteY10" fmla="*/ 481356 h 679933"/>
              <a:gd name="connsiteX11" fmla="*/ 74781 w 550578"/>
              <a:gd name="connsiteY11" fmla="*/ 355953 h 679933"/>
              <a:gd name="connsiteX12" fmla="*/ 48655 w 550578"/>
              <a:gd name="connsiteY12" fmla="*/ 246225 h 679933"/>
              <a:gd name="connsiteX13" fmla="*/ 90456 w 550578"/>
              <a:gd name="connsiteY13" fmla="*/ 324602 h 679933"/>
              <a:gd name="connsiteX14" fmla="*/ 153158 w 550578"/>
              <a:gd name="connsiteY14" fmla="*/ 272350 h 679933"/>
              <a:gd name="connsiteX15" fmla="*/ 153158 w 550578"/>
              <a:gd name="connsiteY15" fmla="*/ 361178 h 679933"/>
              <a:gd name="connsiteX16" fmla="*/ 341263 w 550578"/>
              <a:gd name="connsiteY16" fmla="*/ 94696 h 679933"/>
              <a:gd name="connsiteX17" fmla="*/ 372614 w 550578"/>
              <a:gd name="connsiteY17" fmla="*/ 21544 h 67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578" h="679933">
                <a:moveTo>
                  <a:pt x="372614" y="21544"/>
                </a:moveTo>
                <a:cubicBezTo>
                  <a:pt x="336038" y="79891"/>
                  <a:pt x="144449" y="364661"/>
                  <a:pt x="121807" y="444780"/>
                </a:cubicBezTo>
                <a:cubicBezTo>
                  <a:pt x="99165" y="524899"/>
                  <a:pt x="255919" y="490065"/>
                  <a:pt x="236760" y="502257"/>
                </a:cubicBezTo>
                <a:cubicBezTo>
                  <a:pt x="217601" y="514449"/>
                  <a:pt x="-45397" y="510094"/>
                  <a:pt x="6854" y="517932"/>
                </a:cubicBezTo>
                <a:cubicBezTo>
                  <a:pt x="59105" y="525770"/>
                  <a:pt x="536335" y="522286"/>
                  <a:pt x="550269" y="549283"/>
                </a:cubicBezTo>
                <a:cubicBezTo>
                  <a:pt x="564203" y="576280"/>
                  <a:pt x="103519" y="681654"/>
                  <a:pt x="90456" y="679912"/>
                </a:cubicBezTo>
                <a:cubicBezTo>
                  <a:pt x="77393" y="678170"/>
                  <a:pt x="424866" y="576280"/>
                  <a:pt x="471892" y="538833"/>
                </a:cubicBezTo>
                <a:cubicBezTo>
                  <a:pt x="518918" y="501386"/>
                  <a:pt x="390902" y="490935"/>
                  <a:pt x="372614" y="455230"/>
                </a:cubicBezTo>
                <a:cubicBezTo>
                  <a:pt x="354326" y="419525"/>
                  <a:pt x="359551" y="323731"/>
                  <a:pt x="362164" y="324602"/>
                </a:cubicBezTo>
                <a:cubicBezTo>
                  <a:pt x="364777" y="325473"/>
                  <a:pt x="440542" y="434330"/>
                  <a:pt x="388290" y="460456"/>
                </a:cubicBezTo>
                <a:cubicBezTo>
                  <a:pt x="336038" y="486582"/>
                  <a:pt x="100906" y="498773"/>
                  <a:pt x="48655" y="481356"/>
                </a:cubicBezTo>
                <a:cubicBezTo>
                  <a:pt x="-3596" y="463939"/>
                  <a:pt x="74781" y="395141"/>
                  <a:pt x="74781" y="355953"/>
                </a:cubicBezTo>
                <a:cubicBezTo>
                  <a:pt x="74781" y="316765"/>
                  <a:pt x="46043" y="251450"/>
                  <a:pt x="48655" y="246225"/>
                </a:cubicBezTo>
                <a:cubicBezTo>
                  <a:pt x="51267" y="241000"/>
                  <a:pt x="73039" y="320248"/>
                  <a:pt x="90456" y="324602"/>
                </a:cubicBezTo>
                <a:cubicBezTo>
                  <a:pt x="107873" y="328956"/>
                  <a:pt x="142708" y="266254"/>
                  <a:pt x="153158" y="272350"/>
                </a:cubicBezTo>
                <a:cubicBezTo>
                  <a:pt x="163608" y="278446"/>
                  <a:pt x="121807" y="390787"/>
                  <a:pt x="153158" y="361178"/>
                </a:cubicBezTo>
                <a:cubicBezTo>
                  <a:pt x="184509" y="331569"/>
                  <a:pt x="303816" y="153914"/>
                  <a:pt x="341263" y="94696"/>
                </a:cubicBezTo>
                <a:cubicBezTo>
                  <a:pt x="378710" y="35478"/>
                  <a:pt x="409190" y="-36803"/>
                  <a:pt x="372614" y="2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C6C1B999-1A98-8776-E77D-0A69F0B18821}"/>
              </a:ext>
            </a:extLst>
          </p:cNvPr>
          <p:cNvSpPr/>
          <p:nvPr/>
        </p:nvSpPr>
        <p:spPr>
          <a:xfrm>
            <a:off x="2978939" y="4866968"/>
            <a:ext cx="104190" cy="1093209"/>
          </a:xfrm>
          <a:custGeom>
            <a:avLst/>
            <a:gdLst>
              <a:gd name="connsiteX0" fmla="*/ 103474 w 104190"/>
              <a:gd name="connsiteY0" fmla="*/ 0 h 1093209"/>
              <a:gd name="connsiteX1" fmla="*/ 235 w 104190"/>
              <a:gd name="connsiteY1" fmla="*/ 530942 h 1093209"/>
              <a:gd name="connsiteX2" fmla="*/ 73977 w 104190"/>
              <a:gd name="connsiteY2" fmla="*/ 1076632 h 1093209"/>
              <a:gd name="connsiteX3" fmla="*/ 29732 w 104190"/>
              <a:gd name="connsiteY3" fmla="*/ 914400 h 1093209"/>
              <a:gd name="connsiteX4" fmla="*/ 44480 w 104190"/>
              <a:gd name="connsiteY4" fmla="*/ 530942 h 1093209"/>
              <a:gd name="connsiteX5" fmla="*/ 103474 w 104190"/>
              <a:gd name="connsiteY5" fmla="*/ 0 h 10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0" h="1093209">
                <a:moveTo>
                  <a:pt x="103474" y="0"/>
                </a:moveTo>
                <a:cubicBezTo>
                  <a:pt x="96100" y="0"/>
                  <a:pt x="5151" y="351503"/>
                  <a:pt x="235" y="530942"/>
                </a:cubicBezTo>
                <a:cubicBezTo>
                  <a:pt x="-4681" y="710381"/>
                  <a:pt x="69061" y="1012722"/>
                  <a:pt x="73977" y="1076632"/>
                </a:cubicBezTo>
                <a:cubicBezTo>
                  <a:pt x="78893" y="1140542"/>
                  <a:pt x="34648" y="1005348"/>
                  <a:pt x="29732" y="914400"/>
                </a:cubicBezTo>
                <a:cubicBezTo>
                  <a:pt x="24816" y="823452"/>
                  <a:pt x="29732" y="678426"/>
                  <a:pt x="44480" y="530942"/>
                </a:cubicBezTo>
                <a:cubicBezTo>
                  <a:pt x="59228" y="383458"/>
                  <a:pt x="110848" y="0"/>
                  <a:pt x="1034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BD8A9771-CCD8-D798-917F-BF1815ABD3A8}"/>
              </a:ext>
            </a:extLst>
          </p:cNvPr>
          <p:cNvSpPr/>
          <p:nvPr/>
        </p:nvSpPr>
        <p:spPr>
          <a:xfrm>
            <a:off x="2807630" y="6099014"/>
            <a:ext cx="149719" cy="529534"/>
          </a:xfrm>
          <a:custGeom>
            <a:avLst/>
            <a:gdLst>
              <a:gd name="connsiteX0" fmla="*/ 38809 w 149719"/>
              <a:gd name="connsiteY0" fmla="*/ 21567 h 529534"/>
              <a:gd name="connsiteX1" fmla="*/ 142047 w 149719"/>
              <a:gd name="connsiteY1" fmla="*/ 508263 h 529534"/>
              <a:gd name="connsiteX2" fmla="*/ 127299 w 149719"/>
              <a:gd name="connsiteY2" fmla="*/ 419773 h 529534"/>
              <a:gd name="connsiteX3" fmla="*/ 9312 w 149719"/>
              <a:gd name="connsiteY3" fmla="*/ 213296 h 529534"/>
              <a:gd name="connsiteX4" fmla="*/ 9312 w 149719"/>
              <a:gd name="connsiteY4" fmla="*/ 95309 h 529534"/>
              <a:gd name="connsiteX5" fmla="*/ 38809 w 149719"/>
              <a:gd name="connsiteY5" fmla="*/ 21567 h 52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19" h="529534">
                <a:moveTo>
                  <a:pt x="38809" y="21567"/>
                </a:moveTo>
                <a:cubicBezTo>
                  <a:pt x="60932" y="90393"/>
                  <a:pt x="142047" y="508263"/>
                  <a:pt x="142047" y="508263"/>
                </a:cubicBezTo>
                <a:cubicBezTo>
                  <a:pt x="156795" y="574631"/>
                  <a:pt x="149421" y="468934"/>
                  <a:pt x="127299" y="419773"/>
                </a:cubicBezTo>
                <a:cubicBezTo>
                  <a:pt x="105177" y="370612"/>
                  <a:pt x="28977" y="267373"/>
                  <a:pt x="9312" y="213296"/>
                </a:cubicBezTo>
                <a:cubicBezTo>
                  <a:pt x="-10353" y="159219"/>
                  <a:pt x="6854" y="122348"/>
                  <a:pt x="9312" y="95309"/>
                </a:cubicBezTo>
                <a:cubicBezTo>
                  <a:pt x="11770" y="68270"/>
                  <a:pt x="16686" y="-47259"/>
                  <a:pt x="38809" y="21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FF71A4B4-5784-D959-4885-3A80CA1DB222}"/>
              </a:ext>
            </a:extLst>
          </p:cNvPr>
          <p:cNvSpPr/>
          <p:nvPr/>
        </p:nvSpPr>
        <p:spPr>
          <a:xfrm>
            <a:off x="3436259" y="6783818"/>
            <a:ext cx="469398" cy="650092"/>
          </a:xfrm>
          <a:custGeom>
            <a:avLst/>
            <a:gdLst>
              <a:gd name="connsiteX0" fmla="*/ 115 w 469398"/>
              <a:gd name="connsiteY0" fmla="*/ 440 h 650092"/>
              <a:gd name="connsiteX1" fmla="*/ 398322 w 469398"/>
              <a:gd name="connsiteY1" fmla="*/ 383898 h 650092"/>
              <a:gd name="connsiteX2" fmla="*/ 354076 w 469398"/>
              <a:gd name="connsiteY2" fmla="*/ 649369 h 650092"/>
              <a:gd name="connsiteX3" fmla="*/ 413070 w 469398"/>
              <a:gd name="connsiteY3" fmla="*/ 457640 h 650092"/>
              <a:gd name="connsiteX4" fmla="*/ 442567 w 469398"/>
              <a:gd name="connsiteY4" fmla="*/ 310156 h 650092"/>
              <a:gd name="connsiteX5" fmla="*/ 115 w 469398"/>
              <a:gd name="connsiteY5" fmla="*/ 440 h 65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398" h="650092">
                <a:moveTo>
                  <a:pt x="115" y="440"/>
                </a:moveTo>
                <a:cubicBezTo>
                  <a:pt x="-7259" y="12730"/>
                  <a:pt x="339329" y="275743"/>
                  <a:pt x="398322" y="383898"/>
                </a:cubicBezTo>
                <a:cubicBezTo>
                  <a:pt x="457316" y="492053"/>
                  <a:pt x="351618" y="637079"/>
                  <a:pt x="354076" y="649369"/>
                </a:cubicBezTo>
                <a:cubicBezTo>
                  <a:pt x="356534" y="661659"/>
                  <a:pt x="398322" y="514176"/>
                  <a:pt x="413070" y="457640"/>
                </a:cubicBezTo>
                <a:cubicBezTo>
                  <a:pt x="427819" y="401105"/>
                  <a:pt x="511393" y="383898"/>
                  <a:pt x="442567" y="310156"/>
                </a:cubicBezTo>
                <a:cubicBezTo>
                  <a:pt x="373741" y="236414"/>
                  <a:pt x="7489" y="-11850"/>
                  <a:pt x="115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586774B4-52CD-939A-9A90-BAEF3FA759D1}"/>
              </a:ext>
            </a:extLst>
          </p:cNvPr>
          <p:cNvSpPr/>
          <p:nvPr/>
        </p:nvSpPr>
        <p:spPr>
          <a:xfrm>
            <a:off x="3001773" y="3892785"/>
            <a:ext cx="361028" cy="1182843"/>
          </a:xfrm>
          <a:custGeom>
            <a:avLst/>
            <a:gdLst>
              <a:gd name="connsiteX0" fmla="*/ 360859 w 361028"/>
              <a:gd name="connsiteY0" fmla="*/ 789 h 1182843"/>
              <a:gd name="connsiteX1" fmla="*/ 51143 w 361028"/>
              <a:gd name="connsiteY1" fmla="*/ 856196 h 1182843"/>
              <a:gd name="connsiteX2" fmla="*/ 110137 w 361028"/>
              <a:gd name="connsiteY2" fmla="*/ 708712 h 1182843"/>
              <a:gd name="connsiteX3" fmla="*/ 124885 w 361028"/>
              <a:gd name="connsiteY3" fmla="*/ 1180660 h 1182843"/>
              <a:gd name="connsiteX4" fmla="*/ 95388 w 361028"/>
              <a:gd name="connsiteY4" fmla="*/ 870944 h 1182843"/>
              <a:gd name="connsiteX5" fmla="*/ 36395 w 361028"/>
              <a:gd name="connsiteY5" fmla="*/ 546480 h 1182843"/>
              <a:gd name="connsiteX6" fmla="*/ 6898 w 361028"/>
              <a:gd name="connsiteY6" fmla="*/ 634970 h 1182843"/>
              <a:gd name="connsiteX7" fmla="*/ 169130 w 361028"/>
              <a:gd name="connsiteY7" fmla="*/ 251512 h 1182843"/>
              <a:gd name="connsiteX8" fmla="*/ 95388 w 361028"/>
              <a:gd name="connsiteY8" fmla="*/ 693963 h 1182843"/>
              <a:gd name="connsiteX9" fmla="*/ 360859 w 361028"/>
              <a:gd name="connsiteY9" fmla="*/ 789 h 118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028" h="1182843">
                <a:moveTo>
                  <a:pt x="360859" y="789"/>
                </a:moveTo>
                <a:cubicBezTo>
                  <a:pt x="353485" y="27828"/>
                  <a:pt x="92930" y="738209"/>
                  <a:pt x="51143" y="856196"/>
                </a:cubicBezTo>
                <a:cubicBezTo>
                  <a:pt x="9356" y="974183"/>
                  <a:pt x="97847" y="654635"/>
                  <a:pt x="110137" y="708712"/>
                </a:cubicBezTo>
                <a:cubicBezTo>
                  <a:pt x="122427" y="762789"/>
                  <a:pt x="127343" y="1153621"/>
                  <a:pt x="124885" y="1180660"/>
                </a:cubicBezTo>
                <a:cubicBezTo>
                  <a:pt x="122427" y="1207699"/>
                  <a:pt x="110136" y="976641"/>
                  <a:pt x="95388" y="870944"/>
                </a:cubicBezTo>
                <a:cubicBezTo>
                  <a:pt x="80640" y="765247"/>
                  <a:pt x="36395" y="546480"/>
                  <a:pt x="36395" y="546480"/>
                </a:cubicBezTo>
                <a:cubicBezTo>
                  <a:pt x="21647" y="507151"/>
                  <a:pt x="-15224" y="684131"/>
                  <a:pt x="6898" y="634970"/>
                </a:cubicBezTo>
                <a:cubicBezTo>
                  <a:pt x="29020" y="585809"/>
                  <a:pt x="154382" y="241680"/>
                  <a:pt x="169130" y="251512"/>
                </a:cubicBezTo>
                <a:cubicBezTo>
                  <a:pt x="183878" y="261344"/>
                  <a:pt x="58517" y="738208"/>
                  <a:pt x="95388" y="693963"/>
                </a:cubicBezTo>
                <a:cubicBezTo>
                  <a:pt x="132259" y="649718"/>
                  <a:pt x="368233" y="-26250"/>
                  <a:pt x="360859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B77F24D4-1A96-73C3-635C-E6AAA2CD72BB}"/>
              </a:ext>
            </a:extLst>
          </p:cNvPr>
          <p:cNvSpPr/>
          <p:nvPr/>
        </p:nvSpPr>
        <p:spPr>
          <a:xfrm>
            <a:off x="3052674" y="6238490"/>
            <a:ext cx="449852" cy="679540"/>
          </a:xfrm>
          <a:custGeom>
            <a:avLst/>
            <a:gdLst>
              <a:gd name="connsiteX0" fmla="*/ 265713 w 449852"/>
              <a:gd name="connsiteY0" fmla="*/ 78 h 679540"/>
              <a:gd name="connsiteX1" fmla="*/ 250965 w 449852"/>
              <a:gd name="connsiteY1" fmla="*/ 324542 h 679540"/>
              <a:gd name="connsiteX2" fmla="*/ 442694 w 449852"/>
              <a:gd name="connsiteY2" fmla="*/ 663755 h 679540"/>
              <a:gd name="connsiteX3" fmla="*/ 368952 w 449852"/>
              <a:gd name="connsiteY3" fmla="*/ 590013 h 679540"/>
              <a:gd name="connsiteX4" fmla="*/ 242 w 449852"/>
              <a:gd name="connsiteY4" fmla="*/ 295045 h 679540"/>
              <a:gd name="connsiteX5" fmla="*/ 309958 w 449852"/>
              <a:gd name="connsiteY5" fmla="*/ 457278 h 679540"/>
              <a:gd name="connsiteX6" fmla="*/ 162474 w 449852"/>
              <a:gd name="connsiteY6" fmla="*/ 295045 h 679540"/>
              <a:gd name="connsiteX7" fmla="*/ 265713 w 449852"/>
              <a:gd name="connsiteY7" fmla="*/ 78 h 67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852" h="679540">
                <a:moveTo>
                  <a:pt x="265713" y="78"/>
                </a:moveTo>
                <a:cubicBezTo>
                  <a:pt x="280461" y="4994"/>
                  <a:pt x="221468" y="213929"/>
                  <a:pt x="250965" y="324542"/>
                </a:cubicBezTo>
                <a:cubicBezTo>
                  <a:pt x="280462" y="435155"/>
                  <a:pt x="442694" y="663755"/>
                  <a:pt x="442694" y="663755"/>
                </a:cubicBezTo>
                <a:cubicBezTo>
                  <a:pt x="462358" y="708000"/>
                  <a:pt x="442694" y="651465"/>
                  <a:pt x="368952" y="590013"/>
                </a:cubicBezTo>
                <a:cubicBezTo>
                  <a:pt x="295210" y="528561"/>
                  <a:pt x="10074" y="317167"/>
                  <a:pt x="242" y="295045"/>
                </a:cubicBezTo>
                <a:cubicBezTo>
                  <a:pt x="-9590" y="272923"/>
                  <a:pt x="282919" y="457278"/>
                  <a:pt x="309958" y="457278"/>
                </a:cubicBezTo>
                <a:cubicBezTo>
                  <a:pt x="336997" y="457278"/>
                  <a:pt x="167390" y="366329"/>
                  <a:pt x="162474" y="295045"/>
                </a:cubicBezTo>
                <a:cubicBezTo>
                  <a:pt x="157558" y="223761"/>
                  <a:pt x="250965" y="-4838"/>
                  <a:pt x="26571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1EBD6031-BC23-67FA-BCA4-4A3A54A5284F}"/>
              </a:ext>
            </a:extLst>
          </p:cNvPr>
          <p:cNvSpPr/>
          <p:nvPr/>
        </p:nvSpPr>
        <p:spPr>
          <a:xfrm>
            <a:off x="2961803" y="6543608"/>
            <a:ext cx="846414" cy="988037"/>
          </a:xfrm>
          <a:custGeom>
            <a:avLst/>
            <a:gdLst>
              <a:gd name="connsiteX0" fmla="*/ 2623 w 846414"/>
              <a:gd name="connsiteY0" fmla="*/ 4676 h 988037"/>
              <a:gd name="connsiteX1" fmla="*/ 799036 w 846414"/>
              <a:gd name="connsiteY1" fmla="*/ 948573 h 988037"/>
              <a:gd name="connsiteX2" fmla="*/ 754791 w 846414"/>
              <a:gd name="connsiteY2" fmla="*/ 786340 h 988037"/>
              <a:gd name="connsiteX3" fmla="*/ 754791 w 846414"/>
              <a:gd name="connsiteY3" fmla="*/ 565115 h 988037"/>
              <a:gd name="connsiteX4" fmla="*/ 740042 w 846414"/>
              <a:gd name="connsiteY4" fmla="*/ 801089 h 988037"/>
              <a:gd name="connsiteX5" fmla="*/ 548313 w 846414"/>
              <a:gd name="connsiteY5" fmla="*/ 594611 h 988037"/>
              <a:gd name="connsiteX6" fmla="*/ 2623 w 846414"/>
              <a:gd name="connsiteY6" fmla="*/ 4676 h 98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414" h="988037">
                <a:moveTo>
                  <a:pt x="2623" y="4676"/>
                </a:moveTo>
                <a:cubicBezTo>
                  <a:pt x="44410" y="63670"/>
                  <a:pt x="673675" y="818296"/>
                  <a:pt x="799036" y="948573"/>
                </a:cubicBezTo>
                <a:cubicBezTo>
                  <a:pt x="924397" y="1078850"/>
                  <a:pt x="762165" y="850250"/>
                  <a:pt x="754791" y="786340"/>
                </a:cubicBezTo>
                <a:cubicBezTo>
                  <a:pt x="747417" y="722430"/>
                  <a:pt x="757249" y="562657"/>
                  <a:pt x="754791" y="565115"/>
                </a:cubicBezTo>
                <a:cubicBezTo>
                  <a:pt x="752333" y="567573"/>
                  <a:pt x="774455" y="796173"/>
                  <a:pt x="740042" y="801089"/>
                </a:cubicBezTo>
                <a:cubicBezTo>
                  <a:pt x="705629" y="806005"/>
                  <a:pt x="666300" y="727346"/>
                  <a:pt x="548313" y="594611"/>
                </a:cubicBezTo>
                <a:cubicBezTo>
                  <a:pt x="430326" y="461876"/>
                  <a:pt x="-39164" y="-54318"/>
                  <a:pt x="2623" y="4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99818DA-6A1A-7249-6EFF-A34D466AF2E2}"/>
              </a:ext>
            </a:extLst>
          </p:cNvPr>
          <p:cNvSpPr/>
          <p:nvPr/>
        </p:nvSpPr>
        <p:spPr>
          <a:xfrm>
            <a:off x="6415089" y="5146909"/>
            <a:ext cx="135240" cy="696894"/>
          </a:xfrm>
          <a:custGeom>
            <a:avLst/>
            <a:gdLst>
              <a:gd name="connsiteX0" fmla="*/ 459 w 135240"/>
              <a:gd name="connsiteY0" fmla="*/ 278 h 696894"/>
              <a:gd name="connsiteX1" fmla="*/ 88950 w 135240"/>
              <a:gd name="connsiteY1" fmla="*/ 398485 h 696894"/>
              <a:gd name="connsiteX2" fmla="*/ 74201 w 135240"/>
              <a:gd name="connsiteY2" fmla="*/ 693452 h 696894"/>
              <a:gd name="connsiteX3" fmla="*/ 88950 w 135240"/>
              <a:gd name="connsiteY3" fmla="*/ 545968 h 696894"/>
              <a:gd name="connsiteX4" fmla="*/ 133195 w 135240"/>
              <a:gd name="connsiteY4" fmla="*/ 339491 h 696894"/>
              <a:gd name="connsiteX5" fmla="*/ 459 w 135240"/>
              <a:gd name="connsiteY5" fmla="*/ 278 h 69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40" h="696894">
                <a:moveTo>
                  <a:pt x="459" y="278"/>
                </a:moveTo>
                <a:cubicBezTo>
                  <a:pt x="-6915" y="10110"/>
                  <a:pt x="76660" y="282956"/>
                  <a:pt x="88950" y="398485"/>
                </a:cubicBezTo>
                <a:cubicBezTo>
                  <a:pt x="101240" y="514014"/>
                  <a:pt x="74201" y="668872"/>
                  <a:pt x="74201" y="693452"/>
                </a:cubicBezTo>
                <a:cubicBezTo>
                  <a:pt x="74201" y="718032"/>
                  <a:pt x="79118" y="604962"/>
                  <a:pt x="88950" y="545968"/>
                </a:cubicBezTo>
                <a:cubicBezTo>
                  <a:pt x="98782" y="486975"/>
                  <a:pt x="145485" y="435355"/>
                  <a:pt x="133195" y="339491"/>
                </a:cubicBezTo>
                <a:cubicBezTo>
                  <a:pt x="120905" y="243627"/>
                  <a:pt x="7833" y="-9554"/>
                  <a:pt x="459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9DC6092-7473-DB94-AEB7-E8913C21A7D9}"/>
              </a:ext>
            </a:extLst>
          </p:cNvPr>
          <p:cNvSpPr/>
          <p:nvPr/>
        </p:nvSpPr>
        <p:spPr>
          <a:xfrm>
            <a:off x="5942799" y="5852493"/>
            <a:ext cx="354762" cy="445347"/>
          </a:xfrm>
          <a:custGeom>
            <a:avLst/>
            <a:gdLst>
              <a:gd name="connsiteX0" fmla="*/ 354762 w 354762"/>
              <a:gd name="connsiteY0" fmla="*/ 32113 h 445347"/>
              <a:gd name="connsiteX1" fmla="*/ 133536 w 354762"/>
              <a:gd name="connsiteY1" fmla="*/ 194346 h 445347"/>
              <a:gd name="connsiteX2" fmla="*/ 89291 w 354762"/>
              <a:gd name="connsiteY2" fmla="*/ 445068 h 445347"/>
              <a:gd name="connsiteX3" fmla="*/ 89291 w 354762"/>
              <a:gd name="connsiteY3" fmla="*/ 238591 h 445347"/>
              <a:gd name="connsiteX4" fmla="*/ 801 w 354762"/>
              <a:gd name="connsiteY4" fmla="*/ 2617 h 445347"/>
              <a:gd name="connsiteX5" fmla="*/ 148285 w 354762"/>
              <a:gd name="connsiteY5" fmla="*/ 105855 h 445347"/>
              <a:gd name="connsiteX6" fmla="*/ 133536 w 354762"/>
              <a:gd name="connsiteY6" fmla="*/ 194346 h 445347"/>
              <a:gd name="connsiteX7" fmla="*/ 354762 w 354762"/>
              <a:gd name="connsiteY7" fmla="*/ 32113 h 44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762" h="445347">
                <a:moveTo>
                  <a:pt x="354762" y="32113"/>
                </a:moveTo>
                <a:cubicBezTo>
                  <a:pt x="354762" y="32113"/>
                  <a:pt x="177781" y="125520"/>
                  <a:pt x="133536" y="194346"/>
                </a:cubicBezTo>
                <a:cubicBezTo>
                  <a:pt x="89291" y="263172"/>
                  <a:pt x="96665" y="437694"/>
                  <a:pt x="89291" y="445068"/>
                </a:cubicBezTo>
                <a:cubicBezTo>
                  <a:pt x="81917" y="452442"/>
                  <a:pt x="104039" y="312333"/>
                  <a:pt x="89291" y="238591"/>
                </a:cubicBezTo>
                <a:cubicBezTo>
                  <a:pt x="74543" y="164849"/>
                  <a:pt x="-9031" y="24740"/>
                  <a:pt x="801" y="2617"/>
                </a:cubicBezTo>
                <a:cubicBezTo>
                  <a:pt x="10633" y="-19506"/>
                  <a:pt x="148285" y="105855"/>
                  <a:pt x="148285" y="105855"/>
                </a:cubicBezTo>
                <a:cubicBezTo>
                  <a:pt x="170408" y="137810"/>
                  <a:pt x="99123" y="209094"/>
                  <a:pt x="133536" y="194346"/>
                </a:cubicBezTo>
                <a:cubicBezTo>
                  <a:pt x="167949" y="179598"/>
                  <a:pt x="354762" y="32113"/>
                  <a:pt x="354762" y="32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BA12E635-5B84-6CC7-FFBC-59153798233E}"/>
              </a:ext>
            </a:extLst>
          </p:cNvPr>
          <p:cNvSpPr/>
          <p:nvPr/>
        </p:nvSpPr>
        <p:spPr>
          <a:xfrm>
            <a:off x="5656060" y="5353665"/>
            <a:ext cx="228652" cy="339212"/>
          </a:xfrm>
          <a:custGeom>
            <a:avLst/>
            <a:gdLst>
              <a:gd name="connsiteX0" fmla="*/ 228546 w 228652"/>
              <a:gd name="connsiteY0" fmla="*/ 0 h 339212"/>
              <a:gd name="connsiteX1" fmla="*/ 36817 w 228652"/>
              <a:gd name="connsiteY1" fmla="*/ 206477 h 339212"/>
              <a:gd name="connsiteX2" fmla="*/ 51566 w 228652"/>
              <a:gd name="connsiteY2" fmla="*/ 339212 h 339212"/>
              <a:gd name="connsiteX3" fmla="*/ 7321 w 228652"/>
              <a:gd name="connsiteY3" fmla="*/ 206477 h 339212"/>
              <a:gd name="connsiteX4" fmla="*/ 228546 w 228652"/>
              <a:gd name="connsiteY4" fmla="*/ 0 h 33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52" h="339212">
                <a:moveTo>
                  <a:pt x="228546" y="0"/>
                </a:moveTo>
                <a:cubicBezTo>
                  <a:pt x="233462" y="0"/>
                  <a:pt x="66314" y="149942"/>
                  <a:pt x="36817" y="206477"/>
                </a:cubicBezTo>
                <a:cubicBezTo>
                  <a:pt x="7320" y="263012"/>
                  <a:pt x="56482" y="339212"/>
                  <a:pt x="51566" y="339212"/>
                </a:cubicBezTo>
                <a:cubicBezTo>
                  <a:pt x="46650" y="339212"/>
                  <a:pt x="-22176" y="260554"/>
                  <a:pt x="7321" y="206477"/>
                </a:cubicBezTo>
                <a:cubicBezTo>
                  <a:pt x="36818" y="152400"/>
                  <a:pt x="223630" y="0"/>
                  <a:pt x="2285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BBC7B9-CBF0-8A20-4E6B-D34601A56551}"/>
              </a:ext>
            </a:extLst>
          </p:cNvPr>
          <p:cNvSpPr/>
          <p:nvPr/>
        </p:nvSpPr>
        <p:spPr>
          <a:xfrm>
            <a:off x="3701736" y="5501100"/>
            <a:ext cx="192078" cy="206629"/>
          </a:xfrm>
          <a:custGeom>
            <a:avLst/>
            <a:gdLst>
              <a:gd name="connsiteX0" fmla="*/ 29606 w 192078"/>
              <a:gd name="connsiteY0" fmla="*/ 48 h 206629"/>
              <a:gd name="connsiteX1" fmla="*/ 162341 w 192078"/>
              <a:gd name="connsiteY1" fmla="*/ 132784 h 206629"/>
              <a:gd name="connsiteX2" fmla="*/ 109 w 192078"/>
              <a:gd name="connsiteY2" fmla="*/ 206526 h 206629"/>
              <a:gd name="connsiteX3" fmla="*/ 191838 w 192078"/>
              <a:gd name="connsiteY3" fmla="*/ 118035 h 206629"/>
              <a:gd name="connsiteX4" fmla="*/ 29606 w 192078"/>
              <a:gd name="connsiteY4" fmla="*/ 48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078" h="206629">
                <a:moveTo>
                  <a:pt x="29606" y="48"/>
                </a:moveTo>
                <a:cubicBezTo>
                  <a:pt x="24690" y="2506"/>
                  <a:pt x="167257" y="98371"/>
                  <a:pt x="162341" y="132784"/>
                </a:cubicBezTo>
                <a:cubicBezTo>
                  <a:pt x="157425" y="167197"/>
                  <a:pt x="-4807" y="208984"/>
                  <a:pt x="109" y="206526"/>
                </a:cubicBezTo>
                <a:cubicBezTo>
                  <a:pt x="5025" y="204068"/>
                  <a:pt x="184464" y="147532"/>
                  <a:pt x="191838" y="118035"/>
                </a:cubicBezTo>
                <a:cubicBezTo>
                  <a:pt x="199212" y="88538"/>
                  <a:pt x="34522" y="-2410"/>
                  <a:pt x="29606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8B133497-F0BE-FDE8-CEB9-D84B6FC2E346}"/>
              </a:ext>
            </a:extLst>
          </p:cNvPr>
          <p:cNvSpPr/>
          <p:nvPr/>
        </p:nvSpPr>
        <p:spPr>
          <a:xfrm>
            <a:off x="5724340" y="5943408"/>
            <a:ext cx="956860" cy="1604776"/>
          </a:xfrm>
          <a:custGeom>
            <a:avLst/>
            <a:gdLst>
              <a:gd name="connsiteX0" fmla="*/ 956679 w 956860"/>
              <a:gd name="connsiteY0" fmla="*/ 192 h 1604776"/>
              <a:gd name="connsiteX1" fmla="*/ 455234 w 956860"/>
              <a:gd name="connsiteY1" fmla="*/ 988334 h 1604776"/>
              <a:gd name="connsiteX2" fmla="*/ 617466 w 956860"/>
              <a:gd name="connsiteY2" fmla="*/ 752360 h 1604776"/>
              <a:gd name="connsiteX3" fmla="*/ 12783 w 956860"/>
              <a:gd name="connsiteY3" fmla="*/ 1593018 h 1604776"/>
              <a:gd name="connsiteX4" fmla="*/ 234008 w 956860"/>
              <a:gd name="connsiteY4" fmla="*/ 1194811 h 1604776"/>
              <a:gd name="connsiteX5" fmla="*/ 573221 w 956860"/>
              <a:gd name="connsiteY5" fmla="*/ 501637 h 1604776"/>
              <a:gd name="connsiteX6" fmla="*/ 514228 w 956860"/>
              <a:gd name="connsiteY6" fmla="*/ 899844 h 1604776"/>
              <a:gd name="connsiteX7" fmla="*/ 956679 w 956860"/>
              <a:gd name="connsiteY7" fmla="*/ 192 h 160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60" h="1604776">
                <a:moveTo>
                  <a:pt x="956679" y="192"/>
                </a:moveTo>
                <a:cubicBezTo>
                  <a:pt x="946847" y="14940"/>
                  <a:pt x="511769" y="862973"/>
                  <a:pt x="455234" y="988334"/>
                </a:cubicBezTo>
                <a:cubicBezTo>
                  <a:pt x="398699" y="1113695"/>
                  <a:pt x="691208" y="651579"/>
                  <a:pt x="617466" y="752360"/>
                </a:cubicBezTo>
                <a:cubicBezTo>
                  <a:pt x="543724" y="853141"/>
                  <a:pt x="76693" y="1519276"/>
                  <a:pt x="12783" y="1593018"/>
                </a:cubicBezTo>
                <a:cubicBezTo>
                  <a:pt x="-51127" y="1666760"/>
                  <a:pt x="140602" y="1376708"/>
                  <a:pt x="234008" y="1194811"/>
                </a:cubicBezTo>
                <a:cubicBezTo>
                  <a:pt x="327414" y="1012914"/>
                  <a:pt x="526518" y="550798"/>
                  <a:pt x="573221" y="501637"/>
                </a:cubicBezTo>
                <a:cubicBezTo>
                  <a:pt x="619924" y="452476"/>
                  <a:pt x="455234" y="978502"/>
                  <a:pt x="514228" y="899844"/>
                </a:cubicBezTo>
                <a:cubicBezTo>
                  <a:pt x="573222" y="821186"/>
                  <a:pt x="966511" y="-14556"/>
                  <a:pt x="9566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B6C7BD4-EDC9-E656-DB41-D2B7E4052452}"/>
              </a:ext>
            </a:extLst>
          </p:cNvPr>
          <p:cNvSpPr/>
          <p:nvPr/>
        </p:nvSpPr>
        <p:spPr>
          <a:xfrm>
            <a:off x="4026031" y="5530098"/>
            <a:ext cx="88820" cy="282789"/>
          </a:xfrm>
          <a:custGeom>
            <a:avLst/>
            <a:gdLst>
              <a:gd name="connsiteX0" fmla="*/ 279 w 88820"/>
              <a:gd name="connsiteY0" fmla="*/ 547 h 282789"/>
              <a:gd name="connsiteX1" fmla="*/ 59272 w 88820"/>
              <a:gd name="connsiteY1" fmla="*/ 162779 h 282789"/>
              <a:gd name="connsiteX2" fmla="*/ 15027 w 88820"/>
              <a:gd name="connsiteY2" fmla="*/ 280767 h 282789"/>
              <a:gd name="connsiteX3" fmla="*/ 88769 w 88820"/>
              <a:gd name="connsiteY3" fmla="*/ 221773 h 282789"/>
              <a:gd name="connsiteX4" fmla="*/ 279 w 88820"/>
              <a:gd name="connsiteY4" fmla="*/ 547 h 28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0" h="282789">
                <a:moveTo>
                  <a:pt x="279" y="547"/>
                </a:moveTo>
                <a:cubicBezTo>
                  <a:pt x="-4637" y="-9285"/>
                  <a:pt x="56814" y="116076"/>
                  <a:pt x="59272" y="162779"/>
                </a:cubicBezTo>
                <a:cubicBezTo>
                  <a:pt x="61730" y="209482"/>
                  <a:pt x="15027" y="280767"/>
                  <a:pt x="15027" y="280767"/>
                </a:cubicBezTo>
                <a:cubicBezTo>
                  <a:pt x="19943" y="290599"/>
                  <a:pt x="86311" y="263560"/>
                  <a:pt x="88769" y="221773"/>
                </a:cubicBezTo>
                <a:cubicBezTo>
                  <a:pt x="91227" y="179986"/>
                  <a:pt x="5195" y="10379"/>
                  <a:pt x="279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B7FDECB8-0B1E-1474-9AE9-226A53C9271A}"/>
              </a:ext>
            </a:extLst>
          </p:cNvPr>
          <p:cNvSpPr/>
          <p:nvPr/>
        </p:nvSpPr>
        <p:spPr>
          <a:xfrm>
            <a:off x="5368273" y="5589527"/>
            <a:ext cx="164859" cy="245353"/>
          </a:xfrm>
          <a:custGeom>
            <a:avLst/>
            <a:gdLst>
              <a:gd name="connsiteX0" fmla="*/ 73882 w 164859"/>
              <a:gd name="connsiteY0" fmla="*/ 112 h 245353"/>
              <a:gd name="connsiteX1" fmla="*/ 132875 w 164859"/>
              <a:gd name="connsiteY1" fmla="*/ 191841 h 245353"/>
              <a:gd name="connsiteX2" fmla="*/ 140 w 164859"/>
              <a:gd name="connsiteY2" fmla="*/ 236086 h 245353"/>
              <a:gd name="connsiteX3" fmla="*/ 162372 w 164859"/>
              <a:gd name="connsiteY3" fmla="*/ 221338 h 245353"/>
              <a:gd name="connsiteX4" fmla="*/ 73882 w 164859"/>
              <a:gd name="connsiteY4" fmla="*/ 112 h 24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59" h="245353">
                <a:moveTo>
                  <a:pt x="73882" y="112"/>
                </a:moveTo>
                <a:cubicBezTo>
                  <a:pt x="68966" y="-4804"/>
                  <a:pt x="145165" y="152512"/>
                  <a:pt x="132875" y="191841"/>
                </a:cubicBezTo>
                <a:cubicBezTo>
                  <a:pt x="120585" y="231170"/>
                  <a:pt x="-4776" y="231170"/>
                  <a:pt x="140" y="236086"/>
                </a:cubicBezTo>
                <a:cubicBezTo>
                  <a:pt x="5056" y="241002"/>
                  <a:pt x="142708" y="260667"/>
                  <a:pt x="162372" y="221338"/>
                </a:cubicBezTo>
                <a:cubicBezTo>
                  <a:pt x="182036" y="182009"/>
                  <a:pt x="78798" y="5028"/>
                  <a:pt x="73882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27CBD341-F450-3FE7-6A88-0F919A3ACDFE}"/>
              </a:ext>
            </a:extLst>
          </p:cNvPr>
          <p:cNvSpPr/>
          <p:nvPr/>
        </p:nvSpPr>
        <p:spPr>
          <a:xfrm>
            <a:off x="5388555" y="5906868"/>
            <a:ext cx="237550" cy="131547"/>
          </a:xfrm>
          <a:custGeom>
            <a:avLst/>
            <a:gdLst>
              <a:gd name="connsiteX0" fmla="*/ 741 w 237550"/>
              <a:gd name="connsiteY0" fmla="*/ 318 h 131547"/>
              <a:gd name="connsiteX1" fmla="*/ 73569 w 237550"/>
              <a:gd name="connsiteY1" fmla="*/ 81238 h 131547"/>
              <a:gd name="connsiteX2" fmla="*/ 235410 w 237550"/>
              <a:gd name="connsiteY2" fmla="*/ 129790 h 131547"/>
              <a:gd name="connsiteX3" fmla="*/ 170673 w 237550"/>
              <a:gd name="connsiteY3" fmla="*/ 121698 h 131547"/>
              <a:gd name="connsiteX4" fmla="*/ 114029 w 237550"/>
              <a:gd name="connsiteY4" fmla="*/ 113606 h 131547"/>
              <a:gd name="connsiteX5" fmla="*/ 741 w 237550"/>
              <a:gd name="connsiteY5" fmla="*/ 318 h 13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550" h="131547">
                <a:moveTo>
                  <a:pt x="741" y="318"/>
                </a:moveTo>
                <a:cubicBezTo>
                  <a:pt x="-6002" y="-5077"/>
                  <a:pt x="34458" y="59659"/>
                  <a:pt x="73569" y="81238"/>
                </a:cubicBezTo>
                <a:cubicBezTo>
                  <a:pt x="112680" y="102817"/>
                  <a:pt x="219226" y="123047"/>
                  <a:pt x="235410" y="129790"/>
                </a:cubicBezTo>
                <a:cubicBezTo>
                  <a:pt x="251594" y="136533"/>
                  <a:pt x="170673" y="121698"/>
                  <a:pt x="170673" y="121698"/>
                </a:cubicBezTo>
                <a:cubicBezTo>
                  <a:pt x="150443" y="119001"/>
                  <a:pt x="138305" y="131139"/>
                  <a:pt x="114029" y="113606"/>
                </a:cubicBezTo>
                <a:cubicBezTo>
                  <a:pt x="89753" y="96073"/>
                  <a:pt x="7484" y="5713"/>
                  <a:pt x="741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D2AF968-366D-B83D-1833-B138663E5D59}"/>
              </a:ext>
            </a:extLst>
          </p:cNvPr>
          <p:cNvSpPr/>
          <p:nvPr/>
        </p:nvSpPr>
        <p:spPr>
          <a:xfrm>
            <a:off x="5070983" y="5923053"/>
            <a:ext cx="554211" cy="235873"/>
          </a:xfrm>
          <a:custGeom>
            <a:avLst/>
            <a:gdLst>
              <a:gd name="connsiteX0" fmla="*/ 116012 w 554211"/>
              <a:gd name="connsiteY0" fmla="*/ 129789 h 235873"/>
              <a:gd name="connsiteX1" fmla="*/ 544890 w 554211"/>
              <a:gd name="connsiteY1" fmla="*/ 202618 h 235873"/>
              <a:gd name="connsiteX2" fmla="*/ 391141 w 554211"/>
              <a:gd name="connsiteY2" fmla="*/ 202618 h 235873"/>
              <a:gd name="connsiteX3" fmla="*/ 156472 w 554211"/>
              <a:gd name="connsiteY3" fmla="*/ 234986 h 235873"/>
              <a:gd name="connsiteX4" fmla="*/ 423509 w 554211"/>
              <a:gd name="connsiteY4" fmla="*/ 162158 h 235873"/>
              <a:gd name="connsiteX5" fmla="*/ 221208 w 554211"/>
              <a:gd name="connsiteY5" fmla="*/ 137882 h 235873"/>
              <a:gd name="connsiteX6" fmla="*/ 2723 w 554211"/>
              <a:gd name="connsiteY6" fmla="*/ 317 h 235873"/>
              <a:gd name="connsiteX7" fmla="*/ 116012 w 554211"/>
              <a:gd name="connsiteY7" fmla="*/ 129789 h 23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211" h="235873">
                <a:moveTo>
                  <a:pt x="116012" y="129789"/>
                </a:moveTo>
                <a:cubicBezTo>
                  <a:pt x="206373" y="163506"/>
                  <a:pt x="499035" y="190480"/>
                  <a:pt x="544890" y="202618"/>
                </a:cubicBezTo>
                <a:cubicBezTo>
                  <a:pt x="590745" y="214756"/>
                  <a:pt x="455877" y="197223"/>
                  <a:pt x="391141" y="202618"/>
                </a:cubicBezTo>
                <a:cubicBezTo>
                  <a:pt x="326405" y="208013"/>
                  <a:pt x="151077" y="241729"/>
                  <a:pt x="156472" y="234986"/>
                </a:cubicBezTo>
                <a:cubicBezTo>
                  <a:pt x="161867" y="228243"/>
                  <a:pt x="412720" y="178342"/>
                  <a:pt x="423509" y="162158"/>
                </a:cubicBezTo>
                <a:cubicBezTo>
                  <a:pt x="434298" y="145974"/>
                  <a:pt x="291339" y="164856"/>
                  <a:pt x="221208" y="137882"/>
                </a:cubicBezTo>
                <a:cubicBezTo>
                  <a:pt x="151077" y="110908"/>
                  <a:pt x="16210" y="7060"/>
                  <a:pt x="2723" y="317"/>
                </a:cubicBezTo>
                <a:cubicBezTo>
                  <a:pt x="-10764" y="-6426"/>
                  <a:pt x="25651" y="96072"/>
                  <a:pt x="116012" y="129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647645C-5BDD-CCF6-6815-3752B69F0929}"/>
              </a:ext>
            </a:extLst>
          </p:cNvPr>
          <p:cNvSpPr/>
          <p:nvPr/>
        </p:nvSpPr>
        <p:spPr>
          <a:xfrm>
            <a:off x="4005204" y="5874772"/>
            <a:ext cx="377251" cy="113843"/>
          </a:xfrm>
          <a:custGeom>
            <a:avLst/>
            <a:gdLst>
              <a:gd name="connsiteX0" fmla="*/ 354 w 377251"/>
              <a:gd name="connsiteY0" fmla="*/ 113334 h 113843"/>
              <a:gd name="connsiteX1" fmla="*/ 235023 w 377251"/>
              <a:gd name="connsiteY1" fmla="*/ 72874 h 113843"/>
              <a:gd name="connsiteX2" fmla="*/ 372587 w 377251"/>
              <a:gd name="connsiteY2" fmla="*/ 72874 h 113843"/>
              <a:gd name="connsiteX3" fmla="*/ 315943 w 377251"/>
              <a:gd name="connsiteY3" fmla="*/ 48598 h 113843"/>
              <a:gd name="connsiteX4" fmla="*/ 40814 w 377251"/>
              <a:gd name="connsiteY4" fmla="*/ 46 h 113843"/>
              <a:gd name="connsiteX5" fmla="*/ 178378 w 377251"/>
              <a:gd name="connsiteY5" fmla="*/ 40506 h 113843"/>
              <a:gd name="connsiteX6" fmla="*/ 354 w 377251"/>
              <a:gd name="connsiteY6" fmla="*/ 113334 h 11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251" h="113843">
                <a:moveTo>
                  <a:pt x="354" y="113334"/>
                </a:moveTo>
                <a:cubicBezTo>
                  <a:pt x="9795" y="118729"/>
                  <a:pt x="172984" y="79617"/>
                  <a:pt x="235023" y="72874"/>
                </a:cubicBezTo>
                <a:cubicBezTo>
                  <a:pt x="297062" y="66131"/>
                  <a:pt x="372587" y="72874"/>
                  <a:pt x="372587" y="72874"/>
                </a:cubicBezTo>
                <a:cubicBezTo>
                  <a:pt x="386074" y="68828"/>
                  <a:pt x="371238" y="60736"/>
                  <a:pt x="315943" y="48598"/>
                </a:cubicBezTo>
                <a:cubicBezTo>
                  <a:pt x="260648" y="36460"/>
                  <a:pt x="63741" y="1395"/>
                  <a:pt x="40814" y="46"/>
                </a:cubicBezTo>
                <a:cubicBezTo>
                  <a:pt x="17887" y="-1303"/>
                  <a:pt x="183773" y="27019"/>
                  <a:pt x="178378" y="40506"/>
                </a:cubicBezTo>
                <a:cubicBezTo>
                  <a:pt x="172983" y="53993"/>
                  <a:pt x="-9087" y="107939"/>
                  <a:pt x="354" y="11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83A4BC1F-BBE2-844F-7BD5-F26DB155DD3B}"/>
              </a:ext>
            </a:extLst>
          </p:cNvPr>
          <p:cNvSpPr/>
          <p:nvPr/>
        </p:nvSpPr>
        <p:spPr>
          <a:xfrm>
            <a:off x="4812653" y="5643144"/>
            <a:ext cx="446385" cy="269540"/>
          </a:xfrm>
          <a:custGeom>
            <a:avLst/>
            <a:gdLst>
              <a:gd name="connsiteX0" fmla="*/ 1010 w 446385"/>
              <a:gd name="connsiteY0" fmla="*/ 267799 h 269540"/>
              <a:gd name="connsiteX1" fmla="*/ 131638 w 446385"/>
              <a:gd name="connsiteY1" fmla="*/ 39199 h 269540"/>
              <a:gd name="connsiteX2" fmla="*/ 226344 w 446385"/>
              <a:gd name="connsiteY2" fmla="*/ 3276 h 269540"/>
              <a:gd name="connsiteX3" fmla="*/ 268798 w 446385"/>
              <a:gd name="connsiteY3" fmla="*/ 29402 h 269540"/>
              <a:gd name="connsiteX4" fmla="*/ 441881 w 446385"/>
              <a:gd name="connsiteY4" fmla="*/ 16339 h 269540"/>
              <a:gd name="connsiteX5" fmla="*/ 399427 w 446385"/>
              <a:gd name="connsiteY5" fmla="*/ 52262 h 269540"/>
              <a:gd name="connsiteX6" fmla="*/ 441881 w 446385"/>
              <a:gd name="connsiteY6" fmla="*/ 124107 h 269540"/>
              <a:gd name="connsiteX7" fmla="*/ 419021 w 446385"/>
              <a:gd name="connsiteY7" fmla="*/ 71856 h 269540"/>
              <a:gd name="connsiteX8" fmla="*/ 298190 w 446385"/>
              <a:gd name="connsiteY8" fmla="*/ 48996 h 269540"/>
              <a:gd name="connsiteX9" fmla="*/ 383098 w 446385"/>
              <a:gd name="connsiteY9" fmla="*/ 29402 h 269540"/>
              <a:gd name="connsiteX10" fmla="*/ 193687 w 446385"/>
              <a:gd name="connsiteY10" fmla="*/ 10 h 269540"/>
              <a:gd name="connsiteX11" fmla="*/ 147967 w 446385"/>
              <a:gd name="connsiteY11" fmla="*/ 32667 h 269540"/>
              <a:gd name="connsiteX12" fmla="*/ 141436 w 446385"/>
              <a:gd name="connsiteY12" fmla="*/ 94716 h 269540"/>
              <a:gd name="connsiteX13" fmla="*/ 131638 w 446385"/>
              <a:gd name="connsiteY13" fmla="*/ 71856 h 269540"/>
              <a:gd name="connsiteX14" fmla="*/ 72856 w 446385"/>
              <a:gd name="connsiteY14" fmla="*/ 140436 h 269540"/>
              <a:gd name="connsiteX15" fmla="*/ 1010 w 446385"/>
              <a:gd name="connsiteY15" fmla="*/ 267799 h 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385" h="269540">
                <a:moveTo>
                  <a:pt x="1010" y="267799"/>
                </a:moveTo>
                <a:cubicBezTo>
                  <a:pt x="10807" y="250926"/>
                  <a:pt x="94082" y="83286"/>
                  <a:pt x="131638" y="39199"/>
                </a:cubicBezTo>
                <a:cubicBezTo>
                  <a:pt x="169194" y="-4888"/>
                  <a:pt x="203484" y="4909"/>
                  <a:pt x="226344" y="3276"/>
                </a:cubicBezTo>
                <a:cubicBezTo>
                  <a:pt x="249204" y="1643"/>
                  <a:pt x="232875" y="27225"/>
                  <a:pt x="268798" y="29402"/>
                </a:cubicBezTo>
                <a:cubicBezTo>
                  <a:pt x="304721" y="31579"/>
                  <a:pt x="420110" y="12529"/>
                  <a:pt x="441881" y="16339"/>
                </a:cubicBezTo>
                <a:cubicBezTo>
                  <a:pt x="463653" y="20149"/>
                  <a:pt x="399427" y="34301"/>
                  <a:pt x="399427" y="52262"/>
                </a:cubicBezTo>
                <a:cubicBezTo>
                  <a:pt x="399427" y="70223"/>
                  <a:pt x="438615" y="120841"/>
                  <a:pt x="441881" y="124107"/>
                </a:cubicBezTo>
                <a:cubicBezTo>
                  <a:pt x="445147" y="127373"/>
                  <a:pt x="442969" y="84374"/>
                  <a:pt x="419021" y="71856"/>
                </a:cubicBezTo>
                <a:cubicBezTo>
                  <a:pt x="395073" y="59338"/>
                  <a:pt x="304177" y="56072"/>
                  <a:pt x="298190" y="48996"/>
                </a:cubicBezTo>
                <a:cubicBezTo>
                  <a:pt x="292203" y="41920"/>
                  <a:pt x="400515" y="37566"/>
                  <a:pt x="383098" y="29402"/>
                </a:cubicBezTo>
                <a:cubicBezTo>
                  <a:pt x="365681" y="21238"/>
                  <a:pt x="232875" y="-534"/>
                  <a:pt x="193687" y="10"/>
                </a:cubicBezTo>
                <a:cubicBezTo>
                  <a:pt x="154499" y="554"/>
                  <a:pt x="156676" y="16883"/>
                  <a:pt x="147967" y="32667"/>
                </a:cubicBezTo>
                <a:cubicBezTo>
                  <a:pt x="139259" y="48451"/>
                  <a:pt x="144158" y="88184"/>
                  <a:pt x="141436" y="94716"/>
                </a:cubicBezTo>
                <a:cubicBezTo>
                  <a:pt x="138714" y="101248"/>
                  <a:pt x="143068" y="64236"/>
                  <a:pt x="131638" y="71856"/>
                </a:cubicBezTo>
                <a:cubicBezTo>
                  <a:pt x="120208" y="79476"/>
                  <a:pt x="90273" y="106690"/>
                  <a:pt x="72856" y="140436"/>
                </a:cubicBezTo>
                <a:cubicBezTo>
                  <a:pt x="55439" y="174182"/>
                  <a:pt x="-8787" y="284672"/>
                  <a:pt x="1010" y="267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BA77D8E-74D9-3295-CA8A-2BB6B0CA7B4E}"/>
              </a:ext>
            </a:extLst>
          </p:cNvPr>
          <p:cNvSpPr/>
          <p:nvPr/>
        </p:nvSpPr>
        <p:spPr>
          <a:xfrm>
            <a:off x="4108242" y="5476442"/>
            <a:ext cx="209329" cy="429362"/>
          </a:xfrm>
          <a:custGeom>
            <a:avLst/>
            <a:gdLst>
              <a:gd name="connsiteX0" fmla="*/ 71872 w 209329"/>
              <a:gd name="connsiteY0" fmla="*/ 161 h 429362"/>
              <a:gd name="connsiteX1" fmla="*/ 32684 w 209329"/>
              <a:gd name="connsiteY1" fmla="*/ 189572 h 429362"/>
              <a:gd name="connsiteX2" fmla="*/ 81669 w 209329"/>
              <a:gd name="connsiteY2" fmla="*/ 258152 h 429362"/>
              <a:gd name="connsiteX3" fmla="*/ 52278 w 209329"/>
              <a:gd name="connsiteY3" fmla="*/ 225495 h 429362"/>
              <a:gd name="connsiteX4" fmla="*/ 192704 w 209329"/>
              <a:gd name="connsiteY4" fmla="*/ 427969 h 429362"/>
              <a:gd name="connsiteX5" fmla="*/ 114327 w 209329"/>
              <a:gd name="connsiteY5" fmla="*/ 320201 h 429362"/>
              <a:gd name="connsiteX6" fmla="*/ 26152 w 209329"/>
              <a:gd name="connsiteY6" fmla="*/ 199369 h 429362"/>
              <a:gd name="connsiteX7" fmla="*/ 27 w 209329"/>
              <a:gd name="connsiteY7" fmla="*/ 179775 h 429362"/>
              <a:gd name="connsiteX8" fmla="*/ 29418 w 209329"/>
              <a:gd name="connsiteY8" fmla="*/ 137321 h 429362"/>
              <a:gd name="connsiteX9" fmla="*/ 55544 w 209329"/>
              <a:gd name="connsiteY9" fmla="*/ 163447 h 429362"/>
              <a:gd name="connsiteX10" fmla="*/ 176375 w 209329"/>
              <a:gd name="connsiteY10" fmla="*/ 45881 h 429362"/>
              <a:gd name="connsiteX11" fmla="*/ 209032 w 209329"/>
              <a:gd name="connsiteY11" fmla="*/ 143852 h 429362"/>
              <a:gd name="connsiteX12" fmla="*/ 182907 w 209329"/>
              <a:gd name="connsiteY12" fmla="*/ 39349 h 429362"/>
              <a:gd name="connsiteX13" fmla="*/ 49012 w 209329"/>
              <a:gd name="connsiteY13" fmla="*/ 163447 h 429362"/>
              <a:gd name="connsiteX14" fmla="*/ 29418 w 209329"/>
              <a:gd name="connsiteY14" fmla="*/ 156915 h 429362"/>
              <a:gd name="connsiteX15" fmla="*/ 71872 w 209329"/>
              <a:gd name="connsiteY15" fmla="*/ 161 h 42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9329" h="429362">
                <a:moveTo>
                  <a:pt x="71872" y="161"/>
                </a:moveTo>
                <a:cubicBezTo>
                  <a:pt x="72416" y="5604"/>
                  <a:pt x="31051" y="146574"/>
                  <a:pt x="32684" y="189572"/>
                </a:cubicBezTo>
                <a:cubicBezTo>
                  <a:pt x="34317" y="232570"/>
                  <a:pt x="78403" y="252165"/>
                  <a:pt x="81669" y="258152"/>
                </a:cubicBezTo>
                <a:cubicBezTo>
                  <a:pt x="84935" y="264139"/>
                  <a:pt x="33772" y="197192"/>
                  <a:pt x="52278" y="225495"/>
                </a:cubicBezTo>
                <a:cubicBezTo>
                  <a:pt x="70784" y="253798"/>
                  <a:pt x="182362" y="412185"/>
                  <a:pt x="192704" y="427969"/>
                </a:cubicBezTo>
                <a:cubicBezTo>
                  <a:pt x="203046" y="443753"/>
                  <a:pt x="114327" y="320201"/>
                  <a:pt x="114327" y="320201"/>
                </a:cubicBezTo>
                <a:cubicBezTo>
                  <a:pt x="86568" y="282101"/>
                  <a:pt x="45202" y="222773"/>
                  <a:pt x="26152" y="199369"/>
                </a:cubicBezTo>
                <a:cubicBezTo>
                  <a:pt x="7102" y="175965"/>
                  <a:pt x="-517" y="190116"/>
                  <a:pt x="27" y="179775"/>
                </a:cubicBezTo>
                <a:cubicBezTo>
                  <a:pt x="571" y="169434"/>
                  <a:pt x="20165" y="140042"/>
                  <a:pt x="29418" y="137321"/>
                </a:cubicBezTo>
                <a:cubicBezTo>
                  <a:pt x="38671" y="134600"/>
                  <a:pt x="31051" y="178687"/>
                  <a:pt x="55544" y="163447"/>
                </a:cubicBezTo>
                <a:cubicBezTo>
                  <a:pt x="80037" y="148207"/>
                  <a:pt x="150794" y="49147"/>
                  <a:pt x="176375" y="45881"/>
                </a:cubicBezTo>
                <a:cubicBezTo>
                  <a:pt x="201956" y="42615"/>
                  <a:pt x="207943" y="144941"/>
                  <a:pt x="209032" y="143852"/>
                </a:cubicBezTo>
                <a:cubicBezTo>
                  <a:pt x="210121" y="142763"/>
                  <a:pt x="209577" y="36083"/>
                  <a:pt x="182907" y="39349"/>
                </a:cubicBezTo>
                <a:cubicBezTo>
                  <a:pt x="156237" y="42615"/>
                  <a:pt x="74593" y="143853"/>
                  <a:pt x="49012" y="163447"/>
                </a:cubicBezTo>
                <a:cubicBezTo>
                  <a:pt x="23431" y="183041"/>
                  <a:pt x="22887" y="185762"/>
                  <a:pt x="29418" y="156915"/>
                </a:cubicBezTo>
                <a:cubicBezTo>
                  <a:pt x="35949" y="128068"/>
                  <a:pt x="71328" y="-5282"/>
                  <a:pt x="71872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AD0DDA54-7795-E0FC-4770-621A1DC4E49C}"/>
              </a:ext>
            </a:extLst>
          </p:cNvPr>
          <p:cNvSpPr/>
          <p:nvPr/>
        </p:nvSpPr>
        <p:spPr>
          <a:xfrm>
            <a:off x="4909867" y="5802179"/>
            <a:ext cx="291663" cy="86251"/>
          </a:xfrm>
          <a:custGeom>
            <a:avLst/>
            <a:gdLst>
              <a:gd name="connsiteX0" fmla="*/ 1767 w 291663"/>
              <a:gd name="connsiteY0" fmla="*/ 85904 h 86251"/>
              <a:gd name="connsiteX1" fmla="*/ 249962 w 291663"/>
              <a:gd name="connsiteY1" fmla="*/ 4261 h 86251"/>
              <a:gd name="connsiteX2" fmla="*/ 289150 w 291663"/>
              <a:gd name="connsiteY2" fmla="*/ 10792 h 86251"/>
              <a:gd name="connsiteX3" fmla="*/ 223836 w 291663"/>
              <a:gd name="connsiteY3" fmla="*/ 4261 h 86251"/>
              <a:gd name="connsiteX4" fmla="*/ 89942 w 291663"/>
              <a:gd name="connsiteY4" fmla="*/ 36918 h 86251"/>
              <a:gd name="connsiteX5" fmla="*/ 135662 w 291663"/>
              <a:gd name="connsiteY5" fmla="*/ 33652 h 86251"/>
              <a:gd name="connsiteX6" fmla="*/ 1767 w 291663"/>
              <a:gd name="connsiteY6" fmla="*/ 85904 h 8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663" h="86251">
                <a:moveTo>
                  <a:pt x="1767" y="85904"/>
                </a:moveTo>
                <a:cubicBezTo>
                  <a:pt x="20817" y="81005"/>
                  <a:pt x="202065" y="16780"/>
                  <a:pt x="249962" y="4261"/>
                </a:cubicBezTo>
                <a:cubicBezTo>
                  <a:pt x="297859" y="-8258"/>
                  <a:pt x="293504" y="10792"/>
                  <a:pt x="289150" y="10792"/>
                </a:cubicBezTo>
                <a:cubicBezTo>
                  <a:pt x="284796" y="10792"/>
                  <a:pt x="257037" y="-93"/>
                  <a:pt x="223836" y="4261"/>
                </a:cubicBezTo>
                <a:cubicBezTo>
                  <a:pt x="190635" y="8615"/>
                  <a:pt x="104638" y="32019"/>
                  <a:pt x="89942" y="36918"/>
                </a:cubicBezTo>
                <a:cubicBezTo>
                  <a:pt x="75246" y="41816"/>
                  <a:pt x="147636" y="24943"/>
                  <a:pt x="135662" y="33652"/>
                </a:cubicBezTo>
                <a:cubicBezTo>
                  <a:pt x="123688" y="42361"/>
                  <a:pt x="-17283" y="90803"/>
                  <a:pt x="1767" y="85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9BA6F5AF-4D30-F276-9C09-3900539D66B6}"/>
              </a:ext>
            </a:extLst>
          </p:cNvPr>
          <p:cNvSpPr/>
          <p:nvPr/>
        </p:nvSpPr>
        <p:spPr>
          <a:xfrm>
            <a:off x="4317273" y="5734582"/>
            <a:ext cx="450780" cy="206300"/>
          </a:xfrm>
          <a:custGeom>
            <a:avLst/>
            <a:gdLst>
              <a:gd name="connsiteX0" fmla="*/ 1 w 450780"/>
              <a:gd name="connsiteY0" fmla="*/ 88187 h 206300"/>
              <a:gd name="connsiteX1" fmla="*/ 218804 w 450780"/>
              <a:gd name="connsiteY1" fmla="*/ 114312 h 206300"/>
              <a:gd name="connsiteX2" fmla="*/ 444138 w 450780"/>
              <a:gd name="connsiteY2" fmla="*/ 205752 h 206300"/>
              <a:gd name="connsiteX3" fmla="*/ 391887 w 450780"/>
              <a:gd name="connsiteY3" fmla="*/ 150235 h 206300"/>
              <a:gd name="connsiteX4" fmla="*/ 401684 w 450780"/>
              <a:gd name="connsiteY4" fmla="*/ 104515 h 206300"/>
              <a:gd name="connsiteX5" fmla="*/ 444138 w 450780"/>
              <a:gd name="connsiteY5" fmla="*/ 32669 h 206300"/>
              <a:gd name="connsiteX6" fmla="*/ 382090 w 450780"/>
              <a:gd name="connsiteY6" fmla="*/ 101249 h 206300"/>
              <a:gd name="connsiteX7" fmla="*/ 316776 w 450780"/>
              <a:gd name="connsiteY7" fmla="*/ 104515 h 206300"/>
              <a:gd name="connsiteX8" fmla="*/ 444138 w 450780"/>
              <a:gd name="connsiteY8" fmla="*/ 16341 h 206300"/>
              <a:gd name="connsiteX9" fmla="*/ 333104 w 450780"/>
              <a:gd name="connsiteY9" fmla="*/ 91452 h 206300"/>
              <a:gd name="connsiteX10" fmla="*/ 326573 w 450780"/>
              <a:gd name="connsiteY10" fmla="*/ 104515 h 206300"/>
              <a:gd name="connsiteX11" fmla="*/ 382090 w 450780"/>
              <a:gd name="connsiteY11" fmla="*/ 140438 h 206300"/>
              <a:gd name="connsiteX12" fmla="*/ 408216 w 450780"/>
              <a:gd name="connsiteY12" fmla="*/ 173095 h 206300"/>
              <a:gd name="connsiteX13" fmla="*/ 284118 w 450780"/>
              <a:gd name="connsiteY13" fmla="*/ 91452 h 206300"/>
              <a:gd name="connsiteX14" fmla="*/ 287384 w 450780"/>
              <a:gd name="connsiteY14" fmla="*/ 12 h 206300"/>
              <a:gd name="connsiteX15" fmla="*/ 274321 w 450780"/>
              <a:gd name="connsiteY15" fmla="*/ 84921 h 206300"/>
              <a:gd name="connsiteX16" fmla="*/ 222070 w 450780"/>
              <a:gd name="connsiteY16" fmla="*/ 97984 h 206300"/>
              <a:gd name="connsiteX17" fmla="*/ 1 w 450780"/>
              <a:gd name="connsiteY17" fmla="*/ 88187 h 20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0780" h="206300">
                <a:moveTo>
                  <a:pt x="1" y="88187"/>
                </a:moveTo>
                <a:cubicBezTo>
                  <a:pt x="-543" y="90908"/>
                  <a:pt x="144781" y="94718"/>
                  <a:pt x="218804" y="114312"/>
                </a:cubicBezTo>
                <a:cubicBezTo>
                  <a:pt x="292827" y="133906"/>
                  <a:pt x="415291" y="199765"/>
                  <a:pt x="444138" y="205752"/>
                </a:cubicBezTo>
                <a:cubicBezTo>
                  <a:pt x="472985" y="211739"/>
                  <a:pt x="398963" y="167108"/>
                  <a:pt x="391887" y="150235"/>
                </a:cubicBezTo>
                <a:cubicBezTo>
                  <a:pt x="384811" y="133362"/>
                  <a:pt x="392976" y="124109"/>
                  <a:pt x="401684" y="104515"/>
                </a:cubicBezTo>
                <a:cubicBezTo>
                  <a:pt x="410392" y="84921"/>
                  <a:pt x="447404" y="33213"/>
                  <a:pt x="444138" y="32669"/>
                </a:cubicBezTo>
                <a:cubicBezTo>
                  <a:pt x="440872" y="32125"/>
                  <a:pt x="403317" y="89275"/>
                  <a:pt x="382090" y="101249"/>
                </a:cubicBezTo>
                <a:cubicBezTo>
                  <a:pt x="360863" y="113223"/>
                  <a:pt x="306435" y="118666"/>
                  <a:pt x="316776" y="104515"/>
                </a:cubicBezTo>
                <a:cubicBezTo>
                  <a:pt x="327117" y="90364"/>
                  <a:pt x="441417" y="18518"/>
                  <a:pt x="444138" y="16341"/>
                </a:cubicBezTo>
                <a:cubicBezTo>
                  <a:pt x="446859" y="14164"/>
                  <a:pt x="352698" y="76756"/>
                  <a:pt x="333104" y="91452"/>
                </a:cubicBezTo>
                <a:cubicBezTo>
                  <a:pt x="313510" y="106148"/>
                  <a:pt x="318409" y="96351"/>
                  <a:pt x="326573" y="104515"/>
                </a:cubicBezTo>
                <a:cubicBezTo>
                  <a:pt x="334737" y="112679"/>
                  <a:pt x="368483" y="129008"/>
                  <a:pt x="382090" y="140438"/>
                </a:cubicBezTo>
                <a:cubicBezTo>
                  <a:pt x="395697" y="151868"/>
                  <a:pt x="424545" y="181259"/>
                  <a:pt x="408216" y="173095"/>
                </a:cubicBezTo>
                <a:cubicBezTo>
                  <a:pt x="391887" y="164931"/>
                  <a:pt x="304257" y="120299"/>
                  <a:pt x="284118" y="91452"/>
                </a:cubicBezTo>
                <a:cubicBezTo>
                  <a:pt x="263979" y="62605"/>
                  <a:pt x="289017" y="1100"/>
                  <a:pt x="287384" y="12"/>
                </a:cubicBezTo>
                <a:cubicBezTo>
                  <a:pt x="285751" y="-1076"/>
                  <a:pt x="285207" y="68592"/>
                  <a:pt x="274321" y="84921"/>
                </a:cubicBezTo>
                <a:cubicBezTo>
                  <a:pt x="263435" y="101250"/>
                  <a:pt x="260714" y="96351"/>
                  <a:pt x="222070" y="97984"/>
                </a:cubicBezTo>
                <a:cubicBezTo>
                  <a:pt x="183426" y="99617"/>
                  <a:pt x="545" y="85466"/>
                  <a:pt x="1" y="8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3CE87731-F649-741F-1A7B-0A62D5473069}"/>
              </a:ext>
            </a:extLst>
          </p:cNvPr>
          <p:cNvSpPr/>
          <p:nvPr/>
        </p:nvSpPr>
        <p:spPr>
          <a:xfrm>
            <a:off x="4450829" y="5614981"/>
            <a:ext cx="356782" cy="265467"/>
          </a:xfrm>
          <a:custGeom>
            <a:avLst/>
            <a:gdLst>
              <a:gd name="connsiteX0" fmla="*/ 521 w 356782"/>
              <a:gd name="connsiteY0" fmla="*/ 1594 h 265467"/>
              <a:gd name="connsiteX1" fmla="*/ 133871 w 356782"/>
              <a:gd name="connsiteY1" fmla="*/ 195269 h 265467"/>
              <a:gd name="connsiteX2" fmla="*/ 152921 w 356782"/>
              <a:gd name="connsiteY2" fmla="*/ 195269 h 265467"/>
              <a:gd name="connsiteX3" fmla="*/ 194196 w 356782"/>
              <a:gd name="connsiteY3" fmla="*/ 265119 h 265467"/>
              <a:gd name="connsiteX4" fmla="*/ 197371 w 356782"/>
              <a:gd name="connsiteY4" fmla="*/ 220669 h 265467"/>
              <a:gd name="connsiteX5" fmla="*/ 232296 w 356782"/>
              <a:gd name="connsiteY5" fmla="*/ 185744 h 265467"/>
              <a:gd name="connsiteX6" fmla="*/ 356121 w 356782"/>
              <a:gd name="connsiteY6" fmla="*/ 106369 h 265467"/>
              <a:gd name="connsiteX7" fmla="*/ 276746 w 356782"/>
              <a:gd name="connsiteY7" fmla="*/ 160344 h 265467"/>
              <a:gd name="connsiteX8" fmla="*/ 175146 w 356782"/>
              <a:gd name="connsiteY8" fmla="*/ 138119 h 265467"/>
              <a:gd name="connsiteX9" fmla="*/ 206896 w 356782"/>
              <a:gd name="connsiteY9" fmla="*/ 176219 h 265467"/>
              <a:gd name="connsiteX10" fmla="*/ 178321 w 356782"/>
              <a:gd name="connsiteY10" fmla="*/ 179394 h 265467"/>
              <a:gd name="connsiteX11" fmla="*/ 117996 w 356782"/>
              <a:gd name="connsiteY11" fmla="*/ 65094 h 265467"/>
              <a:gd name="connsiteX12" fmla="*/ 133871 w 356782"/>
              <a:gd name="connsiteY12" fmla="*/ 173044 h 265467"/>
              <a:gd name="connsiteX13" fmla="*/ 89421 w 356782"/>
              <a:gd name="connsiteY13" fmla="*/ 106369 h 265467"/>
              <a:gd name="connsiteX14" fmla="*/ 521 w 356782"/>
              <a:gd name="connsiteY14" fmla="*/ 1594 h 2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782" h="265467">
                <a:moveTo>
                  <a:pt x="521" y="1594"/>
                </a:moveTo>
                <a:cubicBezTo>
                  <a:pt x="7929" y="16411"/>
                  <a:pt x="108471" y="162990"/>
                  <a:pt x="133871" y="195269"/>
                </a:cubicBezTo>
                <a:cubicBezTo>
                  <a:pt x="159271" y="227548"/>
                  <a:pt x="142867" y="183627"/>
                  <a:pt x="152921" y="195269"/>
                </a:cubicBezTo>
                <a:cubicBezTo>
                  <a:pt x="162975" y="206911"/>
                  <a:pt x="186788" y="260886"/>
                  <a:pt x="194196" y="265119"/>
                </a:cubicBezTo>
                <a:cubicBezTo>
                  <a:pt x="201604" y="269352"/>
                  <a:pt x="191021" y="233898"/>
                  <a:pt x="197371" y="220669"/>
                </a:cubicBezTo>
                <a:cubicBezTo>
                  <a:pt x="203721" y="207440"/>
                  <a:pt x="205838" y="204794"/>
                  <a:pt x="232296" y="185744"/>
                </a:cubicBezTo>
                <a:cubicBezTo>
                  <a:pt x="258754" y="166694"/>
                  <a:pt x="348713" y="110602"/>
                  <a:pt x="356121" y="106369"/>
                </a:cubicBezTo>
                <a:cubicBezTo>
                  <a:pt x="363529" y="102136"/>
                  <a:pt x="306908" y="155052"/>
                  <a:pt x="276746" y="160344"/>
                </a:cubicBezTo>
                <a:cubicBezTo>
                  <a:pt x="246584" y="165636"/>
                  <a:pt x="186788" y="135473"/>
                  <a:pt x="175146" y="138119"/>
                </a:cubicBezTo>
                <a:cubicBezTo>
                  <a:pt x="163504" y="140765"/>
                  <a:pt x="206367" y="169340"/>
                  <a:pt x="206896" y="176219"/>
                </a:cubicBezTo>
                <a:cubicBezTo>
                  <a:pt x="207425" y="183098"/>
                  <a:pt x="193138" y="197915"/>
                  <a:pt x="178321" y="179394"/>
                </a:cubicBezTo>
                <a:cubicBezTo>
                  <a:pt x="163504" y="160873"/>
                  <a:pt x="125404" y="66152"/>
                  <a:pt x="117996" y="65094"/>
                </a:cubicBezTo>
                <a:cubicBezTo>
                  <a:pt x="110588" y="64036"/>
                  <a:pt x="138633" y="166165"/>
                  <a:pt x="133871" y="173044"/>
                </a:cubicBezTo>
                <a:cubicBezTo>
                  <a:pt x="129109" y="179923"/>
                  <a:pt x="112175" y="133357"/>
                  <a:pt x="89421" y="106369"/>
                </a:cubicBezTo>
                <a:cubicBezTo>
                  <a:pt x="66667" y="79382"/>
                  <a:pt x="-6887" y="-13223"/>
                  <a:pt x="521" y="1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8F157107-CD37-1D3F-A18A-56A6E4E969D4}"/>
              </a:ext>
            </a:extLst>
          </p:cNvPr>
          <p:cNvSpPr/>
          <p:nvPr/>
        </p:nvSpPr>
        <p:spPr>
          <a:xfrm>
            <a:off x="4269920" y="5702215"/>
            <a:ext cx="174095" cy="75008"/>
          </a:xfrm>
          <a:custGeom>
            <a:avLst/>
            <a:gdLst>
              <a:gd name="connsiteX0" fmla="*/ 121105 w 174095"/>
              <a:gd name="connsiteY0" fmla="*/ 63585 h 75008"/>
              <a:gd name="connsiteX1" fmla="*/ 455 w 174095"/>
              <a:gd name="connsiteY1" fmla="*/ 69935 h 75008"/>
              <a:gd name="connsiteX2" fmla="*/ 171905 w 174095"/>
              <a:gd name="connsiteY2" fmla="*/ 3260 h 75008"/>
              <a:gd name="connsiteX3" fmla="*/ 102055 w 174095"/>
              <a:gd name="connsiteY3" fmla="*/ 9610 h 75008"/>
              <a:gd name="connsiteX4" fmla="*/ 121105 w 174095"/>
              <a:gd name="connsiteY4" fmla="*/ 63585 h 7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95" h="75008">
                <a:moveTo>
                  <a:pt x="121105" y="63585"/>
                </a:moveTo>
                <a:cubicBezTo>
                  <a:pt x="104172" y="73639"/>
                  <a:pt x="-8012" y="79989"/>
                  <a:pt x="455" y="69935"/>
                </a:cubicBezTo>
                <a:cubicBezTo>
                  <a:pt x="8922" y="59881"/>
                  <a:pt x="154972" y="13314"/>
                  <a:pt x="171905" y="3260"/>
                </a:cubicBezTo>
                <a:cubicBezTo>
                  <a:pt x="188838" y="-6794"/>
                  <a:pt x="102055" y="9610"/>
                  <a:pt x="102055" y="9610"/>
                </a:cubicBezTo>
                <a:cubicBezTo>
                  <a:pt x="90942" y="12256"/>
                  <a:pt x="138038" y="53531"/>
                  <a:pt x="121105" y="63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FF3E8FA-B8D9-1D8F-0984-B9A279C5AD71}"/>
              </a:ext>
            </a:extLst>
          </p:cNvPr>
          <p:cNvSpPr/>
          <p:nvPr/>
        </p:nvSpPr>
        <p:spPr>
          <a:xfrm>
            <a:off x="4949629" y="5693943"/>
            <a:ext cx="306590" cy="167739"/>
          </a:xfrm>
          <a:custGeom>
            <a:avLst/>
            <a:gdLst>
              <a:gd name="connsiteX0" fmla="*/ 196 w 306590"/>
              <a:gd name="connsiteY0" fmla="*/ 27407 h 167739"/>
              <a:gd name="connsiteX1" fmla="*/ 158946 w 306590"/>
              <a:gd name="connsiteY1" fmla="*/ 5182 h 167739"/>
              <a:gd name="connsiteX2" fmla="*/ 235146 w 306590"/>
              <a:gd name="connsiteY2" fmla="*/ 36932 h 167739"/>
              <a:gd name="connsiteX3" fmla="*/ 235146 w 306590"/>
              <a:gd name="connsiteY3" fmla="*/ 5182 h 167739"/>
              <a:gd name="connsiteX4" fmla="*/ 304996 w 306590"/>
              <a:gd name="connsiteY4" fmla="*/ 167107 h 167739"/>
              <a:gd name="connsiteX5" fmla="*/ 279596 w 306590"/>
              <a:gd name="connsiteY5" fmla="*/ 59157 h 167739"/>
              <a:gd name="connsiteX6" fmla="*/ 228796 w 306590"/>
              <a:gd name="connsiteY6" fmla="*/ 2007 h 167739"/>
              <a:gd name="connsiteX7" fmla="*/ 54171 w 306590"/>
              <a:gd name="connsiteY7" fmla="*/ 14707 h 167739"/>
              <a:gd name="connsiteX8" fmla="*/ 193871 w 306590"/>
              <a:gd name="connsiteY8" fmla="*/ 14707 h 167739"/>
              <a:gd name="connsiteX9" fmla="*/ 196 w 306590"/>
              <a:gd name="connsiteY9" fmla="*/ 27407 h 16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590" h="167739">
                <a:moveTo>
                  <a:pt x="196" y="27407"/>
                </a:moveTo>
                <a:cubicBezTo>
                  <a:pt x="-5625" y="25819"/>
                  <a:pt x="119788" y="3595"/>
                  <a:pt x="158946" y="5182"/>
                </a:cubicBezTo>
                <a:cubicBezTo>
                  <a:pt x="198104" y="6769"/>
                  <a:pt x="222446" y="36932"/>
                  <a:pt x="235146" y="36932"/>
                </a:cubicBezTo>
                <a:cubicBezTo>
                  <a:pt x="247846" y="36932"/>
                  <a:pt x="223504" y="-16514"/>
                  <a:pt x="235146" y="5182"/>
                </a:cubicBezTo>
                <a:cubicBezTo>
                  <a:pt x="246788" y="26878"/>
                  <a:pt x="297588" y="158111"/>
                  <a:pt x="304996" y="167107"/>
                </a:cubicBezTo>
                <a:cubicBezTo>
                  <a:pt x="312404" y="176103"/>
                  <a:pt x="292296" y="86674"/>
                  <a:pt x="279596" y="59157"/>
                </a:cubicBezTo>
                <a:cubicBezTo>
                  <a:pt x="266896" y="31640"/>
                  <a:pt x="266367" y="9415"/>
                  <a:pt x="228796" y="2007"/>
                </a:cubicBezTo>
                <a:cubicBezTo>
                  <a:pt x="191225" y="-5401"/>
                  <a:pt x="59992" y="12590"/>
                  <a:pt x="54171" y="14707"/>
                </a:cubicBezTo>
                <a:cubicBezTo>
                  <a:pt x="48350" y="16824"/>
                  <a:pt x="197046" y="11532"/>
                  <a:pt x="193871" y="14707"/>
                </a:cubicBezTo>
                <a:cubicBezTo>
                  <a:pt x="190696" y="17882"/>
                  <a:pt x="6017" y="28995"/>
                  <a:pt x="196" y="27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8D7445F2-0292-9A25-486A-C23DCBC5414D}"/>
              </a:ext>
            </a:extLst>
          </p:cNvPr>
          <p:cNvSpPr/>
          <p:nvPr/>
        </p:nvSpPr>
        <p:spPr>
          <a:xfrm>
            <a:off x="4824130" y="5687150"/>
            <a:ext cx="184560" cy="168407"/>
          </a:xfrm>
          <a:custGeom>
            <a:avLst/>
            <a:gdLst>
              <a:gd name="connsiteX0" fmla="*/ 1870 w 184560"/>
              <a:gd name="connsiteY0" fmla="*/ 167550 h 168407"/>
              <a:gd name="connsiteX1" fmla="*/ 179670 w 184560"/>
              <a:gd name="connsiteY1" fmla="*/ 5625 h 168407"/>
              <a:gd name="connsiteX2" fmla="*/ 138395 w 184560"/>
              <a:gd name="connsiteY2" fmla="*/ 34200 h 168407"/>
              <a:gd name="connsiteX3" fmla="*/ 87595 w 184560"/>
              <a:gd name="connsiteY3" fmla="*/ 69125 h 168407"/>
              <a:gd name="connsiteX4" fmla="*/ 1870 w 184560"/>
              <a:gd name="connsiteY4" fmla="*/ 167550 h 1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560" h="168407">
                <a:moveTo>
                  <a:pt x="1870" y="167550"/>
                </a:moveTo>
                <a:cubicBezTo>
                  <a:pt x="17216" y="156967"/>
                  <a:pt x="156916" y="27850"/>
                  <a:pt x="179670" y="5625"/>
                </a:cubicBezTo>
                <a:cubicBezTo>
                  <a:pt x="202424" y="-16600"/>
                  <a:pt x="138395" y="34200"/>
                  <a:pt x="138395" y="34200"/>
                </a:cubicBezTo>
                <a:cubicBezTo>
                  <a:pt x="123049" y="44783"/>
                  <a:pt x="105058" y="50604"/>
                  <a:pt x="87595" y="69125"/>
                </a:cubicBezTo>
                <a:cubicBezTo>
                  <a:pt x="70133" y="87646"/>
                  <a:pt x="-13476" y="178133"/>
                  <a:pt x="1870" y="167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6EF3CFC6-AE1C-B231-A96C-08AC76F36122}"/>
              </a:ext>
            </a:extLst>
          </p:cNvPr>
          <p:cNvSpPr/>
          <p:nvPr/>
        </p:nvSpPr>
        <p:spPr>
          <a:xfrm>
            <a:off x="4698125" y="7327851"/>
            <a:ext cx="878423" cy="560176"/>
          </a:xfrm>
          <a:custGeom>
            <a:avLst/>
            <a:gdLst>
              <a:gd name="connsiteX0" fmla="*/ 875 w 878423"/>
              <a:gd name="connsiteY0" fmla="*/ 49 h 560176"/>
              <a:gd name="connsiteX1" fmla="*/ 280275 w 878423"/>
              <a:gd name="connsiteY1" fmla="*/ 368349 h 560176"/>
              <a:gd name="connsiteX2" fmla="*/ 178675 w 878423"/>
              <a:gd name="connsiteY2" fmla="*/ 558849 h 560176"/>
              <a:gd name="connsiteX3" fmla="*/ 369175 w 878423"/>
              <a:gd name="connsiteY3" fmla="*/ 279449 h 560176"/>
              <a:gd name="connsiteX4" fmla="*/ 877175 w 878423"/>
              <a:gd name="connsiteY4" fmla="*/ 63549 h 560176"/>
              <a:gd name="connsiteX5" fmla="*/ 521575 w 878423"/>
              <a:gd name="connsiteY5" fmla="*/ 88949 h 560176"/>
              <a:gd name="connsiteX6" fmla="*/ 813675 w 878423"/>
              <a:gd name="connsiteY6" fmla="*/ 88949 h 560176"/>
              <a:gd name="connsiteX7" fmla="*/ 432675 w 878423"/>
              <a:gd name="connsiteY7" fmla="*/ 228649 h 560176"/>
              <a:gd name="connsiteX8" fmla="*/ 178675 w 878423"/>
              <a:gd name="connsiteY8" fmla="*/ 508049 h 560176"/>
              <a:gd name="connsiteX9" fmla="*/ 191375 w 878423"/>
              <a:gd name="connsiteY9" fmla="*/ 342949 h 560176"/>
              <a:gd name="connsiteX10" fmla="*/ 875 w 878423"/>
              <a:gd name="connsiteY10" fmla="*/ 49 h 5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8423" h="560176">
                <a:moveTo>
                  <a:pt x="875" y="49"/>
                </a:moveTo>
                <a:cubicBezTo>
                  <a:pt x="15692" y="4282"/>
                  <a:pt x="250642" y="275216"/>
                  <a:pt x="280275" y="368349"/>
                </a:cubicBezTo>
                <a:cubicBezTo>
                  <a:pt x="309908" y="461482"/>
                  <a:pt x="163858" y="573666"/>
                  <a:pt x="178675" y="558849"/>
                </a:cubicBezTo>
                <a:cubicBezTo>
                  <a:pt x="193492" y="544032"/>
                  <a:pt x="252758" y="361999"/>
                  <a:pt x="369175" y="279449"/>
                </a:cubicBezTo>
                <a:cubicBezTo>
                  <a:pt x="485592" y="196899"/>
                  <a:pt x="851775" y="95299"/>
                  <a:pt x="877175" y="63549"/>
                </a:cubicBezTo>
                <a:cubicBezTo>
                  <a:pt x="902575" y="31799"/>
                  <a:pt x="532158" y="84716"/>
                  <a:pt x="521575" y="88949"/>
                </a:cubicBezTo>
                <a:cubicBezTo>
                  <a:pt x="510992" y="93182"/>
                  <a:pt x="828492" y="65666"/>
                  <a:pt x="813675" y="88949"/>
                </a:cubicBezTo>
                <a:cubicBezTo>
                  <a:pt x="798858" y="112232"/>
                  <a:pt x="538508" y="158799"/>
                  <a:pt x="432675" y="228649"/>
                </a:cubicBezTo>
                <a:cubicBezTo>
                  <a:pt x="326842" y="298499"/>
                  <a:pt x="218892" y="488999"/>
                  <a:pt x="178675" y="508049"/>
                </a:cubicBezTo>
                <a:cubicBezTo>
                  <a:pt x="138458" y="527099"/>
                  <a:pt x="218892" y="423382"/>
                  <a:pt x="191375" y="342949"/>
                </a:cubicBezTo>
                <a:cubicBezTo>
                  <a:pt x="163858" y="262516"/>
                  <a:pt x="-13942" y="-4184"/>
                  <a:pt x="87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94A474F-8CAF-7A6C-DF24-25701684D827}"/>
              </a:ext>
            </a:extLst>
          </p:cNvPr>
          <p:cNvSpPr/>
          <p:nvPr/>
        </p:nvSpPr>
        <p:spPr>
          <a:xfrm>
            <a:off x="2549720" y="4776622"/>
            <a:ext cx="353241" cy="1432384"/>
          </a:xfrm>
          <a:custGeom>
            <a:avLst/>
            <a:gdLst>
              <a:gd name="connsiteX0" fmla="*/ 187904 w 353241"/>
              <a:gd name="connsiteY0" fmla="*/ 1676 h 1432384"/>
              <a:gd name="connsiteX1" fmla="*/ 65241 w 353241"/>
              <a:gd name="connsiteY1" fmla="*/ 681900 h 1432384"/>
              <a:gd name="connsiteX2" fmla="*/ 98695 w 353241"/>
              <a:gd name="connsiteY2" fmla="*/ 999710 h 1432384"/>
              <a:gd name="connsiteX3" fmla="*/ 87543 w 353241"/>
              <a:gd name="connsiteY3" fmla="*/ 927227 h 1432384"/>
              <a:gd name="connsiteX4" fmla="*/ 120997 w 353241"/>
              <a:gd name="connsiteY4" fmla="*/ 1217158 h 1432384"/>
              <a:gd name="connsiteX5" fmla="*/ 120997 w 353241"/>
              <a:gd name="connsiteY5" fmla="*/ 1127949 h 1432384"/>
              <a:gd name="connsiteX6" fmla="*/ 349597 w 353241"/>
              <a:gd name="connsiteY6" fmla="*/ 1429032 h 1432384"/>
              <a:gd name="connsiteX7" fmla="*/ 243660 w 353241"/>
              <a:gd name="connsiteY7" fmla="*/ 1267339 h 1432384"/>
              <a:gd name="connsiteX8" fmla="*/ 9485 w 353241"/>
              <a:gd name="connsiteY8" fmla="*/ 932802 h 1432384"/>
              <a:gd name="connsiteX9" fmla="*/ 54090 w 353241"/>
              <a:gd name="connsiteY9" fmla="*/ 994134 h 1432384"/>
              <a:gd name="connsiteX10" fmla="*/ 132148 w 353241"/>
              <a:gd name="connsiteY10" fmla="*/ 681900 h 1432384"/>
              <a:gd name="connsiteX11" fmla="*/ 93119 w 353241"/>
              <a:gd name="connsiteY11" fmla="*/ 815715 h 1432384"/>
              <a:gd name="connsiteX12" fmla="*/ 59665 w 353241"/>
              <a:gd name="connsiteY12" fmla="*/ 681900 h 1432384"/>
              <a:gd name="connsiteX13" fmla="*/ 76392 w 353241"/>
              <a:gd name="connsiteY13" fmla="*/ 419846 h 1432384"/>
              <a:gd name="connsiteX14" fmla="*/ 93119 w 353241"/>
              <a:gd name="connsiteY14" fmla="*/ 486754 h 1432384"/>
              <a:gd name="connsiteX15" fmla="*/ 187904 w 353241"/>
              <a:gd name="connsiteY15" fmla="*/ 1676 h 143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3241" h="1432384">
                <a:moveTo>
                  <a:pt x="187904" y="1676"/>
                </a:moveTo>
                <a:cubicBezTo>
                  <a:pt x="183258" y="34200"/>
                  <a:pt x="80109" y="515561"/>
                  <a:pt x="65241" y="681900"/>
                </a:cubicBezTo>
                <a:cubicBezTo>
                  <a:pt x="50373" y="848239"/>
                  <a:pt x="94978" y="958822"/>
                  <a:pt x="98695" y="999710"/>
                </a:cubicBezTo>
                <a:cubicBezTo>
                  <a:pt x="102412" y="1040598"/>
                  <a:pt x="83826" y="890986"/>
                  <a:pt x="87543" y="927227"/>
                </a:cubicBezTo>
                <a:cubicBezTo>
                  <a:pt x="91260" y="963468"/>
                  <a:pt x="115421" y="1183704"/>
                  <a:pt x="120997" y="1217158"/>
                </a:cubicBezTo>
                <a:cubicBezTo>
                  <a:pt x="126573" y="1250612"/>
                  <a:pt x="82897" y="1092637"/>
                  <a:pt x="120997" y="1127949"/>
                </a:cubicBezTo>
                <a:cubicBezTo>
                  <a:pt x="159097" y="1163261"/>
                  <a:pt x="329153" y="1405800"/>
                  <a:pt x="349597" y="1429032"/>
                </a:cubicBezTo>
                <a:cubicBezTo>
                  <a:pt x="370041" y="1452264"/>
                  <a:pt x="300345" y="1350044"/>
                  <a:pt x="243660" y="1267339"/>
                </a:cubicBezTo>
                <a:cubicBezTo>
                  <a:pt x="186975" y="1184634"/>
                  <a:pt x="41080" y="978336"/>
                  <a:pt x="9485" y="932802"/>
                </a:cubicBezTo>
                <a:cubicBezTo>
                  <a:pt x="-22110" y="887268"/>
                  <a:pt x="33646" y="1035951"/>
                  <a:pt x="54090" y="994134"/>
                </a:cubicBezTo>
                <a:cubicBezTo>
                  <a:pt x="74534" y="952317"/>
                  <a:pt x="125643" y="711636"/>
                  <a:pt x="132148" y="681900"/>
                </a:cubicBezTo>
                <a:cubicBezTo>
                  <a:pt x="138653" y="652164"/>
                  <a:pt x="105199" y="815715"/>
                  <a:pt x="93119" y="815715"/>
                </a:cubicBezTo>
                <a:cubicBezTo>
                  <a:pt x="81039" y="815715"/>
                  <a:pt x="62453" y="747878"/>
                  <a:pt x="59665" y="681900"/>
                </a:cubicBezTo>
                <a:cubicBezTo>
                  <a:pt x="56877" y="615922"/>
                  <a:pt x="70816" y="452370"/>
                  <a:pt x="76392" y="419846"/>
                </a:cubicBezTo>
                <a:cubicBezTo>
                  <a:pt x="81968" y="387322"/>
                  <a:pt x="72675" y="553661"/>
                  <a:pt x="93119" y="486754"/>
                </a:cubicBezTo>
                <a:cubicBezTo>
                  <a:pt x="113563" y="419847"/>
                  <a:pt x="192550" y="-30848"/>
                  <a:pt x="187904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43C2FE57-85CC-C4DC-E560-FB507444045E}"/>
              </a:ext>
            </a:extLst>
          </p:cNvPr>
          <p:cNvSpPr/>
          <p:nvPr/>
        </p:nvSpPr>
        <p:spPr>
          <a:xfrm>
            <a:off x="2681506" y="6152377"/>
            <a:ext cx="270086" cy="469057"/>
          </a:xfrm>
          <a:custGeom>
            <a:avLst/>
            <a:gdLst>
              <a:gd name="connsiteX0" fmla="*/ 5938 w 270086"/>
              <a:gd name="connsiteY0" fmla="*/ 14247 h 469057"/>
              <a:gd name="connsiteX1" fmla="*/ 234538 w 270086"/>
              <a:gd name="connsiteY1" fmla="*/ 298603 h 469057"/>
              <a:gd name="connsiteX2" fmla="*/ 267992 w 270086"/>
              <a:gd name="connsiteY2" fmla="*/ 465872 h 469057"/>
              <a:gd name="connsiteX3" fmla="*/ 245689 w 270086"/>
              <a:gd name="connsiteY3" fmla="*/ 382238 h 469057"/>
              <a:gd name="connsiteX4" fmla="*/ 78421 w 270086"/>
              <a:gd name="connsiteY4" fmla="*/ 75579 h 469057"/>
              <a:gd name="connsiteX5" fmla="*/ 5938 w 270086"/>
              <a:gd name="connsiteY5" fmla="*/ 14247 h 46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86" h="469057">
                <a:moveTo>
                  <a:pt x="5938" y="14247"/>
                </a:moveTo>
                <a:cubicBezTo>
                  <a:pt x="31958" y="51418"/>
                  <a:pt x="190862" y="223332"/>
                  <a:pt x="234538" y="298603"/>
                </a:cubicBezTo>
                <a:cubicBezTo>
                  <a:pt x="278214" y="373874"/>
                  <a:pt x="266133" y="451933"/>
                  <a:pt x="267992" y="465872"/>
                </a:cubicBezTo>
                <a:cubicBezTo>
                  <a:pt x="269851" y="479811"/>
                  <a:pt x="277284" y="447287"/>
                  <a:pt x="245689" y="382238"/>
                </a:cubicBezTo>
                <a:cubicBezTo>
                  <a:pt x="214094" y="317189"/>
                  <a:pt x="110945" y="133194"/>
                  <a:pt x="78421" y="75579"/>
                </a:cubicBezTo>
                <a:cubicBezTo>
                  <a:pt x="45897" y="17964"/>
                  <a:pt x="-20082" y="-22924"/>
                  <a:pt x="5938" y="14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C66C4FB6-79DD-493F-0CA9-FCF9C1E8834D}"/>
              </a:ext>
            </a:extLst>
          </p:cNvPr>
          <p:cNvSpPr/>
          <p:nvPr/>
        </p:nvSpPr>
        <p:spPr>
          <a:xfrm>
            <a:off x="2922748" y="6910768"/>
            <a:ext cx="1466315" cy="875838"/>
          </a:xfrm>
          <a:custGeom>
            <a:avLst/>
            <a:gdLst>
              <a:gd name="connsiteX0" fmla="*/ 43476 w 1466315"/>
              <a:gd name="connsiteY0" fmla="*/ 19715 h 875838"/>
              <a:gd name="connsiteX1" fmla="*/ 1097267 w 1466315"/>
              <a:gd name="connsiteY1" fmla="*/ 521520 h 875838"/>
              <a:gd name="connsiteX2" fmla="*/ 1108418 w 1466315"/>
              <a:gd name="connsiteY2" fmla="*/ 521520 h 875838"/>
              <a:gd name="connsiteX3" fmla="*/ 1465257 w 1466315"/>
              <a:gd name="connsiteY3" fmla="*/ 872783 h 875838"/>
              <a:gd name="connsiteX4" fmla="*/ 1208779 w 1466315"/>
              <a:gd name="connsiteY4" fmla="*/ 688788 h 875838"/>
              <a:gd name="connsiteX5" fmla="*/ 941150 w 1466315"/>
              <a:gd name="connsiteY5" fmla="*/ 627456 h 875838"/>
              <a:gd name="connsiteX6" fmla="*/ 1214354 w 1466315"/>
              <a:gd name="connsiteY6" fmla="*/ 677637 h 875838"/>
              <a:gd name="connsiteX7" fmla="*/ 985754 w 1466315"/>
              <a:gd name="connsiteY7" fmla="*/ 476915 h 875838"/>
              <a:gd name="connsiteX8" fmla="*/ 690247 w 1466315"/>
              <a:gd name="connsiteY8" fmla="*/ 331949 h 875838"/>
              <a:gd name="connsiteX9" fmla="*/ 400315 w 1466315"/>
              <a:gd name="connsiteY9" fmla="*/ 131227 h 875838"/>
              <a:gd name="connsiteX10" fmla="*/ 389164 w 1466315"/>
              <a:gd name="connsiteY10" fmla="*/ 97773 h 875838"/>
              <a:gd name="connsiteX11" fmla="*/ 221896 w 1466315"/>
              <a:gd name="connsiteY11" fmla="*/ 97773 h 875838"/>
              <a:gd name="connsiteX12" fmla="*/ 43476 w 1466315"/>
              <a:gd name="connsiteY12" fmla="*/ 197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6315" h="875838">
                <a:moveTo>
                  <a:pt x="43476" y="19715"/>
                </a:moveTo>
                <a:lnTo>
                  <a:pt x="1097267" y="521520"/>
                </a:lnTo>
                <a:cubicBezTo>
                  <a:pt x="1274757" y="605154"/>
                  <a:pt x="1047086" y="462976"/>
                  <a:pt x="1108418" y="521520"/>
                </a:cubicBezTo>
                <a:cubicBezTo>
                  <a:pt x="1169750" y="580064"/>
                  <a:pt x="1448530" y="844905"/>
                  <a:pt x="1465257" y="872783"/>
                </a:cubicBezTo>
                <a:cubicBezTo>
                  <a:pt x="1481984" y="900661"/>
                  <a:pt x="1296130" y="729676"/>
                  <a:pt x="1208779" y="688788"/>
                </a:cubicBezTo>
                <a:cubicBezTo>
                  <a:pt x="1121428" y="647900"/>
                  <a:pt x="940221" y="629314"/>
                  <a:pt x="941150" y="627456"/>
                </a:cubicBezTo>
                <a:cubicBezTo>
                  <a:pt x="942079" y="625598"/>
                  <a:pt x="1206920" y="702727"/>
                  <a:pt x="1214354" y="677637"/>
                </a:cubicBezTo>
                <a:cubicBezTo>
                  <a:pt x="1221788" y="652547"/>
                  <a:pt x="1073105" y="534530"/>
                  <a:pt x="985754" y="476915"/>
                </a:cubicBezTo>
                <a:cubicBezTo>
                  <a:pt x="898403" y="419300"/>
                  <a:pt x="787820" y="389564"/>
                  <a:pt x="690247" y="331949"/>
                </a:cubicBezTo>
                <a:cubicBezTo>
                  <a:pt x="592674" y="274334"/>
                  <a:pt x="450496" y="170256"/>
                  <a:pt x="400315" y="131227"/>
                </a:cubicBezTo>
                <a:cubicBezTo>
                  <a:pt x="350135" y="92198"/>
                  <a:pt x="418901" y="103349"/>
                  <a:pt x="389164" y="97773"/>
                </a:cubicBezTo>
                <a:cubicBezTo>
                  <a:pt x="359428" y="92197"/>
                  <a:pt x="283228" y="105207"/>
                  <a:pt x="221896" y="97773"/>
                </a:cubicBezTo>
                <a:cubicBezTo>
                  <a:pt x="160564" y="90339"/>
                  <a:pt x="-102419" y="-50909"/>
                  <a:pt x="43476" y="19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31805AC3-DC7C-C06E-1E38-4A6E25609EC3}"/>
              </a:ext>
            </a:extLst>
          </p:cNvPr>
          <p:cNvSpPr/>
          <p:nvPr/>
        </p:nvSpPr>
        <p:spPr>
          <a:xfrm>
            <a:off x="5302883" y="7231891"/>
            <a:ext cx="1879609" cy="2515582"/>
          </a:xfrm>
          <a:custGeom>
            <a:avLst/>
            <a:gdLst>
              <a:gd name="connsiteX0" fmla="*/ 1363924 w 1879609"/>
              <a:gd name="connsiteY0" fmla="*/ 182 h 2515582"/>
              <a:gd name="connsiteX1" fmla="*/ 349772 w 1879609"/>
              <a:gd name="connsiteY1" fmla="*/ 1247091 h 2515582"/>
              <a:gd name="connsiteX2" fmla="*/ 449524 w 1879609"/>
              <a:gd name="connsiteY2" fmla="*/ 2194742 h 2515582"/>
              <a:gd name="connsiteX3" fmla="*/ 399648 w 1879609"/>
              <a:gd name="connsiteY3" fmla="*/ 1862233 h 2515582"/>
              <a:gd name="connsiteX4" fmla="*/ 715532 w 1879609"/>
              <a:gd name="connsiteY4" fmla="*/ 2510625 h 2515582"/>
              <a:gd name="connsiteX5" fmla="*/ 516026 w 1879609"/>
              <a:gd name="connsiteY5" fmla="*/ 2128240 h 2515582"/>
              <a:gd name="connsiteX6" fmla="*/ 637 w 1879609"/>
              <a:gd name="connsiteY6" fmla="*/ 1529724 h 2515582"/>
              <a:gd name="connsiteX7" fmla="*/ 416273 w 1879609"/>
              <a:gd name="connsiteY7" fmla="*/ 1346844 h 2515582"/>
              <a:gd name="connsiteX8" fmla="*/ 715532 w 1879609"/>
              <a:gd name="connsiteY8" fmla="*/ 1263716 h 2515582"/>
              <a:gd name="connsiteX9" fmla="*/ 1879313 w 1879609"/>
              <a:gd name="connsiteY9" fmla="*/ 249564 h 2515582"/>
              <a:gd name="connsiteX10" fmla="*/ 599153 w 1879609"/>
              <a:gd name="connsiteY10" fmla="*/ 1147338 h 2515582"/>
              <a:gd name="connsiteX11" fmla="*/ 1363924 w 1879609"/>
              <a:gd name="connsiteY11" fmla="*/ 182 h 251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9609" h="2515582">
                <a:moveTo>
                  <a:pt x="1363924" y="182"/>
                </a:moveTo>
                <a:cubicBezTo>
                  <a:pt x="1322360" y="16808"/>
                  <a:pt x="502172" y="881331"/>
                  <a:pt x="349772" y="1247091"/>
                </a:cubicBezTo>
                <a:cubicBezTo>
                  <a:pt x="197372" y="1612851"/>
                  <a:pt x="441211" y="2092218"/>
                  <a:pt x="449524" y="2194742"/>
                </a:cubicBezTo>
                <a:cubicBezTo>
                  <a:pt x="457837" y="2297266"/>
                  <a:pt x="355313" y="1809586"/>
                  <a:pt x="399648" y="1862233"/>
                </a:cubicBezTo>
                <a:cubicBezTo>
                  <a:pt x="443983" y="1914880"/>
                  <a:pt x="696136" y="2466291"/>
                  <a:pt x="715532" y="2510625"/>
                </a:cubicBezTo>
                <a:cubicBezTo>
                  <a:pt x="734928" y="2554959"/>
                  <a:pt x="635175" y="2291724"/>
                  <a:pt x="516026" y="2128240"/>
                </a:cubicBezTo>
                <a:cubicBezTo>
                  <a:pt x="396877" y="1964757"/>
                  <a:pt x="17262" y="1659957"/>
                  <a:pt x="637" y="1529724"/>
                </a:cubicBezTo>
                <a:cubicBezTo>
                  <a:pt x="-15989" y="1399491"/>
                  <a:pt x="297124" y="1391179"/>
                  <a:pt x="416273" y="1346844"/>
                </a:cubicBezTo>
                <a:cubicBezTo>
                  <a:pt x="535422" y="1302509"/>
                  <a:pt x="471692" y="1446596"/>
                  <a:pt x="715532" y="1263716"/>
                </a:cubicBezTo>
                <a:cubicBezTo>
                  <a:pt x="959372" y="1080836"/>
                  <a:pt x="1898710" y="268960"/>
                  <a:pt x="1879313" y="249564"/>
                </a:cubicBezTo>
                <a:cubicBezTo>
                  <a:pt x="1859917" y="230168"/>
                  <a:pt x="682280" y="1186131"/>
                  <a:pt x="599153" y="1147338"/>
                </a:cubicBezTo>
                <a:cubicBezTo>
                  <a:pt x="516026" y="1108545"/>
                  <a:pt x="1405488" y="-16444"/>
                  <a:pt x="136392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E285C4DD-2D4C-CFDB-BB08-0ED4FAB67473}"/>
              </a:ext>
            </a:extLst>
          </p:cNvPr>
          <p:cNvSpPr/>
          <p:nvPr/>
        </p:nvSpPr>
        <p:spPr>
          <a:xfrm>
            <a:off x="4543468" y="7479934"/>
            <a:ext cx="1860514" cy="2404229"/>
          </a:xfrm>
          <a:custGeom>
            <a:avLst/>
            <a:gdLst>
              <a:gd name="connsiteX0" fmla="*/ 1325317 w 1860514"/>
              <a:gd name="connsiteY0" fmla="*/ 1521 h 2404229"/>
              <a:gd name="connsiteX1" fmla="*/ 410917 w 1860514"/>
              <a:gd name="connsiteY1" fmla="*/ 1015673 h 2404229"/>
              <a:gd name="connsiteX2" fmla="*/ 527296 w 1860514"/>
              <a:gd name="connsiteY2" fmla="*/ 2029826 h 2404229"/>
              <a:gd name="connsiteX3" fmla="*/ 444168 w 1860514"/>
              <a:gd name="connsiteY3" fmla="*/ 1630815 h 2404229"/>
              <a:gd name="connsiteX4" fmla="*/ 45157 w 1860514"/>
              <a:gd name="connsiteY4" fmla="*/ 2395586 h 2404229"/>
              <a:gd name="connsiteX5" fmla="*/ 211412 w 1860514"/>
              <a:gd name="connsiteY5" fmla="*/ 1963324 h 2404229"/>
              <a:gd name="connsiteX6" fmla="*/ 1840707 w 1860514"/>
              <a:gd name="connsiteY6" fmla="*/ 782917 h 2404229"/>
              <a:gd name="connsiteX7" fmla="*/ 1075936 w 1860514"/>
              <a:gd name="connsiteY7" fmla="*/ 1248430 h 2404229"/>
              <a:gd name="connsiteX8" fmla="*/ 477419 w 1860514"/>
              <a:gd name="connsiteY8" fmla="*/ 1547688 h 2404229"/>
              <a:gd name="connsiteX9" fmla="*/ 494045 w 1860514"/>
              <a:gd name="connsiteY9" fmla="*/ 1148677 h 2404229"/>
              <a:gd name="connsiteX10" fmla="*/ 942932 w 1860514"/>
              <a:gd name="connsiteY10" fmla="*/ 666539 h 2404229"/>
              <a:gd name="connsiteX11" fmla="*/ 560547 w 1860514"/>
              <a:gd name="connsiteY11" fmla="*/ 932546 h 2404229"/>
              <a:gd name="connsiteX12" fmla="*/ 826554 w 1860514"/>
              <a:gd name="connsiteY12" fmla="*/ 649913 h 2404229"/>
              <a:gd name="connsiteX13" fmla="*/ 593797 w 1860514"/>
              <a:gd name="connsiteY13" fmla="*/ 782917 h 2404229"/>
              <a:gd name="connsiteX14" fmla="*/ 1325317 w 1860514"/>
              <a:gd name="connsiteY14" fmla="*/ 1521 h 240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60514" h="2404229">
                <a:moveTo>
                  <a:pt x="1325317" y="1521"/>
                </a:moveTo>
                <a:cubicBezTo>
                  <a:pt x="1294837" y="40314"/>
                  <a:pt x="543920" y="677622"/>
                  <a:pt x="410917" y="1015673"/>
                </a:cubicBezTo>
                <a:cubicBezTo>
                  <a:pt x="277914" y="1353724"/>
                  <a:pt x="521754" y="1927302"/>
                  <a:pt x="527296" y="2029826"/>
                </a:cubicBezTo>
                <a:cubicBezTo>
                  <a:pt x="532838" y="2132350"/>
                  <a:pt x="524524" y="1569855"/>
                  <a:pt x="444168" y="1630815"/>
                </a:cubicBezTo>
                <a:cubicBezTo>
                  <a:pt x="363812" y="1691775"/>
                  <a:pt x="83950" y="2340168"/>
                  <a:pt x="45157" y="2395586"/>
                </a:cubicBezTo>
                <a:cubicBezTo>
                  <a:pt x="6364" y="2451004"/>
                  <a:pt x="-87846" y="2232102"/>
                  <a:pt x="211412" y="1963324"/>
                </a:cubicBezTo>
                <a:cubicBezTo>
                  <a:pt x="510670" y="1694546"/>
                  <a:pt x="1696620" y="902066"/>
                  <a:pt x="1840707" y="782917"/>
                </a:cubicBezTo>
                <a:cubicBezTo>
                  <a:pt x="1984794" y="663768"/>
                  <a:pt x="1303151" y="1120968"/>
                  <a:pt x="1075936" y="1248430"/>
                </a:cubicBezTo>
                <a:cubicBezTo>
                  <a:pt x="848721" y="1375892"/>
                  <a:pt x="574401" y="1564313"/>
                  <a:pt x="477419" y="1547688"/>
                </a:cubicBezTo>
                <a:cubicBezTo>
                  <a:pt x="380437" y="1531063"/>
                  <a:pt x="416459" y="1295535"/>
                  <a:pt x="494045" y="1148677"/>
                </a:cubicBezTo>
                <a:cubicBezTo>
                  <a:pt x="571630" y="1001819"/>
                  <a:pt x="931848" y="702561"/>
                  <a:pt x="942932" y="666539"/>
                </a:cubicBezTo>
                <a:cubicBezTo>
                  <a:pt x="954016" y="630517"/>
                  <a:pt x="579943" y="935317"/>
                  <a:pt x="560547" y="932546"/>
                </a:cubicBezTo>
                <a:cubicBezTo>
                  <a:pt x="541151" y="929775"/>
                  <a:pt x="821012" y="674851"/>
                  <a:pt x="826554" y="649913"/>
                </a:cubicBezTo>
                <a:cubicBezTo>
                  <a:pt x="832096" y="624975"/>
                  <a:pt x="507899" y="888212"/>
                  <a:pt x="593797" y="782917"/>
                </a:cubicBezTo>
                <a:cubicBezTo>
                  <a:pt x="679695" y="677623"/>
                  <a:pt x="1355797" y="-37272"/>
                  <a:pt x="1325317" y="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C722C85-7E0A-84E5-6A8F-144E143E5A98}"/>
              </a:ext>
            </a:extLst>
          </p:cNvPr>
          <p:cNvSpPr/>
          <p:nvPr/>
        </p:nvSpPr>
        <p:spPr>
          <a:xfrm>
            <a:off x="4666956" y="8442428"/>
            <a:ext cx="861537" cy="1637607"/>
          </a:xfrm>
          <a:custGeom>
            <a:avLst/>
            <a:gdLst>
              <a:gd name="connsiteX0" fmla="*/ 503560 w 861537"/>
              <a:gd name="connsiteY0" fmla="*/ 3303 h 1637607"/>
              <a:gd name="connsiteX1" fmla="*/ 237553 w 861537"/>
              <a:gd name="connsiteY1" fmla="*/ 585194 h 1637607"/>
              <a:gd name="connsiteX2" fmla="*/ 187677 w 861537"/>
              <a:gd name="connsiteY2" fmla="*/ 1283463 h 1637607"/>
              <a:gd name="connsiteX3" fmla="*/ 403808 w 861537"/>
              <a:gd name="connsiteY3" fmla="*/ 917703 h 1637607"/>
              <a:gd name="connsiteX4" fmla="*/ 719691 w 861537"/>
              <a:gd name="connsiteY4" fmla="*/ 1499594 h 1637607"/>
              <a:gd name="connsiteX5" fmla="*/ 852695 w 861537"/>
              <a:gd name="connsiteY5" fmla="*/ 1615972 h 1637607"/>
              <a:gd name="connsiteX6" fmla="*/ 486935 w 861537"/>
              <a:gd name="connsiteY6" fmla="*/ 1167085 h 1637607"/>
              <a:gd name="connsiteX7" fmla="*/ 387182 w 861537"/>
              <a:gd name="connsiteY7" fmla="*/ 1017456 h 1637607"/>
              <a:gd name="connsiteX8" fmla="*/ 387182 w 861537"/>
              <a:gd name="connsiteY8" fmla="*/ 1399841 h 1637607"/>
              <a:gd name="connsiteX9" fmla="*/ 204302 w 861537"/>
              <a:gd name="connsiteY9" fmla="*/ 1150459 h 1637607"/>
              <a:gd name="connsiteX10" fmla="*/ 104549 w 861537"/>
              <a:gd name="connsiteY10" fmla="*/ 1167085 h 1637607"/>
              <a:gd name="connsiteX11" fmla="*/ 254179 w 861537"/>
              <a:gd name="connsiteY11" fmla="*/ 718197 h 1637607"/>
              <a:gd name="connsiteX12" fmla="*/ 4797 w 861537"/>
              <a:gd name="connsiteY12" fmla="*/ 851201 h 1637607"/>
              <a:gd name="connsiteX13" fmla="*/ 503560 w 861537"/>
              <a:gd name="connsiteY13" fmla="*/ 3303 h 163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1537" h="1637607">
                <a:moveTo>
                  <a:pt x="503560" y="3303"/>
                </a:moveTo>
                <a:cubicBezTo>
                  <a:pt x="542353" y="-41032"/>
                  <a:pt x="290200" y="371834"/>
                  <a:pt x="237553" y="585194"/>
                </a:cubicBezTo>
                <a:cubicBezTo>
                  <a:pt x="184906" y="798554"/>
                  <a:pt x="159968" y="1228045"/>
                  <a:pt x="187677" y="1283463"/>
                </a:cubicBezTo>
                <a:cubicBezTo>
                  <a:pt x="215386" y="1338881"/>
                  <a:pt x="315139" y="881681"/>
                  <a:pt x="403808" y="917703"/>
                </a:cubicBezTo>
                <a:cubicBezTo>
                  <a:pt x="492477" y="953725"/>
                  <a:pt x="644877" y="1383216"/>
                  <a:pt x="719691" y="1499594"/>
                </a:cubicBezTo>
                <a:cubicBezTo>
                  <a:pt x="794505" y="1615972"/>
                  <a:pt x="891488" y="1671390"/>
                  <a:pt x="852695" y="1615972"/>
                </a:cubicBezTo>
                <a:cubicBezTo>
                  <a:pt x="813902" y="1560554"/>
                  <a:pt x="564520" y="1266838"/>
                  <a:pt x="486935" y="1167085"/>
                </a:cubicBezTo>
                <a:cubicBezTo>
                  <a:pt x="409350" y="1067332"/>
                  <a:pt x="403807" y="978663"/>
                  <a:pt x="387182" y="1017456"/>
                </a:cubicBezTo>
                <a:cubicBezTo>
                  <a:pt x="370556" y="1056249"/>
                  <a:pt x="417662" y="1377674"/>
                  <a:pt x="387182" y="1399841"/>
                </a:cubicBezTo>
                <a:cubicBezTo>
                  <a:pt x="356702" y="1422008"/>
                  <a:pt x="251407" y="1189252"/>
                  <a:pt x="204302" y="1150459"/>
                </a:cubicBezTo>
                <a:cubicBezTo>
                  <a:pt x="157196" y="1111666"/>
                  <a:pt x="96236" y="1239129"/>
                  <a:pt x="104549" y="1167085"/>
                </a:cubicBezTo>
                <a:cubicBezTo>
                  <a:pt x="112862" y="1095041"/>
                  <a:pt x="270804" y="770844"/>
                  <a:pt x="254179" y="718197"/>
                </a:cubicBezTo>
                <a:cubicBezTo>
                  <a:pt x="237554" y="665550"/>
                  <a:pt x="-39537" y="970350"/>
                  <a:pt x="4797" y="851201"/>
                </a:cubicBezTo>
                <a:cubicBezTo>
                  <a:pt x="49131" y="732052"/>
                  <a:pt x="464767" y="47638"/>
                  <a:pt x="503560" y="3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1C0398F0-688D-39C4-4D71-22F628763E9A}"/>
              </a:ext>
            </a:extLst>
          </p:cNvPr>
          <p:cNvSpPr/>
          <p:nvPr/>
        </p:nvSpPr>
        <p:spPr>
          <a:xfrm>
            <a:off x="6035040" y="8147359"/>
            <a:ext cx="2561193" cy="913683"/>
          </a:xfrm>
          <a:custGeom>
            <a:avLst/>
            <a:gdLst>
              <a:gd name="connsiteX0" fmla="*/ 0 w 2561193"/>
              <a:gd name="connsiteY0" fmla="*/ 148743 h 913683"/>
              <a:gd name="connsiteX1" fmla="*/ 1064029 w 2561193"/>
              <a:gd name="connsiteY1" fmla="*/ 32365 h 913683"/>
              <a:gd name="connsiteX2" fmla="*/ 2244436 w 2561193"/>
              <a:gd name="connsiteY2" fmla="*/ 664132 h 913683"/>
              <a:gd name="connsiteX3" fmla="*/ 1895302 w 2561193"/>
              <a:gd name="connsiteY3" fmla="*/ 581005 h 913683"/>
              <a:gd name="connsiteX4" fmla="*/ 2560320 w 2561193"/>
              <a:gd name="connsiteY4" fmla="*/ 913514 h 913683"/>
              <a:gd name="connsiteX5" fmla="*/ 1729047 w 2561193"/>
              <a:gd name="connsiteY5" fmla="*/ 531128 h 913683"/>
              <a:gd name="connsiteX6" fmla="*/ 581891 w 2561193"/>
              <a:gd name="connsiteY6" fmla="*/ 348248 h 913683"/>
              <a:gd name="connsiteX7" fmla="*/ 1695796 w 2561193"/>
              <a:gd name="connsiteY7" fmla="*/ 314997 h 913683"/>
              <a:gd name="connsiteX8" fmla="*/ 1180407 w 2561193"/>
              <a:gd name="connsiteY8" fmla="*/ 82241 h 913683"/>
              <a:gd name="connsiteX9" fmla="*/ 315884 w 2561193"/>
              <a:gd name="connsiteY9" fmla="*/ 132117 h 913683"/>
              <a:gd name="connsiteX10" fmla="*/ 0 w 2561193"/>
              <a:gd name="connsiteY10" fmla="*/ 148743 h 91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1193" h="913683">
                <a:moveTo>
                  <a:pt x="0" y="148743"/>
                </a:moveTo>
                <a:cubicBezTo>
                  <a:pt x="344978" y="47605"/>
                  <a:pt x="689956" y="-53533"/>
                  <a:pt x="1064029" y="32365"/>
                </a:cubicBezTo>
                <a:cubicBezTo>
                  <a:pt x="1438102" y="118263"/>
                  <a:pt x="2105891" y="572692"/>
                  <a:pt x="2244436" y="664132"/>
                </a:cubicBezTo>
                <a:cubicBezTo>
                  <a:pt x="2382981" y="755572"/>
                  <a:pt x="1842655" y="539441"/>
                  <a:pt x="1895302" y="581005"/>
                </a:cubicBezTo>
                <a:cubicBezTo>
                  <a:pt x="1947949" y="622569"/>
                  <a:pt x="2588029" y="921827"/>
                  <a:pt x="2560320" y="913514"/>
                </a:cubicBezTo>
                <a:cubicBezTo>
                  <a:pt x="2532611" y="905201"/>
                  <a:pt x="2058785" y="625339"/>
                  <a:pt x="1729047" y="531128"/>
                </a:cubicBezTo>
                <a:cubicBezTo>
                  <a:pt x="1399309" y="436917"/>
                  <a:pt x="587433" y="384270"/>
                  <a:pt x="581891" y="348248"/>
                </a:cubicBezTo>
                <a:cubicBezTo>
                  <a:pt x="576349" y="312226"/>
                  <a:pt x="1596043" y="359331"/>
                  <a:pt x="1695796" y="314997"/>
                </a:cubicBezTo>
                <a:cubicBezTo>
                  <a:pt x="1795549" y="270663"/>
                  <a:pt x="1410392" y="112721"/>
                  <a:pt x="1180407" y="82241"/>
                </a:cubicBezTo>
                <a:cubicBezTo>
                  <a:pt x="950422" y="51761"/>
                  <a:pt x="315884" y="132117"/>
                  <a:pt x="315884" y="132117"/>
                </a:cubicBezTo>
                <a:lnTo>
                  <a:pt x="0" y="1487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FDDA3891-232F-A9B0-CC3D-028576302014}"/>
              </a:ext>
            </a:extLst>
          </p:cNvPr>
          <p:cNvSpPr/>
          <p:nvPr/>
        </p:nvSpPr>
        <p:spPr>
          <a:xfrm>
            <a:off x="5219851" y="7564127"/>
            <a:ext cx="2226228" cy="2030846"/>
          </a:xfrm>
          <a:custGeom>
            <a:avLst/>
            <a:gdLst>
              <a:gd name="connsiteX0" fmla="*/ 2195102 w 2226228"/>
              <a:gd name="connsiteY0" fmla="*/ 17080 h 2030846"/>
              <a:gd name="connsiteX1" fmla="*/ 865065 w 2226228"/>
              <a:gd name="connsiteY1" fmla="*/ 914855 h 2030846"/>
              <a:gd name="connsiteX2" fmla="*/ 1214200 w 2226228"/>
              <a:gd name="connsiteY2" fmla="*/ 964731 h 2030846"/>
              <a:gd name="connsiteX3" fmla="*/ 781938 w 2226228"/>
              <a:gd name="connsiteY3" fmla="*/ 1629749 h 2030846"/>
              <a:gd name="connsiteX4" fmla="*/ 948193 w 2226228"/>
              <a:gd name="connsiteY4" fmla="*/ 1330491 h 2030846"/>
              <a:gd name="connsiteX5" fmla="*/ 542 w 2226228"/>
              <a:gd name="connsiteY5" fmla="*/ 2028760 h 2030846"/>
              <a:gd name="connsiteX6" fmla="*/ 1097822 w 2226228"/>
              <a:gd name="connsiteY6" fmla="*/ 1064484 h 2030846"/>
              <a:gd name="connsiteX7" fmla="*/ 1330578 w 2226228"/>
              <a:gd name="connsiteY7" fmla="*/ 981357 h 2030846"/>
              <a:gd name="connsiteX8" fmla="*/ 2111974 w 2226228"/>
              <a:gd name="connsiteY8" fmla="*/ 864978 h 2030846"/>
              <a:gd name="connsiteX9" fmla="*/ 1097822 w 2226228"/>
              <a:gd name="connsiteY9" fmla="*/ 864978 h 2030846"/>
              <a:gd name="connsiteX10" fmla="*/ 1280702 w 2226228"/>
              <a:gd name="connsiteY10" fmla="*/ 615597 h 2030846"/>
              <a:gd name="connsiteX11" fmla="*/ 865065 w 2226228"/>
              <a:gd name="connsiteY11" fmla="*/ 665473 h 2030846"/>
              <a:gd name="connsiteX12" fmla="*/ 1729589 w 2226228"/>
              <a:gd name="connsiteY12" fmla="*/ 349589 h 2030846"/>
              <a:gd name="connsiteX13" fmla="*/ 2195102 w 2226228"/>
              <a:gd name="connsiteY13" fmla="*/ 17080 h 203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228" h="2030846">
                <a:moveTo>
                  <a:pt x="2195102" y="17080"/>
                </a:moveTo>
                <a:cubicBezTo>
                  <a:pt x="2051015" y="111291"/>
                  <a:pt x="1028549" y="756913"/>
                  <a:pt x="865065" y="914855"/>
                </a:cubicBezTo>
                <a:cubicBezTo>
                  <a:pt x="701581" y="1072797"/>
                  <a:pt x="1228054" y="845582"/>
                  <a:pt x="1214200" y="964731"/>
                </a:cubicBezTo>
                <a:cubicBezTo>
                  <a:pt x="1200346" y="1083880"/>
                  <a:pt x="826273" y="1568789"/>
                  <a:pt x="781938" y="1629749"/>
                </a:cubicBezTo>
                <a:cubicBezTo>
                  <a:pt x="737603" y="1690709"/>
                  <a:pt x="1078426" y="1263989"/>
                  <a:pt x="948193" y="1330491"/>
                </a:cubicBezTo>
                <a:cubicBezTo>
                  <a:pt x="817960" y="1396993"/>
                  <a:pt x="-24396" y="2073094"/>
                  <a:pt x="542" y="2028760"/>
                </a:cubicBezTo>
                <a:cubicBezTo>
                  <a:pt x="25480" y="1984426"/>
                  <a:pt x="876149" y="1239051"/>
                  <a:pt x="1097822" y="1064484"/>
                </a:cubicBezTo>
                <a:cubicBezTo>
                  <a:pt x="1319495" y="889917"/>
                  <a:pt x="1161553" y="1014608"/>
                  <a:pt x="1330578" y="981357"/>
                </a:cubicBezTo>
                <a:cubicBezTo>
                  <a:pt x="1499603" y="948106"/>
                  <a:pt x="2150767" y="884374"/>
                  <a:pt x="2111974" y="864978"/>
                </a:cubicBezTo>
                <a:cubicBezTo>
                  <a:pt x="2073181" y="845582"/>
                  <a:pt x="1236367" y="906541"/>
                  <a:pt x="1097822" y="864978"/>
                </a:cubicBezTo>
                <a:cubicBezTo>
                  <a:pt x="959277" y="823415"/>
                  <a:pt x="1319495" y="648848"/>
                  <a:pt x="1280702" y="615597"/>
                </a:cubicBezTo>
                <a:cubicBezTo>
                  <a:pt x="1241909" y="582346"/>
                  <a:pt x="790251" y="709808"/>
                  <a:pt x="865065" y="665473"/>
                </a:cubicBezTo>
                <a:cubicBezTo>
                  <a:pt x="939879" y="621138"/>
                  <a:pt x="1510687" y="454884"/>
                  <a:pt x="1729589" y="349589"/>
                </a:cubicBezTo>
                <a:cubicBezTo>
                  <a:pt x="1948491" y="244295"/>
                  <a:pt x="2339189" y="-77131"/>
                  <a:pt x="2195102" y="17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2244344E-0309-DDC6-9ABA-2E2B7CF60427}"/>
              </a:ext>
            </a:extLst>
          </p:cNvPr>
          <p:cNvSpPr/>
          <p:nvPr/>
        </p:nvSpPr>
        <p:spPr>
          <a:xfrm>
            <a:off x="3083129" y="7676023"/>
            <a:ext cx="878075" cy="2619160"/>
          </a:xfrm>
          <a:custGeom>
            <a:avLst/>
            <a:gdLst>
              <a:gd name="connsiteX0" fmla="*/ 9206 w 878075"/>
              <a:gd name="connsiteY0" fmla="*/ 38188 h 2619160"/>
              <a:gd name="connsiteX1" fmla="*/ 125584 w 878075"/>
              <a:gd name="connsiteY1" fmla="*/ 221068 h 2619160"/>
              <a:gd name="connsiteX2" fmla="*/ 541220 w 878075"/>
              <a:gd name="connsiteY2" fmla="*/ 1301722 h 2619160"/>
              <a:gd name="connsiteX3" fmla="*/ 790602 w 878075"/>
              <a:gd name="connsiteY3" fmla="*/ 1966741 h 2619160"/>
              <a:gd name="connsiteX4" fmla="*/ 840478 w 878075"/>
              <a:gd name="connsiteY4" fmla="*/ 2615133 h 2619160"/>
              <a:gd name="connsiteX5" fmla="*/ 823853 w 878075"/>
              <a:gd name="connsiteY5" fmla="*/ 2149621 h 2619160"/>
              <a:gd name="connsiteX6" fmla="*/ 192086 w 878075"/>
              <a:gd name="connsiteY6" fmla="*/ 487075 h 2619160"/>
              <a:gd name="connsiteX7" fmla="*/ 325089 w 878075"/>
              <a:gd name="connsiteY7" fmla="*/ 736457 h 2619160"/>
              <a:gd name="connsiteX8" fmla="*/ 9206 w 878075"/>
              <a:gd name="connsiteY8" fmla="*/ 38188 h 26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8075" h="2619160">
                <a:moveTo>
                  <a:pt x="9206" y="38188"/>
                </a:moveTo>
                <a:cubicBezTo>
                  <a:pt x="-24045" y="-47710"/>
                  <a:pt x="36915" y="10479"/>
                  <a:pt x="125584" y="221068"/>
                </a:cubicBezTo>
                <a:cubicBezTo>
                  <a:pt x="214253" y="431657"/>
                  <a:pt x="430384" y="1010777"/>
                  <a:pt x="541220" y="1301722"/>
                </a:cubicBezTo>
                <a:cubicBezTo>
                  <a:pt x="652056" y="1592668"/>
                  <a:pt x="740726" y="1747839"/>
                  <a:pt x="790602" y="1966741"/>
                </a:cubicBezTo>
                <a:cubicBezTo>
                  <a:pt x="840478" y="2185643"/>
                  <a:pt x="834936" y="2584653"/>
                  <a:pt x="840478" y="2615133"/>
                </a:cubicBezTo>
                <a:cubicBezTo>
                  <a:pt x="846020" y="2645613"/>
                  <a:pt x="931918" y="2504297"/>
                  <a:pt x="823853" y="2149621"/>
                </a:cubicBezTo>
                <a:cubicBezTo>
                  <a:pt x="715788" y="1794945"/>
                  <a:pt x="275213" y="722602"/>
                  <a:pt x="192086" y="487075"/>
                </a:cubicBezTo>
                <a:cubicBezTo>
                  <a:pt x="108959" y="251548"/>
                  <a:pt x="350027" y="816813"/>
                  <a:pt x="325089" y="736457"/>
                </a:cubicBezTo>
                <a:cubicBezTo>
                  <a:pt x="300151" y="656101"/>
                  <a:pt x="42457" y="124086"/>
                  <a:pt x="9206" y="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9E9317D-8018-9247-9AB5-F15B3C019778}"/>
              </a:ext>
            </a:extLst>
          </p:cNvPr>
          <p:cNvSpPr/>
          <p:nvPr/>
        </p:nvSpPr>
        <p:spPr>
          <a:xfrm>
            <a:off x="2077852" y="3132374"/>
            <a:ext cx="903304" cy="4112426"/>
          </a:xfrm>
          <a:custGeom>
            <a:avLst/>
            <a:gdLst>
              <a:gd name="connsiteX0" fmla="*/ 848228 w 903304"/>
              <a:gd name="connsiteY0" fmla="*/ 176091 h 4112426"/>
              <a:gd name="connsiteX1" fmla="*/ 831603 w 903304"/>
              <a:gd name="connsiteY1" fmla="*/ 225968 h 4112426"/>
              <a:gd name="connsiteX2" fmla="*/ 233086 w 903304"/>
              <a:gd name="connsiteY2" fmla="*/ 2354026 h 4112426"/>
              <a:gd name="connsiteX3" fmla="*/ 449217 w 903304"/>
              <a:gd name="connsiteY3" fmla="*/ 1838637 h 4112426"/>
              <a:gd name="connsiteX4" fmla="*/ 100083 w 903304"/>
              <a:gd name="connsiteY4" fmla="*/ 4066448 h 4112426"/>
              <a:gd name="connsiteX5" fmla="*/ 216461 w 903304"/>
              <a:gd name="connsiteY5" fmla="*/ 3102171 h 4112426"/>
              <a:gd name="connsiteX6" fmla="*/ 449217 w 903304"/>
              <a:gd name="connsiteY6" fmla="*/ 292470 h 4112426"/>
              <a:gd name="connsiteX7" fmla="*/ 330 w 903304"/>
              <a:gd name="connsiteY7" fmla="*/ 2553531 h 4112426"/>
              <a:gd name="connsiteX8" fmla="*/ 532344 w 903304"/>
              <a:gd name="connsiteY8" fmla="*/ 1007364 h 4112426"/>
              <a:gd name="connsiteX9" fmla="*/ 432592 w 903304"/>
              <a:gd name="connsiteY9" fmla="*/ 1240121 h 4112426"/>
              <a:gd name="connsiteX10" fmla="*/ 848228 w 903304"/>
              <a:gd name="connsiteY10" fmla="*/ 176091 h 4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3304" h="4112426">
                <a:moveTo>
                  <a:pt x="848228" y="176091"/>
                </a:moveTo>
                <a:cubicBezTo>
                  <a:pt x="914730" y="7066"/>
                  <a:pt x="934127" y="-137021"/>
                  <a:pt x="831603" y="225968"/>
                </a:cubicBezTo>
                <a:cubicBezTo>
                  <a:pt x="729079" y="588957"/>
                  <a:pt x="296817" y="2085248"/>
                  <a:pt x="233086" y="2354026"/>
                </a:cubicBezTo>
                <a:cubicBezTo>
                  <a:pt x="169355" y="2622804"/>
                  <a:pt x="471384" y="1553233"/>
                  <a:pt x="449217" y="1838637"/>
                </a:cubicBezTo>
                <a:cubicBezTo>
                  <a:pt x="427050" y="2124041"/>
                  <a:pt x="138876" y="3855859"/>
                  <a:pt x="100083" y="4066448"/>
                </a:cubicBezTo>
                <a:cubicBezTo>
                  <a:pt x="61290" y="4277037"/>
                  <a:pt x="158272" y="3731167"/>
                  <a:pt x="216461" y="3102171"/>
                </a:cubicBezTo>
                <a:cubicBezTo>
                  <a:pt x="274650" y="2473175"/>
                  <a:pt x="485239" y="383910"/>
                  <a:pt x="449217" y="292470"/>
                </a:cubicBezTo>
                <a:cubicBezTo>
                  <a:pt x="413195" y="201030"/>
                  <a:pt x="-13524" y="2434382"/>
                  <a:pt x="330" y="2553531"/>
                </a:cubicBezTo>
                <a:cubicBezTo>
                  <a:pt x="14184" y="2672680"/>
                  <a:pt x="460300" y="1226266"/>
                  <a:pt x="532344" y="1007364"/>
                </a:cubicBezTo>
                <a:cubicBezTo>
                  <a:pt x="604388" y="788462"/>
                  <a:pt x="379945" y="1384208"/>
                  <a:pt x="432592" y="1240121"/>
                </a:cubicBezTo>
                <a:cubicBezTo>
                  <a:pt x="485239" y="1096034"/>
                  <a:pt x="781726" y="345116"/>
                  <a:pt x="848228" y="176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1AE12BE-1E1F-387A-A185-CD94972E9FEF}"/>
              </a:ext>
            </a:extLst>
          </p:cNvPr>
          <p:cNvSpPr/>
          <p:nvPr/>
        </p:nvSpPr>
        <p:spPr>
          <a:xfrm>
            <a:off x="3590491" y="3890625"/>
            <a:ext cx="575511" cy="281408"/>
          </a:xfrm>
          <a:custGeom>
            <a:avLst/>
            <a:gdLst>
              <a:gd name="connsiteX0" fmla="*/ 284558 w 575511"/>
              <a:gd name="connsiteY0" fmla="*/ 1151 h 281408"/>
              <a:gd name="connsiteX1" fmla="*/ 468553 w 575511"/>
              <a:gd name="connsiteY1" fmla="*/ 179570 h 281408"/>
              <a:gd name="connsiteX2" fmla="*/ 468553 w 575511"/>
              <a:gd name="connsiteY2" fmla="*/ 123814 h 281408"/>
              <a:gd name="connsiteX3" fmla="*/ 574489 w 575511"/>
              <a:gd name="connsiteY3" fmla="*/ 279931 h 281408"/>
              <a:gd name="connsiteX4" fmla="*/ 513158 w 575511"/>
              <a:gd name="connsiteY4" fmla="*/ 196297 h 281408"/>
              <a:gd name="connsiteX5" fmla="*/ 368192 w 575511"/>
              <a:gd name="connsiteY5" fmla="*/ 95936 h 281408"/>
              <a:gd name="connsiteX6" fmla="*/ 202 w 575511"/>
              <a:gd name="connsiteY6" fmla="*/ 79209 h 281408"/>
              <a:gd name="connsiteX7" fmla="*/ 318011 w 575511"/>
              <a:gd name="connsiteY7" fmla="*/ 84785 h 281408"/>
              <a:gd name="connsiteX8" fmla="*/ 435099 w 575511"/>
              <a:gd name="connsiteY8" fmla="*/ 101512 h 281408"/>
              <a:gd name="connsiteX9" fmla="*/ 284558 w 575511"/>
              <a:gd name="connsiteY9" fmla="*/ 1151 h 28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511" h="281408">
                <a:moveTo>
                  <a:pt x="284558" y="1151"/>
                </a:moveTo>
                <a:cubicBezTo>
                  <a:pt x="290134" y="14161"/>
                  <a:pt x="437887" y="159126"/>
                  <a:pt x="468553" y="179570"/>
                </a:cubicBezTo>
                <a:cubicBezTo>
                  <a:pt x="499219" y="200014"/>
                  <a:pt x="450897" y="107087"/>
                  <a:pt x="468553" y="123814"/>
                </a:cubicBezTo>
                <a:cubicBezTo>
                  <a:pt x="486209" y="140541"/>
                  <a:pt x="567055" y="267850"/>
                  <a:pt x="574489" y="279931"/>
                </a:cubicBezTo>
                <a:cubicBezTo>
                  <a:pt x="581923" y="292012"/>
                  <a:pt x="547541" y="226963"/>
                  <a:pt x="513158" y="196297"/>
                </a:cubicBezTo>
                <a:cubicBezTo>
                  <a:pt x="478775" y="165631"/>
                  <a:pt x="453685" y="115451"/>
                  <a:pt x="368192" y="95936"/>
                </a:cubicBezTo>
                <a:cubicBezTo>
                  <a:pt x="282699" y="76421"/>
                  <a:pt x="8565" y="81067"/>
                  <a:pt x="202" y="79209"/>
                </a:cubicBezTo>
                <a:cubicBezTo>
                  <a:pt x="-8161" y="77351"/>
                  <a:pt x="245528" y="81068"/>
                  <a:pt x="318011" y="84785"/>
                </a:cubicBezTo>
                <a:cubicBezTo>
                  <a:pt x="390494" y="88502"/>
                  <a:pt x="439745" y="113592"/>
                  <a:pt x="435099" y="101512"/>
                </a:cubicBezTo>
                <a:cubicBezTo>
                  <a:pt x="430453" y="89432"/>
                  <a:pt x="278982" y="-11859"/>
                  <a:pt x="284558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4FD7E667-934F-9B39-AB31-83E2E2BB28B2}"/>
              </a:ext>
            </a:extLst>
          </p:cNvPr>
          <p:cNvSpPr/>
          <p:nvPr/>
        </p:nvSpPr>
        <p:spPr>
          <a:xfrm>
            <a:off x="5307902" y="3935871"/>
            <a:ext cx="881025" cy="173390"/>
          </a:xfrm>
          <a:custGeom>
            <a:avLst/>
            <a:gdLst>
              <a:gd name="connsiteX0" fmla="*/ 78 w 881025"/>
              <a:gd name="connsiteY0" fmla="*/ 145475 h 173390"/>
              <a:gd name="connsiteX1" fmla="*/ 273283 w 881025"/>
              <a:gd name="connsiteY1" fmla="*/ 50690 h 173390"/>
              <a:gd name="connsiteX2" fmla="*/ 457278 w 881025"/>
              <a:gd name="connsiteY2" fmla="*/ 72992 h 173390"/>
              <a:gd name="connsiteX3" fmla="*/ 440552 w 881025"/>
              <a:gd name="connsiteY3" fmla="*/ 33963 h 173390"/>
              <a:gd name="connsiteX4" fmla="*/ 697030 w 881025"/>
              <a:gd name="connsiteY4" fmla="*/ 67417 h 173390"/>
              <a:gd name="connsiteX5" fmla="*/ 881025 w 881025"/>
              <a:gd name="connsiteY5" fmla="*/ 173353 h 173390"/>
              <a:gd name="connsiteX6" fmla="*/ 697030 w 881025"/>
              <a:gd name="connsiteY6" fmla="*/ 78568 h 173390"/>
              <a:gd name="connsiteX7" fmla="*/ 457278 w 881025"/>
              <a:gd name="connsiteY7" fmla="*/ 509 h 173390"/>
              <a:gd name="connsiteX8" fmla="*/ 78137 w 881025"/>
              <a:gd name="connsiteY8" fmla="*/ 45114 h 173390"/>
              <a:gd name="connsiteX9" fmla="*/ 301161 w 881025"/>
              <a:gd name="connsiteY9" fmla="*/ 50690 h 173390"/>
              <a:gd name="connsiteX10" fmla="*/ 78 w 881025"/>
              <a:gd name="connsiteY10" fmla="*/ 145475 h 17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1025" h="173390">
                <a:moveTo>
                  <a:pt x="78" y="145475"/>
                </a:moveTo>
                <a:cubicBezTo>
                  <a:pt x="-4568" y="145475"/>
                  <a:pt x="197083" y="62770"/>
                  <a:pt x="273283" y="50690"/>
                </a:cubicBezTo>
                <a:cubicBezTo>
                  <a:pt x="349483" y="38610"/>
                  <a:pt x="429400" y="75780"/>
                  <a:pt x="457278" y="72992"/>
                </a:cubicBezTo>
                <a:cubicBezTo>
                  <a:pt x="485156" y="70204"/>
                  <a:pt x="400593" y="34892"/>
                  <a:pt x="440552" y="33963"/>
                </a:cubicBezTo>
                <a:cubicBezTo>
                  <a:pt x="480511" y="33034"/>
                  <a:pt x="623618" y="44185"/>
                  <a:pt x="697030" y="67417"/>
                </a:cubicBezTo>
                <a:cubicBezTo>
                  <a:pt x="770442" y="90649"/>
                  <a:pt x="881025" y="171495"/>
                  <a:pt x="881025" y="173353"/>
                </a:cubicBezTo>
                <a:cubicBezTo>
                  <a:pt x="881025" y="175211"/>
                  <a:pt x="767655" y="107375"/>
                  <a:pt x="697030" y="78568"/>
                </a:cubicBezTo>
                <a:cubicBezTo>
                  <a:pt x="626406" y="49761"/>
                  <a:pt x="560427" y="6085"/>
                  <a:pt x="457278" y="509"/>
                </a:cubicBezTo>
                <a:cubicBezTo>
                  <a:pt x="354129" y="-5067"/>
                  <a:pt x="104156" y="36751"/>
                  <a:pt x="78137" y="45114"/>
                </a:cubicBezTo>
                <a:cubicBezTo>
                  <a:pt x="52118" y="53477"/>
                  <a:pt x="314171" y="40468"/>
                  <a:pt x="301161" y="50690"/>
                </a:cubicBezTo>
                <a:cubicBezTo>
                  <a:pt x="288151" y="60912"/>
                  <a:pt x="4724" y="145475"/>
                  <a:pt x="78" y="145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DC57B221-4A36-D874-3CDF-5BD61CF0D06E}"/>
              </a:ext>
            </a:extLst>
          </p:cNvPr>
          <p:cNvSpPr/>
          <p:nvPr/>
        </p:nvSpPr>
        <p:spPr>
          <a:xfrm>
            <a:off x="2714714" y="3969812"/>
            <a:ext cx="270206" cy="724863"/>
          </a:xfrm>
          <a:custGeom>
            <a:avLst/>
            <a:gdLst>
              <a:gd name="connsiteX0" fmla="*/ 262662 w 270206"/>
              <a:gd name="connsiteY0" fmla="*/ 22 h 724863"/>
              <a:gd name="connsiteX1" fmla="*/ 134423 w 270206"/>
              <a:gd name="connsiteY1" fmla="*/ 306681 h 724863"/>
              <a:gd name="connsiteX2" fmla="*/ 67515 w 270206"/>
              <a:gd name="connsiteY2" fmla="*/ 618915 h 724863"/>
              <a:gd name="connsiteX3" fmla="*/ 106545 w 270206"/>
              <a:gd name="connsiteY3" fmla="*/ 501827 h 724863"/>
              <a:gd name="connsiteX4" fmla="*/ 608 w 270206"/>
              <a:gd name="connsiteY4" fmla="*/ 724851 h 724863"/>
              <a:gd name="connsiteX5" fmla="*/ 73091 w 270206"/>
              <a:gd name="connsiteY5" fmla="*/ 490676 h 724863"/>
              <a:gd name="connsiteX6" fmla="*/ 268237 w 270206"/>
              <a:gd name="connsiteY6" fmla="*/ 189593 h 724863"/>
              <a:gd name="connsiteX7" fmla="*/ 179027 w 270206"/>
              <a:gd name="connsiteY7" fmla="*/ 289954 h 724863"/>
              <a:gd name="connsiteX8" fmla="*/ 262662 w 270206"/>
              <a:gd name="connsiteY8" fmla="*/ 22 h 72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206" h="724863">
                <a:moveTo>
                  <a:pt x="262662" y="22"/>
                </a:moveTo>
                <a:cubicBezTo>
                  <a:pt x="255228" y="2810"/>
                  <a:pt x="166947" y="203532"/>
                  <a:pt x="134423" y="306681"/>
                </a:cubicBezTo>
                <a:cubicBezTo>
                  <a:pt x="101899" y="409830"/>
                  <a:pt x="72161" y="586391"/>
                  <a:pt x="67515" y="618915"/>
                </a:cubicBezTo>
                <a:cubicBezTo>
                  <a:pt x="62869" y="651439"/>
                  <a:pt x="117696" y="484171"/>
                  <a:pt x="106545" y="501827"/>
                </a:cubicBezTo>
                <a:cubicBezTo>
                  <a:pt x="95394" y="519483"/>
                  <a:pt x="6184" y="726710"/>
                  <a:pt x="608" y="724851"/>
                </a:cubicBezTo>
                <a:cubicBezTo>
                  <a:pt x="-4968" y="722993"/>
                  <a:pt x="28486" y="579886"/>
                  <a:pt x="73091" y="490676"/>
                </a:cubicBezTo>
                <a:cubicBezTo>
                  <a:pt x="117696" y="401466"/>
                  <a:pt x="250581" y="223047"/>
                  <a:pt x="268237" y="189593"/>
                </a:cubicBezTo>
                <a:cubicBezTo>
                  <a:pt x="285893" y="156139"/>
                  <a:pt x="179027" y="319691"/>
                  <a:pt x="179027" y="289954"/>
                </a:cubicBezTo>
                <a:cubicBezTo>
                  <a:pt x="179027" y="260217"/>
                  <a:pt x="270096" y="-2766"/>
                  <a:pt x="2626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B68A0F4-A2D5-1641-082D-E5F3815F02CD}"/>
              </a:ext>
            </a:extLst>
          </p:cNvPr>
          <p:cNvSpPr/>
          <p:nvPr/>
        </p:nvSpPr>
        <p:spPr>
          <a:xfrm>
            <a:off x="6238798" y="4041104"/>
            <a:ext cx="409442" cy="615283"/>
          </a:xfrm>
          <a:custGeom>
            <a:avLst/>
            <a:gdLst>
              <a:gd name="connsiteX0" fmla="*/ 309 w 409442"/>
              <a:gd name="connsiteY0" fmla="*/ 1213 h 615283"/>
              <a:gd name="connsiteX1" fmla="*/ 245636 w 409442"/>
              <a:gd name="connsiteY1" fmla="*/ 469564 h 615283"/>
              <a:gd name="connsiteX2" fmla="*/ 301392 w 409442"/>
              <a:gd name="connsiteY2" fmla="*/ 458413 h 615283"/>
              <a:gd name="connsiteX3" fmla="*/ 407329 w 409442"/>
              <a:gd name="connsiteY3" fmla="*/ 614530 h 615283"/>
              <a:gd name="connsiteX4" fmla="*/ 362724 w 409442"/>
              <a:gd name="connsiteY4" fmla="*/ 503018 h 615283"/>
              <a:gd name="connsiteX5" fmla="*/ 251212 w 409442"/>
              <a:gd name="connsiteY5" fmla="*/ 190784 h 615283"/>
              <a:gd name="connsiteX6" fmla="*/ 267939 w 409442"/>
              <a:gd name="connsiteY6" fmla="*/ 419384 h 615283"/>
              <a:gd name="connsiteX7" fmla="*/ 195456 w 409442"/>
              <a:gd name="connsiteY7" fmla="*/ 335750 h 615283"/>
              <a:gd name="connsiteX8" fmla="*/ 309 w 409442"/>
              <a:gd name="connsiteY8" fmla="*/ 1213 h 61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442" h="615283">
                <a:moveTo>
                  <a:pt x="309" y="1213"/>
                </a:moveTo>
                <a:cubicBezTo>
                  <a:pt x="8672" y="23515"/>
                  <a:pt x="195456" y="393364"/>
                  <a:pt x="245636" y="469564"/>
                </a:cubicBezTo>
                <a:cubicBezTo>
                  <a:pt x="295816" y="545764"/>
                  <a:pt x="274443" y="434252"/>
                  <a:pt x="301392" y="458413"/>
                </a:cubicBezTo>
                <a:cubicBezTo>
                  <a:pt x="328341" y="482574"/>
                  <a:pt x="397107" y="607096"/>
                  <a:pt x="407329" y="614530"/>
                </a:cubicBezTo>
                <a:cubicBezTo>
                  <a:pt x="417551" y="621964"/>
                  <a:pt x="388744" y="573642"/>
                  <a:pt x="362724" y="503018"/>
                </a:cubicBezTo>
                <a:cubicBezTo>
                  <a:pt x="336705" y="432394"/>
                  <a:pt x="267009" y="204723"/>
                  <a:pt x="251212" y="190784"/>
                </a:cubicBezTo>
                <a:cubicBezTo>
                  <a:pt x="235415" y="176845"/>
                  <a:pt x="277232" y="395223"/>
                  <a:pt x="267939" y="419384"/>
                </a:cubicBezTo>
                <a:cubicBezTo>
                  <a:pt x="258646" y="443545"/>
                  <a:pt x="235415" y="400799"/>
                  <a:pt x="195456" y="335750"/>
                </a:cubicBezTo>
                <a:cubicBezTo>
                  <a:pt x="155497" y="270701"/>
                  <a:pt x="-8054" y="-21089"/>
                  <a:pt x="30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57F3B656-16DC-D129-D87C-0021445B52E2}"/>
              </a:ext>
            </a:extLst>
          </p:cNvPr>
          <p:cNvSpPr/>
          <p:nvPr/>
        </p:nvSpPr>
        <p:spPr>
          <a:xfrm>
            <a:off x="5564459" y="4812333"/>
            <a:ext cx="768569" cy="94364"/>
          </a:xfrm>
          <a:custGeom>
            <a:avLst/>
            <a:gdLst>
              <a:gd name="connsiteX0" fmla="*/ 0 w 768569"/>
              <a:gd name="connsiteY0" fmla="*/ 21721 h 94364"/>
              <a:gd name="connsiteX1" fmla="*/ 55756 w 768569"/>
              <a:gd name="connsiteY1" fmla="*/ 27296 h 94364"/>
              <a:gd name="connsiteX2" fmla="*/ 747131 w 768569"/>
              <a:gd name="connsiteY2" fmla="*/ 71901 h 94364"/>
              <a:gd name="connsiteX3" fmla="*/ 596590 w 768569"/>
              <a:gd name="connsiteY3" fmla="*/ 94204 h 94364"/>
              <a:gd name="connsiteX4" fmla="*/ 635619 w 768569"/>
              <a:gd name="connsiteY4" fmla="*/ 77477 h 94364"/>
              <a:gd name="connsiteX5" fmla="*/ 200721 w 768569"/>
              <a:gd name="connsiteY5" fmla="*/ 4994 h 94364"/>
              <a:gd name="connsiteX6" fmla="*/ 0 w 768569"/>
              <a:gd name="connsiteY6" fmla="*/ 21721 h 9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569" h="94364">
                <a:moveTo>
                  <a:pt x="0" y="21721"/>
                </a:moveTo>
                <a:lnTo>
                  <a:pt x="55756" y="27296"/>
                </a:lnTo>
                <a:lnTo>
                  <a:pt x="747131" y="71901"/>
                </a:lnTo>
                <a:cubicBezTo>
                  <a:pt x="837270" y="83052"/>
                  <a:pt x="615175" y="93275"/>
                  <a:pt x="596590" y="94204"/>
                </a:cubicBezTo>
                <a:cubicBezTo>
                  <a:pt x="578005" y="95133"/>
                  <a:pt x="701597" y="92345"/>
                  <a:pt x="635619" y="77477"/>
                </a:cubicBezTo>
                <a:cubicBezTo>
                  <a:pt x="569641" y="62609"/>
                  <a:pt x="307587" y="16145"/>
                  <a:pt x="200721" y="4994"/>
                </a:cubicBezTo>
                <a:cubicBezTo>
                  <a:pt x="93855" y="-6157"/>
                  <a:pt x="44139" y="2206"/>
                  <a:pt x="0" y="21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698076A-010C-3CB0-BA8D-B8AD350B6EB9}"/>
              </a:ext>
            </a:extLst>
          </p:cNvPr>
          <p:cNvSpPr/>
          <p:nvPr/>
        </p:nvSpPr>
        <p:spPr>
          <a:xfrm>
            <a:off x="3796044" y="4653883"/>
            <a:ext cx="519774" cy="183719"/>
          </a:xfrm>
          <a:custGeom>
            <a:avLst/>
            <a:gdLst>
              <a:gd name="connsiteX0" fmla="*/ 6522 w 519774"/>
              <a:gd name="connsiteY0" fmla="*/ 180171 h 183719"/>
              <a:gd name="connsiteX1" fmla="*/ 513902 w 519774"/>
              <a:gd name="connsiteY1" fmla="*/ 7327 h 183719"/>
              <a:gd name="connsiteX2" fmla="*/ 296454 w 519774"/>
              <a:gd name="connsiteY2" fmla="*/ 29629 h 183719"/>
              <a:gd name="connsiteX3" fmla="*/ 106883 w 519774"/>
              <a:gd name="connsiteY3" fmla="*/ 51932 h 183719"/>
              <a:gd name="connsiteX4" fmla="*/ 285302 w 519774"/>
              <a:gd name="connsiteY4" fmla="*/ 57507 h 183719"/>
              <a:gd name="connsiteX5" fmla="*/ 229546 w 519774"/>
              <a:gd name="connsiteY5" fmla="*/ 118839 h 183719"/>
              <a:gd name="connsiteX6" fmla="*/ 6522 w 519774"/>
              <a:gd name="connsiteY6" fmla="*/ 180171 h 18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74" h="183719">
                <a:moveTo>
                  <a:pt x="6522" y="180171"/>
                </a:moveTo>
                <a:cubicBezTo>
                  <a:pt x="53915" y="161586"/>
                  <a:pt x="465580" y="32417"/>
                  <a:pt x="513902" y="7327"/>
                </a:cubicBezTo>
                <a:cubicBezTo>
                  <a:pt x="562224" y="-17763"/>
                  <a:pt x="296454" y="29629"/>
                  <a:pt x="296454" y="29629"/>
                </a:cubicBezTo>
                <a:cubicBezTo>
                  <a:pt x="228618" y="37063"/>
                  <a:pt x="108742" y="47286"/>
                  <a:pt x="106883" y="51932"/>
                </a:cubicBezTo>
                <a:cubicBezTo>
                  <a:pt x="105024" y="56578"/>
                  <a:pt x="264858" y="46356"/>
                  <a:pt x="285302" y="57507"/>
                </a:cubicBezTo>
                <a:cubicBezTo>
                  <a:pt x="305746" y="68658"/>
                  <a:pt x="275080" y="98395"/>
                  <a:pt x="229546" y="118839"/>
                </a:cubicBezTo>
                <a:cubicBezTo>
                  <a:pt x="184012" y="139283"/>
                  <a:pt x="-40871" y="198756"/>
                  <a:pt x="6522" y="180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78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197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21</cp:revision>
  <dcterms:created xsi:type="dcterms:W3CDTF">2024-02-05T10:10:50Z</dcterms:created>
  <dcterms:modified xsi:type="dcterms:W3CDTF">2024-02-05T15:17:34Z</dcterms:modified>
</cp:coreProperties>
</file>